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31"/>
  </p:notesMasterIdLst>
  <p:sldIdLst>
    <p:sldId id="256" r:id="rId5"/>
    <p:sldId id="259" r:id="rId6"/>
    <p:sldId id="261" r:id="rId7"/>
    <p:sldId id="275" r:id="rId8"/>
    <p:sldId id="271" r:id="rId9"/>
    <p:sldId id="272" r:id="rId10"/>
    <p:sldId id="273" r:id="rId11"/>
    <p:sldId id="263" r:id="rId12"/>
    <p:sldId id="264" r:id="rId13"/>
    <p:sldId id="274" r:id="rId14"/>
    <p:sldId id="290" r:id="rId15"/>
    <p:sldId id="276" r:id="rId16"/>
    <p:sldId id="281" r:id="rId17"/>
    <p:sldId id="277" r:id="rId18"/>
    <p:sldId id="278" r:id="rId19"/>
    <p:sldId id="279" r:id="rId20"/>
    <p:sldId id="282" r:id="rId21"/>
    <p:sldId id="289" r:id="rId22"/>
    <p:sldId id="288" r:id="rId23"/>
    <p:sldId id="283" r:id="rId24"/>
    <p:sldId id="287" r:id="rId25"/>
    <p:sldId id="286" r:id="rId26"/>
    <p:sldId id="285" r:id="rId27"/>
    <p:sldId id="268" r:id="rId28"/>
    <p:sldId id="291" r:id="rId29"/>
    <p:sldId id="25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C7E"/>
    <a:srgbClr val="2CA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2" autoAdjust="0"/>
    <p:restoredTop sz="94656" autoAdjust="0"/>
  </p:normalViewPr>
  <p:slideViewPr>
    <p:cSldViewPr snapToGrid="0">
      <p:cViewPr varScale="1">
        <p:scale>
          <a:sx n="67" d="100"/>
          <a:sy n="67" d="100"/>
        </p:scale>
        <p:origin x="62" y="3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8AC7-252C-452F-801C-3C3A2112F30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E68DB-8B2B-41A6-9D6B-0EA9D38D4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2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61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191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86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998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088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278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107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685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796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658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24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5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328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90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2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68DB-8B2B-41A6-9D6B-0EA9D38D4DC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7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8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27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57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07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50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263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17E8E-E185-459F-A946-8B0EB19BBD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9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5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0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0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4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1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>
            <a:lvl1pPr>
              <a:defRPr sz="34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25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02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3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3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8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27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92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62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63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31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15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802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75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03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46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29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6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73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338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950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12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5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947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057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6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968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896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24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5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9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71"/>
            <a:ext cx="9143999" cy="68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8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91507" y="340599"/>
            <a:ext cx="78867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253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89292" y="2767280"/>
            <a:ext cx="4750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rgbClr val="067C7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792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5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1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89510" y="1301120"/>
            <a:ext cx="46426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감성어</a:t>
            </a:r>
            <a:r>
              <a:rPr lang="ko-KR" altLang="en-US" sz="5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처리기반 </a:t>
            </a:r>
            <a:endParaRPr lang="en-US" altLang="ko-KR" sz="5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5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음악 추천형 </a:t>
            </a:r>
            <a:r>
              <a:rPr lang="ko-KR" altLang="en-US" sz="5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챗봇</a:t>
            </a:r>
            <a:endParaRPr lang="ko-KR" altLang="en-US" sz="5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0166" y="4350168"/>
            <a:ext cx="27350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20150269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장두혁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20150219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김병일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20150249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신상수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12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프로젝트 설계 내용</a:t>
            </a:r>
            <a:r>
              <a:rPr lang="en-US" altLang="ko-KR" dirty="0"/>
              <a:t>(</a:t>
            </a:r>
            <a:r>
              <a:rPr lang="ko-KR" altLang="en-US" dirty="0"/>
              <a:t>데이터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AFF9E1-5A77-458D-980D-4B842DFF943D}"/>
              </a:ext>
            </a:extLst>
          </p:cNvPr>
          <p:cNvSpPr/>
          <p:nvPr/>
        </p:nvSpPr>
        <p:spPr>
          <a:xfrm>
            <a:off x="6064687" y="967047"/>
            <a:ext cx="2869292" cy="5646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Pandas 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b="1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sklearn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</a:t>
            </a: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en-US" altLang="ko-KR" b="1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Spotyfy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음원 데이터를 추출 및 클러스터링 하여 </a:t>
            </a:r>
            <a:r>
              <a:rPr lang="ko-KR" altLang="en-US" b="1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챗봇에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적합한 데이터로 분류</a:t>
            </a: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699E1D-2D54-4143-9C93-3710625F6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7" y="1527036"/>
            <a:ext cx="5780998" cy="48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프로젝트 설계 내용</a:t>
            </a:r>
            <a:r>
              <a:rPr lang="en-US" altLang="ko-KR" dirty="0"/>
              <a:t>(</a:t>
            </a:r>
            <a:r>
              <a:rPr lang="ko-KR" altLang="en-US" dirty="0" err="1"/>
              <a:t>챗봇</a:t>
            </a:r>
            <a:r>
              <a:rPr lang="ko-KR" altLang="en-US" dirty="0"/>
              <a:t> 개발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AFF9E1-5A77-458D-980D-4B842DFF943D}"/>
              </a:ext>
            </a:extLst>
          </p:cNvPr>
          <p:cNvSpPr/>
          <p:nvPr/>
        </p:nvSpPr>
        <p:spPr>
          <a:xfrm>
            <a:off x="6008915" y="1014548"/>
            <a:ext cx="2869292" cy="5646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0598BB-C452-43EF-930E-80246BEE6D36}"/>
              </a:ext>
            </a:extLst>
          </p:cNvPr>
          <p:cNvSpPr/>
          <p:nvPr/>
        </p:nvSpPr>
        <p:spPr>
          <a:xfrm>
            <a:off x="6436426" y="2832036"/>
            <a:ext cx="2014269" cy="170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Telegram chatbot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추가될 각 기능의 </a:t>
            </a: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Handler 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</a:t>
            </a: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32" y="1332219"/>
            <a:ext cx="3940008" cy="50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3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프로젝트 설계 내용</a:t>
            </a:r>
            <a:r>
              <a:rPr lang="en-US" altLang="ko-KR" dirty="0"/>
              <a:t>(</a:t>
            </a:r>
            <a:r>
              <a:rPr lang="ko-KR" altLang="en-US" dirty="0" err="1"/>
              <a:t>챗봇</a:t>
            </a:r>
            <a:r>
              <a:rPr lang="ko-KR" altLang="en-US" dirty="0"/>
              <a:t> 개발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AFF9E1-5A77-458D-980D-4B842DFF943D}"/>
              </a:ext>
            </a:extLst>
          </p:cNvPr>
          <p:cNvSpPr/>
          <p:nvPr/>
        </p:nvSpPr>
        <p:spPr>
          <a:xfrm>
            <a:off x="6008915" y="1014548"/>
            <a:ext cx="2869292" cy="5646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기반으로 </a:t>
            </a: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Telegram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Error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컨트롤과 </a:t>
            </a: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인터페이스를 구현</a:t>
            </a: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눌렀을 때 실행 되는 </a:t>
            </a: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 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</a:t>
            </a: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C654EF-9AEF-4067-9527-BB9320FAE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3" y="1837618"/>
            <a:ext cx="5743122" cy="40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9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프로젝트 설계 내용</a:t>
            </a:r>
            <a:r>
              <a:rPr lang="en-US" altLang="ko-KR" dirty="0"/>
              <a:t>(</a:t>
            </a:r>
            <a:r>
              <a:rPr lang="ko-KR" altLang="en-US" dirty="0" err="1"/>
              <a:t>챗봇</a:t>
            </a:r>
            <a:r>
              <a:rPr lang="ko-KR" altLang="en-US" dirty="0"/>
              <a:t> 개발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AFF9E1-5A77-458D-980D-4B842DFF943D}"/>
              </a:ext>
            </a:extLst>
          </p:cNvPr>
          <p:cNvSpPr/>
          <p:nvPr/>
        </p:nvSpPr>
        <p:spPr>
          <a:xfrm>
            <a:off x="6008915" y="1014548"/>
            <a:ext cx="2869292" cy="5646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E6998F-5E13-4DD7-BA70-9D2877F8B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5" y="2335446"/>
            <a:ext cx="6420472" cy="30043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0598BB-C452-43EF-930E-80246BEE6D36}"/>
              </a:ext>
            </a:extLst>
          </p:cNvPr>
          <p:cNvSpPr/>
          <p:nvPr/>
        </p:nvSpPr>
        <p:spPr>
          <a:xfrm>
            <a:off x="6710447" y="2796868"/>
            <a:ext cx="2014269" cy="170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 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명령을 </a:t>
            </a: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Command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입력하거나 버튼을 눌렀을 때 </a:t>
            </a: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10030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프로젝트 설계 내용</a:t>
            </a:r>
            <a:r>
              <a:rPr lang="en-US" altLang="ko-KR" dirty="0"/>
              <a:t>(</a:t>
            </a:r>
            <a:r>
              <a:rPr lang="ko-KR" altLang="en-US" dirty="0" err="1"/>
              <a:t>챗봇</a:t>
            </a:r>
            <a:r>
              <a:rPr lang="ko-KR" altLang="en-US" dirty="0"/>
              <a:t> 개발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AFF9E1-5A77-458D-980D-4B842DFF943D}"/>
              </a:ext>
            </a:extLst>
          </p:cNvPr>
          <p:cNvSpPr/>
          <p:nvPr/>
        </p:nvSpPr>
        <p:spPr>
          <a:xfrm>
            <a:off x="6008915" y="1014548"/>
            <a:ext cx="2869292" cy="5646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D0C57C-1B38-48D4-8339-83A82660E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3" y="2457607"/>
            <a:ext cx="5842282" cy="28964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512E8-F70C-4706-B48D-0F1EB26604A9}"/>
              </a:ext>
            </a:extLst>
          </p:cNvPr>
          <p:cNvSpPr/>
          <p:nvPr/>
        </p:nvSpPr>
        <p:spPr>
          <a:xfrm>
            <a:off x="6161315" y="1455706"/>
            <a:ext cx="2869292" cy="5074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</a:t>
            </a:r>
            <a:r>
              <a:rPr lang="ko-KR" altLang="en-US" b="1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</a:t>
            </a: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입력하였을 경우 </a:t>
            </a:r>
            <a:r>
              <a:rPr lang="ko-KR" altLang="en-US" b="1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감성어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사전을 통해 </a:t>
            </a: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분석</a:t>
            </a: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391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프로젝트 설계 내용</a:t>
            </a:r>
            <a:r>
              <a:rPr lang="en-US" altLang="ko-KR" dirty="0"/>
              <a:t>(</a:t>
            </a:r>
            <a:r>
              <a:rPr lang="ko-KR" altLang="en-US" dirty="0" err="1"/>
              <a:t>챗봇</a:t>
            </a:r>
            <a:r>
              <a:rPr lang="ko-KR" altLang="en-US" dirty="0"/>
              <a:t> 개발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AFF9E1-5A77-458D-980D-4B842DFF943D}"/>
              </a:ext>
            </a:extLst>
          </p:cNvPr>
          <p:cNvSpPr/>
          <p:nvPr/>
        </p:nvSpPr>
        <p:spPr>
          <a:xfrm>
            <a:off x="6008915" y="1014548"/>
            <a:ext cx="2869292" cy="5646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1DADC5-142F-4C1A-905A-9EFCD15A4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3" y="1282899"/>
            <a:ext cx="5588742" cy="51094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843C53-A208-4D6A-A734-C43262759370}"/>
              </a:ext>
            </a:extLst>
          </p:cNvPr>
          <p:cNvSpPr/>
          <p:nvPr/>
        </p:nvSpPr>
        <p:spPr>
          <a:xfrm>
            <a:off x="6008915" y="1317984"/>
            <a:ext cx="2869292" cy="5074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감성어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사전을 통해 </a:t>
            </a: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분석된 감성을 </a:t>
            </a: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감정에 맞게 </a:t>
            </a: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Clustering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음원 데이터와 매칭 </a:t>
            </a: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13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프로젝트 설계 내용</a:t>
            </a:r>
            <a:r>
              <a:rPr lang="en-US" altLang="ko-KR" dirty="0"/>
              <a:t>(</a:t>
            </a:r>
            <a:r>
              <a:rPr lang="ko-KR" altLang="en-US" dirty="0" err="1"/>
              <a:t>챗봇</a:t>
            </a:r>
            <a:r>
              <a:rPr lang="ko-KR" altLang="en-US" dirty="0"/>
              <a:t> 개발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AFF9E1-5A77-458D-980D-4B842DFF943D}"/>
              </a:ext>
            </a:extLst>
          </p:cNvPr>
          <p:cNvSpPr/>
          <p:nvPr/>
        </p:nvSpPr>
        <p:spPr>
          <a:xfrm>
            <a:off x="6008915" y="1014548"/>
            <a:ext cx="2869292" cy="5646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62A9D6-25AC-42DA-9801-2781F1F96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3" y="1432777"/>
            <a:ext cx="5316154" cy="49442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885D45-B41B-49E2-80A9-2D2A37232939}"/>
              </a:ext>
            </a:extLst>
          </p:cNvPr>
          <p:cNvSpPr/>
          <p:nvPr/>
        </p:nvSpPr>
        <p:spPr>
          <a:xfrm>
            <a:off x="6008915" y="1455706"/>
            <a:ext cx="2869292" cy="5074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매칭 되어진 데이터를 임시변수에 저장한 뒤 음원데이터의 정보나 </a:t>
            </a: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등을 </a:t>
            </a:r>
            <a:r>
              <a:rPr lang="ko-KR" altLang="en-US" b="1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챗봇에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863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프로젝트 구현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031D5D-7BF4-42AF-96CC-93D90B1B0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07" y="1150969"/>
            <a:ext cx="7422078" cy="55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1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프로젝트 구현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A78F28-FF38-49D1-B38B-926FEC0D9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6" y="1013648"/>
            <a:ext cx="4238854" cy="56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2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프로젝트 구현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767243-35D9-4A51-9C68-CD6EF1804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7" y="1061138"/>
            <a:ext cx="4051208" cy="53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4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2959" y="979079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0593" y="2019684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1.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프로젝트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0593" y="278813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2.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프로젝트 설계 내용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0593" y="3632163"/>
            <a:ext cx="269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프로젝트의 결과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60593" y="4511813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결론 및 향후발전 방향</a:t>
            </a:r>
          </a:p>
        </p:txBody>
      </p:sp>
    </p:spTree>
    <p:extLst>
      <p:ext uri="{BB962C8B-B14F-4D97-AF65-F5344CB8AC3E}">
        <p14:creationId xmlns:p14="http://schemas.microsoft.com/office/powerpoint/2010/main" val="3033935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프로젝트 구현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A760C8-374D-4E83-8E64-A560B910D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95" y="1026508"/>
            <a:ext cx="4854897" cy="570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71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프로젝트 구현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C40626-EB77-476C-85D6-066F238AD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02" y="1038570"/>
            <a:ext cx="4972543" cy="58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1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프로젝트 구현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D5133D-C416-499F-89DA-BF428E0F3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23" y="1063869"/>
            <a:ext cx="4878961" cy="559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64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프로젝트 구현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683773-FFB3-4DE7-83F4-2BEC64979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71" y="1064931"/>
            <a:ext cx="4917913" cy="57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4"/>
          <p:cNvSpPr>
            <a:spLocks/>
          </p:cNvSpPr>
          <p:nvPr/>
        </p:nvSpPr>
        <p:spPr bwMode="auto">
          <a:xfrm>
            <a:off x="5313347" y="1751726"/>
            <a:ext cx="2891200" cy="486508"/>
          </a:xfrm>
          <a:custGeom>
            <a:avLst/>
            <a:gdLst>
              <a:gd name="T0" fmla="*/ 744 w 777"/>
              <a:gd name="T1" fmla="*/ 0 h 140"/>
              <a:gd name="T2" fmla="*/ 32 w 777"/>
              <a:gd name="T3" fmla="*/ 0 h 140"/>
              <a:gd name="T4" fmla="*/ 0 w 777"/>
              <a:gd name="T5" fmla="*/ 32 h 140"/>
              <a:gd name="T6" fmla="*/ 0 w 777"/>
              <a:gd name="T7" fmla="*/ 140 h 140"/>
              <a:gd name="T8" fmla="*/ 777 w 777"/>
              <a:gd name="T9" fmla="*/ 140 h 140"/>
              <a:gd name="T10" fmla="*/ 777 w 777"/>
              <a:gd name="T11" fmla="*/ 32 h 140"/>
              <a:gd name="T12" fmla="*/ 744 w 777"/>
              <a:gd name="T1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0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140"/>
                  <a:pt x="0" y="140"/>
                  <a:pt x="0" y="140"/>
                </a:cubicBezTo>
                <a:cubicBezTo>
                  <a:pt x="777" y="140"/>
                  <a:pt x="777" y="140"/>
                  <a:pt x="777" y="140"/>
                </a:cubicBezTo>
                <a:cubicBezTo>
                  <a:pt x="777" y="32"/>
                  <a:pt x="777" y="32"/>
                  <a:pt x="777" y="32"/>
                </a:cubicBezTo>
                <a:cubicBezTo>
                  <a:pt x="777" y="14"/>
                  <a:pt x="762" y="0"/>
                  <a:pt x="744" y="0"/>
                </a:cubicBezTo>
                <a:close/>
              </a:path>
            </a:pathLst>
          </a:cu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발전 방향</a:t>
            </a:r>
          </a:p>
        </p:txBody>
      </p:sp>
      <p:sp>
        <p:nvSpPr>
          <p:cNvPr id="66" name="자유형 65"/>
          <p:cNvSpPr>
            <a:spLocks/>
          </p:cNvSpPr>
          <p:nvPr/>
        </p:nvSpPr>
        <p:spPr bwMode="auto">
          <a:xfrm>
            <a:off x="5308585" y="2238234"/>
            <a:ext cx="2896921" cy="2580578"/>
          </a:xfrm>
          <a:custGeom>
            <a:avLst/>
            <a:gdLst>
              <a:gd name="connsiteX0" fmla="*/ 0 w 2924175"/>
              <a:gd name="connsiteY0" fmla="*/ 0 h 2057126"/>
              <a:gd name="connsiteX1" fmla="*/ 2924175 w 2924175"/>
              <a:gd name="connsiteY1" fmla="*/ 0 h 2057126"/>
              <a:gd name="connsiteX2" fmla="*/ 2924175 w 2924175"/>
              <a:gd name="connsiteY2" fmla="*/ 1930084 h 2057126"/>
              <a:gd name="connsiteX3" fmla="*/ 2799982 w 2924175"/>
              <a:gd name="connsiteY3" fmla="*/ 2054242 h 2057126"/>
              <a:gd name="connsiteX4" fmla="*/ 1610743 w 2924175"/>
              <a:gd name="connsiteY4" fmla="*/ 2054242 h 2057126"/>
              <a:gd name="connsiteX5" fmla="*/ 1608391 w 2924175"/>
              <a:gd name="connsiteY5" fmla="*/ 2055829 h 2057126"/>
              <a:gd name="connsiteX6" fmla="*/ 1606468 w 2924175"/>
              <a:gd name="connsiteY6" fmla="*/ 2057126 h 2057126"/>
              <a:gd name="connsiteX7" fmla="*/ 1313944 w 2924175"/>
              <a:gd name="connsiteY7" fmla="*/ 2057126 h 2057126"/>
              <a:gd name="connsiteX8" fmla="*/ 1309669 w 2924175"/>
              <a:gd name="connsiteY8" fmla="*/ 2054242 h 2057126"/>
              <a:gd name="connsiteX9" fmla="*/ 120429 w 2924175"/>
              <a:gd name="connsiteY9" fmla="*/ 2054242 h 2057126"/>
              <a:gd name="connsiteX10" fmla="*/ 0 w 2924175"/>
              <a:gd name="connsiteY10" fmla="*/ 1930084 h 2057126"/>
              <a:gd name="connsiteX11" fmla="*/ 0 w 2924175"/>
              <a:gd name="connsiteY11" fmla="*/ 0 h 205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4175" h="2057126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0084"/>
                </a:cubicBezTo>
                <a:cubicBezTo>
                  <a:pt x="2924175" y="1997807"/>
                  <a:pt x="2867724" y="2054242"/>
                  <a:pt x="2799982" y="2054242"/>
                </a:cubicBezTo>
                <a:cubicBezTo>
                  <a:pt x="2799982" y="2054242"/>
                  <a:pt x="2799982" y="2054242"/>
                  <a:pt x="1610743" y="2054242"/>
                </a:cubicBezTo>
                <a:cubicBezTo>
                  <a:pt x="1610743" y="2054242"/>
                  <a:pt x="1610743" y="2054242"/>
                  <a:pt x="1608391" y="2055829"/>
                </a:cubicBezTo>
                <a:lnTo>
                  <a:pt x="1606468" y="2057126"/>
                </a:lnTo>
                <a:lnTo>
                  <a:pt x="1313944" y="2057126"/>
                </a:lnTo>
                <a:lnTo>
                  <a:pt x="1309669" y="2054242"/>
                </a:lnTo>
                <a:cubicBezTo>
                  <a:pt x="1309669" y="2054242"/>
                  <a:pt x="1309669" y="2054242"/>
                  <a:pt x="120429" y="2054242"/>
                </a:cubicBezTo>
                <a:cubicBezTo>
                  <a:pt x="52688" y="2054242"/>
                  <a:pt x="0" y="1997807"/>
                  <a:pt x="0" y="1930084"/>
                </a:cubicBezTo>
                <a:cubicBezTo>
                  <a:pt x="0" y="1930084"/>
                  <a:pt x="0" y="193008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3E3D43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문맥을 반영한 깊이 있는 자연어 분석을 통하여  보다 나은  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감성어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반영을 이루어지게 개선해 나가야 함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단순한 음원추천의 방식이 아닌 대화형 음원 추천의 방식으로 나아가야 함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1142774" y="1748796"/>
            <a:ext cx="2891201" cy="489438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067C7E"/>
          </a:solidFill>
          <a:ln>
            <a:solidFill>
              <a:srgbClr val="067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</a:p>
        </p:txBody>
      </p:sp>
      <p:sp>
        <p:nvSpPr>
          <p:cNvPr id="65" name="자유형 64"/>
          <p:cNvSpPr>
            <a:spLocks/>
          </p:cNvSpPr>
          <p:nvPr/>
        </p:nvSpPr>
        <p:spPr bwMode="auto">
          <a:xfrm>
            <a:off x="1142773" y="2229442"/>
            <a:ext cx="2891202" cy="2586440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67C7E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음원 데이터의 속성을 기반으로  클러스터링을 통해 음원 데이터를 분류하였다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데이터를 기반으로 사용자의 말을 형태소 단위로 나누어 감정을 인식해 어울리는 음악을 추천해주는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개발하였다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결론 및 향후발전 방향</a:t>
            </a:r>
          </a:p>
        </p:txBody>
      </p:sp>
    </p:spTree>
    <p:extLst>
      <p:ext uri="{BB962C8B-B14F-4D97-AF65-F5344CB8AC3E}">
        <p14:creationId xmlns:p14="http://schemas.microsoft.com/office/powerpoint/2010/main" val="341779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126" y="3081650"/>
            <a:ext cx="7886700" cy="823070"/>
          </a:xfrm>
        </p:spPr>
        <p:txBody>
          <a:bodyPr>
            <a:noAutofit/>
          </a:bodyPr>
          <a:lstStyle/>
          <a:p>
            <a:r>
              <a:rPr lang="en-US" altLang="ko-KR" sz="6600" dirty="0"/>
              <a:t>Question &amp; Answer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84310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20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5187570" y="3317741"/>
            <a:ext cx="1435425" cy="14354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</a:t>
            </a:r>
            <a:endParaRPr lang="ko-KR" altLang="en-US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519442" y="3291022"/>
            <a:ext cx="1435425" cy="14354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치유</a:t>
            </a:r>
          </a:p>
        </p:txBody>
      </p:sp>
      <p:sp>
        <p:nvSpPr>
          <p:cNvPr id="114" name="타원 113"/>
          <p:cNvSpPr/>
          <p:nvPr/>
        </p:nvSpPr>
        <p:spPr>
          <a:xfrm>
            <a:off x="1185378" y="3317741"/>
            <a:ext cx="1435425" cy="1435420"/>
          </a:xfrm>
          <a:prstGeom prst="ellipse">
            <a:avLst/>
          </a:prstGeom>
          <a:solidFill>
            <a:srgbClr val="067C7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감성</a:t>
            </a:r>
          </a:p>
        </p:txBody>
      </p:sp>
      <p:sp>
        <p:nvSpPr>
          <p:cNvPr id="12" name="타원 11"/>
          <p:cNvSpPr/>
          <p:nvPr/>
        </p:nvSpPr>
        <p:spPr>
          <a:xfrm>
            <a:off x="3853506" y="3317741"/>
            <a:ext cx="1435425" cy="1435420"/>
          </a:xfrm>
          <a:prstGeom prst="ellipse">
            <a:avLst/>
          </a:prstGeom>
          <a:solidFill>
            <a:srgbClr val="067C7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음악</a:t>
            </a:r>
          </a:p>
        </p:txBody>
      </p:sp>
      <p:sp>
        <p:nvSpPr>
          <p:cNvPr id="14" name="타원 13"/>
          <p:cNvSpPr/>
          <p:nvPr/>
        </p:nvSpPr>
        <p:spPr>
          <a:xfrm>
            <a:off x="6521634" y="3317741"/>
            <a:ext cx="1435425" cy="1435420"/>
          </a:xfrm>
          <a:prstGeom prst="ellipse">
            <a:avLst/>
          </a:prstGeom>
          <a:solidFill>
            <a:srgbClr val="067C7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77741" y="1317224"/>
            <a:ext cx="7386953" cy="157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585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en-US" altLang="ko-KR" sz="258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(Chat bot)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인간에게 도움을 주기 위해 만들어진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이지만 현실은 배달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주문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기업체 문의에 대한 답변형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챗봇이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주를 이루는게 현실이다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조금 더 인간에게 심리적이나 감정적으로 도움을 주기 위해 개발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기술의 발달로 인해 음악적 감성과 기술의 조화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99976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프로젝트 개요</a:t>
            </a:r>
            <a:r>
              <a:rPr lang="en-US" altLang="ko-KR" dirty="0"/>
              <a:t>(</a:t>
            </a:r>
            <a:r>
              <a:rPr lang="ko-KR" altLang="en-US" dirty="0"/>
              <a:t>음악 데이터 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AFF9E1-5A77-458D-980D-4B842DFF943D}"/>
              </a:ext>
            </a:extLst>
          </p:cNvPr>
          <p:cNvSpPr/>
          <p:nvPr/>
        </p:nvSpPr>
        <p:spPr>
          <a:xfrm>
            <a:off x="6008915" y="1014548"/>
            <a:ext cx="2869292" cy="5646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Mu</a:t>
            </a: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sic Data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속성을 사용하여 음악 데이터를 세세하게 분류</a:t>
            </a: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3E11DE-BA74-4B53-A350-3618245BC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1" y="1430771"/>
            <a:ext cx="4190420" cy="24068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7C38D8-0F4C-409B-ABCF-764918857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2" y="4186624"/>
            <a:ext cx="419042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7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프로젝트 개요</a:t>
            </a:r>
            <a:r>
              <a:rPr lang="en-US" altLang="ko-KR" dirty="0"/>
              <a:t>(</a:t>
            </a:r>
            <a:r>
              <a:rPr lang="ko-KR" altLang="en-US" dirty="0"/>
              <a:t>전체 구조도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8D77FB-41B4-411C-A1D0-208B202C7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7" y="1624802"/>
            <a:ext cx="4963308" cy="470474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AFF9E1-5A77-458D-980D-4B842DFF943D}"/>
              </a:ext>
            </a:extLst>
          </p:cNvPr>
          <p:cNvSpPr/>
          <p:nvPr/>
        </p:nvSpPr>
        <p:spPr>
          <a:xfrm>
            <a:off x="6050561" y="1014548"/>
            <a:ext cx="2869292" cy="5646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EC2/SHELL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Telegram API,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Sentimental Language,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Music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구동하고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Telegram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통신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44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프로젝트 개요</a:t>
            </a:r>
            <a:r>
              <a:rPr lang="en-US" altLang="ko-KR" dirty="0"/>
              <a:t>(</a:t>
            </a:r>
            <a:r>
              <a:rPr lang="ko-KR" altLang="en-US" dirty="0"/>
              <a:t>감정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AFF9E1-5A77-458D-980D-4B842DFF943D}"/>
              </a:ext>
            </a:extLst>
          </p:cNvPr>
          <p:cNvSpPr/>
          <p:nvPr/>
        </p:nvSpPr>
        <p:spPr>
          <a:xfrm>
            <a:off x="6008915" y="1372199"/>
            <a:ext cx="2869292" cy="5646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감성어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기분석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사전을 통해</a:t>
            </a:r>
            <a:endParaRPr kumimoji="0" lang="en-US" altLang="ko-KR" sz="18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감성을 좀 더 세세하게 분류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en-US" altLang="ko-KR" sz="18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AD1FE-EBDE-4C00-BBC1-8C5398104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90" y="1372199"/>
            <a:ext cx="53721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8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프로젝트 개요</a:t>
            </a:r>
            <a:r>
              <a:rPr lang="en-US" altLang="ko-KR" dirty="0"/>
              <a:t>(</a:t>
            </a:r>
            <a:r>
              <a:rPr lang="ko-KR" altLang="en-US" dirty="0"/>
              <a:t>음악 데이터 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AFF9E1-5A77-458D-980D-4B842DFF943D}"/>
              </a:ext>
            </a:extLst>
          </p:cNvPr>
          <p:cNvSpPr/>
          <p:nvPr/>
        </p:nvSpPr>
        <p:spPr>
          <a:xfrm>
            <a:off x="6008915" y="1014548"/>
            <a:ext cx="2869292" cy="5646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Mu</a:t>
            </a:r>
            <a:r>
              <a: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sic Data</a:t>
            </a:r>
            <a:r>
              <a:rPr lang="ko-KR" altLang="en-US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속성을 사용하여 음악 데이터를 세세하게 분류</a:t>
            </a:r>
            <a:endParaRPr lang="en-US" altLang="ko-KR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3E11DE-BA74-4B53-A350-3618245BC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1" y="1430771"/>
            <a:ext cx="4190420" cy="24068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7C38D8-0F4C-409B-ABCF-764918857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2" y="4186624"/>
            <a:ext cx="419042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5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프로젝트 설계 내용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4829" y="3576865"/>
            <a:ext cx="1548674" cy="420914"/>
          </a:xfrm>
          <a:prstGeom prst="rect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263504" y="3576865"/>
            <a:ext cx="1548674" cy="420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12179" y="3576865"/>
            <a:ext cx="1548674" cy="420914"/>
          </a:xfrm>
          <a:prstGeom prst="rect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360853" y="3576865"/>
            <a:ext cx="1548674" cy="420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09527" y="3576865"/>
            <a:ext cx="1548674" cy="420914"/>
          </a:xfrm>
          <a:prstGeom prst="rect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1373695" y="3392731"/>
            <a:ext cx="230943" cy="212709"/>
          </a:xfrm>
          <a:prstGeom prst="triangle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>
            <a:off x="4471045" y="3392731"/>
            <a:ext cx="230943" cy="212709"/>
          </a:xfrm>
          <a:prstGeom prst="triangle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>
            <a:off x="7568393" y="3392731"/>
            <a:ext cx="230943" cy="212709"/>
          </a:xfrm>
          <a:prstGeom prst="triangle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10800000">
            <a:off x="2922370" y="3956697"/>
            <a:ext cx="230943" cy="21270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 rot="10800000">
            <a:off x="6019719" y="3956697"/>
            <a:ext cx="230943" cy="21270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" y="2107195"/>
            <a:ext cx="825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80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80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38550" y="2107195"/>
            <a:ext cx="825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80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800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72250" y="2107195"/>
            <a:ext cx="825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80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800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38350" y="4069345"/>
            <a:ext cx="825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80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800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86350" y="4069345"/>
            <a:ext cx="825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80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800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6257" y="2679302"/>
            <a:ext cx="1176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회의 및 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조사 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59057" y="2679302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 구현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형태소 분석기 사용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42753" y="2561734"/>
            <a:ext cx="1487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6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감성어</a:t>
            </a:r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사전 추가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20757" y="4641452"/>
            <a:ext cx="1273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프로시딩</a:t>
            </a:r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제안서 작성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4007" y="4641452"/>
            <a:ext cx="1662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텔레그램</a:t>
            </a:r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연동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감성어</a:t>
            </a:r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사전 연동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 서버 구축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66821" y="3618143"/>
            <a:ext cx="889987" cy="338554"/>
          </a:xfrm>
          <a:prstGeom prst="rect">
            <a:avLst/>
          </a:prstGeom>
          <a:solidFill>
            <a:srgbClr val="067C7E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1~3</a:t>
            </a:r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98740" y="3593673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4~6</a:t>
            </a:r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75684" y="3630018"/>
            <a:ext cx="889987" cy="338554"/>
          </a:xfrm>
          <a:prstGeom prst="rect">
            <a:avLst/>
          </a:prstGeom>
          <a:solidFill>
            <a:srgbClr val="067C7E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7~9</a:t>
            </a:r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05269" y="3641189"/>
            <a:ext cx="1115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10~12</a:t>
            </a:r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17028" y="3605440"/>
            <a:ext cx="1115049" cy="338554"/>
          </a:xfrm>
          <a:prstGeom prst="rect">
            <a:avLst/>
          </a:prstGeom>
          <a:solidFill>
            <a:srgbClr val="067C7E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13~15</a:t>
            </a:r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107989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3261946" y="3525996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5805854" y="3525996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59423" y="383812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662354" y="2188099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175489" y="383812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3175489" y="2188099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5698881" y="383812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698882" y="2188099"/>
            <a:ext cx="2782766" cy="1239715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081022" y="2598964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 dirty="0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090140" y="2720767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090140" y="2621853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1" name="TextBox 20"/>
          <p:cNvSpPr txBox="1"/>
          <p:nvPr/>
        </p:nvSpPr>
        <p:spPr>
          <a:xfrm>
            <a:off x="1165498" y="3389672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16542" y="3384995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프로젝트 설계내용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78813-670A-4A39-A4CC-6BEBDCDBF24D}"/>
              </a:ext>
            </a:extLst>
          </p:cNvPr>
          <p:cNvSpPr txBox="1"/>
          <p:nvPr/>
        </p:nvSpPr>
        <p:spPr>
          <a:xfrm>
            <a:off x="6008079" y="3422197"/>
            <a:ext cx="231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구축 및 연결</a:t>
            </a:r>
          </a:p>
        </p:txBody>
      </p:sp>
    </p:spTree>
    <p:extLst>
      <p:ext uri="{BB962C8B-B14F-4D97-AF65-F5344CB8AC3E}">
        <p14:creationId xmlns:p14="http://schemas.microsoft.com/office/powerpoint/2010/main" val="133806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499</Words>
  <Application>Microsoft Office PowerPoint</Application>
  <PresentationFormat>화면 슬라이드 쇼(4:3)</PresentationFormat>
  <Paragraphs>121</Paragraphs>
  <Slides>26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08서울남산체 B</vt:lpstr>
      <vt:lpstr>08서울남산체 EB</vt:lpstr>
      <vt:lpstr>HY견고딕</vt:lpstr>
      <vt:lpstr>나눔바른고딕</vt:lpstr>
      <vt:lpstr>맑은 고딕</vt:lpstr>
      <vt:lpstr>Arial</vt:lpstr>
      <vt:lpstr>Calibri</vt:lpstr>
      <vt:lpstr>Calibri Light</vt:lpstr>
      <vt:lpstr>Office 테마</vt:lpstr>
      <vt:lpstr>디자인 사용자 지정</vt:lpstr>
      <vt:lpstr>1_디자인 사용자 지정</vt:lpstr>
      <vt:lpstr>2_디자인 사용자 지정</vt:lpstr>
      <vt:lpstr>PowerPoint 프레젠테이션</vt:lpstr>
      <vt:lpstr>PowerPoint 프레젠테이션</vt:lpstr>
      <vt:lpstr>1.프로젝트 개요</vt:lpstr>
      <vt:lpstr>1.프로젝트 개요(음악 데이터 분류)</vt:lpstr>
      <vt:lpstr>1.프로젝트 개요(전체 구조도)</vt:lpstr>
      <vt:lpstr>1.프로젝트 개요(감정 분석)</vt:lpstr>
      <vt:lpstr>1.프로젝트 개요(음악 데이터 분류)</vt:lpstr>
      <vt:lpstr>2.프로젝트 설계 내용</vt:lpstr>
      <vt:lpstr>2.프로젝트 설계내용</vt:lpstr>
      <vt:lpstr>2.프로젝트 설계 내용(데이터 분석)</vt:lpstr>
      <vt:lpstr>2.프로젝트 설계 내용(챗봇 개발)</vt:lpstr>
      <vt:lpstr>2.프로젝트 설계 내용(챗봇 개발)</vt:lpstr>
      <vt:lpstr>2.프로젝트 설계 내용(챗봇 개발)</vt:lpstr>
      <vt:lpstr>2.프로젝트 설계 내용(챗봇 개발)</vt:lpstr>
      <vt:lpstr>2.프로젝트 설계 내용(챗봇 개발)</vt:lpstr>
      <vt:lpstr>2.프로젝트 설계 내용(챗봇 개발)</vt:lpstr>
      <vt:lpstr>3.프로젝트 구현 결과</vt:lpstr>
      <vt:lpstr>3.프로젝트 구현 결과</vt:lpstr>
      <vt:lpstr>3.프로젝트 구현 결과</vt:lpstr>
      <vt:lpstr>3.프로젝트 구현 결과</vt:lpstr>
      <vt:lpstr>3.프로젝트 구현 결과</vt:lpstr>
      <vt:lpstr>3.프로젝트 구현 결과</vt:lpstr>
      <vt:lpstr>3.프로젝트 구현 결과</vt:lpstr>
      <vt:lpstr>4.결론 및 향후발전 방향</vt:lpstr>
      <vt:lpstr>Question &amp; Answer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 두혁</cp:lastModifiedBy>
  <cp:revision>28</cp:revision>
  <dcterms:created xsi:type="dcterms:W3CDTF">2016-06-30T05:51:56Z</dcterms:created>
  <dcterms:modified xsi:type="dcterms:W3CDTF">2020-05-19T10:28:57Z</dcterms:modified>
</cp:coreProperties>
</file>