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12" r:id="rId3"/>
    <p:sldId id="313" r:id="rId4"/>
    <p:sldId id="258" r:id="rId5"/>
    <p:sldId id="317" r:id="rId6"/>
    <p:sldId id="318" r:id="rId7"/>
    <p:sldId id="321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2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91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40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54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5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78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3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1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11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0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80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6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리눅스 파일 명령어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나반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</a:rPr>
              <a:t>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김민석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김병일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신상수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</a:rPr>
              <a:t>장두혁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Operating System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03. Copy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85698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Copy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435" y="117700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구현 결과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0232" y="654683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Operation System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CCB80D-9857-4FB5-B17E-B954283E9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9" y="1599892"/>
            <a:ext cx="6096851" cy="20576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2738E2-B134-460F-8E81-CD296CA8D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3" y="3657579"/>
            <a:ext cx="4706007" cy="1886213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BBB301-73A7-4EAF-ADCB-F9873B0168A4}"/>
              </a:ext>
            </a:extLst>
          </p:cNvPr>
          <p:cNvCxnSpPr>
            <a:cxnSpLocks/>
          </p:cNvCxnSpPr>
          <p:nvPr/>
        </p:nvCxnSpPr>
        <p:spPr>
          <a:xfrm>
            <a:off x="818548" y="2663546"/>
            <a:ext cx="37623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93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03. Copy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85698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Copy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435" y="117700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구현 결과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0232" y="654683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Operation System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A94961-ACE3-46BD-ABD4-5B9B77B1D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18" y="1917103"/>
            <a:ext cx="6068272" cy="307700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C13191-A486-49E4-88AD-A498DEC9318F}"/>
              </a:ext>
            </a:extLst>
          </p:cNvPr>
          <p:cNvCxnSpPr>
            <a:cxnSpLocks/>
          </p:cNvCxnSpPr>
          <p:nvPr/>
        </p:nvCxnSpPr>
        <p:spPr>
          <a:xfrm>
            <a:off x="482018" y="2060848"/>
            <a:ext cx="2001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F8E3B8-641D-4F1C-B90C-955194DE12DD}"/>
              </a:ext>
            </a:extLst>
          </p:cNvPr>
          <p:cNvCxnSpPr>
            <a:cxnSpLocks/>
          </p:cNvCxnSpPr>
          <p:nvPr/>
        </p:nvCxnSpPr>
        <p:spPr>
          <a:xfrm>
            <a:off x="755576" y="422108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4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04. Move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85698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Move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435" y="117700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ConsoleShell.c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/move()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0232" y="654683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Operation System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E72C9-688A-40C8-A11C-6230D7736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8" y="2530967"/>
            <a:ext cx="4782563" cy="2421952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CCA309-6A12-47D0-AD8A-966E28251F03}"/>
              </a:ext>
            </a:extLst>
          </p:cNvPr>
          <p:cNvCxnSpPr>
            <a:cxnSpLocks/>
          </p:cNvCxnSpPr>
          <p:nvPr/>
        </p:nvCxnSpPr>
        <p:spPr>
          <a:xfrm>
            <a:off x="1427508" y="3277448"/>
            <a:ext cx="18483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8462C2-5FA9-4005-9727-CD617BD6205F}"/>
              </a:ext>
            </a:extLst>
          </p:cNvPr>
          <p:cNvCxnSpPr>
            <a:cxnSpLocks/>
          </p:cNvCxnSpPr>
          <p:nvPr/>
        </p:nvCxnSpPr>
        <p:spPr>
          <a:xfrm>
            <a:off x="1427508" y="4698640"/>
            <a:ext cx="14883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05085A-52FF-42C0-9DC7-8A2F6650836E}"/>
              </a:ext>
            </a:extLst>
          </p:cNvPr>
          <p:cNvSpPr txBox="1"/>
          <p:nvPr/>
        </p:nvSpPr>
        <p:spPr>
          <a:xfrm>
            <a:off x="5724128" y="2530967"/>
            <a:ext cx="2982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pcParameterBuffer</a:t>
            </a:r>
            <a:r>
              <a:rPr lang="en-US" altLang="ko-KR" dirty="0"/>
              <a:t> : </a:t>
            </a:r>
            <a:r>
              <a:rPr lang="ko-KR" altLang="en-US" dirty="0"/>
              <a:t>파일명과 이동하고자 하는 디렉터리 주소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copy()</a:t>
            </a:r>
            <a:r>
              <a:rPr lang="ko-KR" altLang="en-US" dirty="0"/>
              <a:t>를 통해 해당 디렉터리에 파일 복사 후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en-US" altLang="ko-KR" dirty="0" err="1"/>
              <a:t>krmDir</a:t>
            </a:r>
            <a:r>
              <a:rPr lang="en-US" altLang="ko-KR" dirty="0"/>
              <a:t>()</a:t>
            </a:r>
            <a:r>
              <a:rPr lang="ko-KR" altLang="en-US" dirty="0"/>
              <a:t>함수로 기존 파일을 제거</a:t>
            </a:r>
          </a:p>
        </p:txBody>
      </p:sp>
    </p:spTree>
    <p:extLst>
      <p:ext uri="{BB962C8B-B14F-4D97-AF65-F5344CB8AC3E}">
        <p14:creationId xmlns:p14="http://schemas.microsoft.com/office/powerpoint/2010/main" val="368415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04. Move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85698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Move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435" y="117700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구현 결과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0232" y="654683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Operation System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BF8E27-5CEB-4AC1-B2B7-836266AEC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6" y="1804803"/>
            <a:ext cx="6058746" cy="3353268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227A65B-0648-4094-B8C0-F2ACCB6D1E75}"/>
              </a:ext>
            </a:extLst>
          </p:cNvPr>
          <p:cNvCxnSpPr>
            <a:cxnSpLocks/>
          </p:cNvCxnSpPr>
          <p:nvPr/>
        </p:nvCxnSpPr>
        <p:spPr>
          <a:xfrm>
            <a:off x="1318388" y="1949084"/>
            <a:ext cx="12373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DF807C-2AF1-49E9-9624-B0229D7626BA}"/>
              </a:ext>
            </a:extLst>
          </p:cNvPr>
          <p:cNvCxnSpPr>
            <a:cxnSpLocks/>
          </p:cNvCxnSpPr>
          <p:nvPr/>
        </p:nvCxnSpPr>
        <p:spPr>
          <a:xfrm>
            <a:off x="1342248" y="3487756"/>
            <a:ext cx="14295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5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04. Move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85698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Move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435" y="117700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구현 결과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0232" y="654683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Operation System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4402FB-5B74-417C-BD53-4FE3D7CA9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5" y="1702600"/>
            <a:ext cx="4734586" cy="26387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0E541C-18F7-4543-8C4E-70ADE7F9C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5" y="4349797"/>
            <a:ext cx="6058746" cy="2029108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461A87-8424-468F-A955-038F61826889}"/>
              </a:ext>
            </a:extLst>
          </p:cNvPr>
          <p:cNvCxnSpPr>
            <a:cxnSpLocks/>
          </p:cNvCxnSpPr>
          <p:nvPr/>
        </p:nvCxnSpPr>
        <p:spPr>
          <a:xfrm>
            <a:off x="1186302" y="1844824"/>
            <a:ext cx="12974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930DE0-4959-4A5A-BEED-49E16148DEA0}"/>
              </a:ext>
            </a:extLst>
          </p:cNvPr>
          <p:cNvCxnSpPr>
            <a:cxnSpLocks/>
          </p:cNvCxnSpPr>
          <p:nvPr/>
        </p:nvCxnSpPr>
        <p:spPr>
          <a:xfrm>
            <a:off x="723324" y="5556988"/>
            <a:ext cx="6083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7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20272" y="271681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Operating System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894706" y="1353391"/>
            <a:ext cx="6603135" cy="9954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276" y="1353391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1715307" y="1353391"/>
            <a:ext cx="1" cy="9954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06624" y="1614465"/>
            <a:ext cx="637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rgbClr val="17375E"/>
                </a:solidFill>
                <a:latin typeface="+mj-ea"/>
              </a:rPr>
              <a:t>개요</a:t>
            </a:r>
            <a:endParaRPr lang="en-US" altLang="ko-KR" sz="2800" b="1" spc="-150" dirty="0">
              <a:solidFill>
                <a:srgbClr val="17375E"/>
              </a:solidFill>
              <a:latin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034B88-99F8-4C42-812F-8B6CF87BDFFD}"/>
              </a:ext>
            </a:extLst>
          </p:cNvPr>
          <p:cNvSpPr/>
          <p:nvPr/>
        </p:nvSpPr>
        <p:spPr>
          <a:xfrm>
            <a:off x="1878924" y="2691926"/>
            <a:ext cx="6603135" cy="9954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A1A79A-F790-41E9-89C9-4A45FA0E8DA7}"/>
              </a:ext>
            </a:extLst>
          </p:cNvPr>
          <p:cNvSpPr txBox="1"/>
          <p:nvPr/>
        </p:nvSpPr>
        <p:spPr>
          <a:xfrm>
            <a:off x="579494" y="2691926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523CF2A-A71A-4C7F-9B2E-578D40C38C77}"/>
              </a:ext>
            </a:extLst>
          </p:cNvPr>
          <p:cNvCxnSpPr>
            <a:cxnSpLocks/>
          </p:cNvCxnSpPr>
          <p:nvPr/>
        </p:nvCxnSpPr>
        <p:spPr>
          <a:xfrm flipV="1">
            <a:off x="1699525" y="2691926"/>
            <a:ext cx="1" cy="9954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7618AC-05B6-482D-9844-2FF35FF51805}"/>
              </a:ext>
            </a:extLst>
          </p:cNvPr>
          <p:cNvSpPr txBox="1"/>
          <p:nvPr/>
        </p:nvSpPr>
        <p:spPr>
          <a:xfrm>
            <a:off x="1990842" y="2953000"/>
            <a:ext cx="637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17375E"/>
                </a:solidFill>
                <a:latin typeface="+mj-ea"/>
              </a:rPr>
              <a:t>Rename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44797A-28C5-462D-87AA-9A9A2D6C2200}"/>
              </a:ext>
            </a:extLst>
          </p:cNvPr>
          <p:cNvSpPr/>
          <p:nvPr/>
        </p:nvSpPr>
        <p:spPr>
          <a:xfrm>
            <a:off x="1878924" y="3958302"/>
            <a:ext cx="6603135" cy="9954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BC6914-5945-4DED-88C2-900F6DA7D070}"/>
              </a:ext>
            </a:extLst>
          </p:cNvPr>
          <p:cNvSpPr txBox="1"/>
          <p:nvPr/>
        </p:nvSpPr>
        <p:spPr>
          <a:xfrm>
            <a:off x="579494" y="3958302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DBF00E3-6A7E-43D7-8225-1A1BF4D1B310}"/>
              </a:ext>
            </a:extLst>
          </p:cNvPr>
          <p:cNvCxnSpPr>
            <a:cxnSpLocks/>
          </p:cNvCxnSpPr>
          <p:nvPr/>
        </p:nvCxnSpPr>
        <p:spPr>
          <a:xfrm flipV="1">
            <a:off x="1699525" y="3958302"/>
            <a:ext cx="1" cy="9954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23BE20-BFFC-4EF5-88F3-56C095463D04}"/>
              </a:ext>
            </a:extLst>
          </p:cNvPr>
          <p:cNvSpPr txBox="1"/>
          <p:nvPr/>
        </p:nvSpPr>
        <p:spPr>
          <a:xfrm>
            <a:off x="1990842" y="4219376"/>
            <a:ext cx="637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17375E"/>
                </a:solidFill>
                <a:latin typeface="+mj-ea"/>
              </a:rPr>
              <a:t>Copy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E843F0-6ECC-4EE5-94D1-16393B39C8C0}"/>
              </a:ext>
            </a:extLst>
          </p:cNvPr>
          <p:cNvSpPr/>
          <p:nvPr/>
        </p:nvSpPr>
        <p:spPr>
          <a:xfrm>
            <a:off x="1878924" y="5224678"/>
            <a:ext cx="6603135" cy="9954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32ADA3-30EC-495A-9C80-756C135CDF20}"/>
              </a:ext>
            </a:extLst>
          </p:cNvPr>
          <p:cNvSpPr txBox="1"/>
          <p:nvPr/>
        </p:nvSpPr>
        <p:spPr>
          <a:xfrm>
            <a:off x="579494" y="522467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F26533C-7BBD-4611-B348-4336FCFEF6F2}"/>
              </a:ext>
            </a:extLst>
          </p:cNvPr>
          <p:cNvCxnSpPr>
            <a:cxnSpLocks/>
          </p:cNvCxnSpPr>
          <p:nvPr/>
        </p:nvCxnSpPr>
        <p:spPr>
          <a:xfrm flipV="1">
            <a:off x="1699525" y="5224678"/>
            <a:ext cx="1" cy="9954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02ED5-072C-4CA1-8B66-41A5E24DC019}"/>
              </a:ext>
            </a:extLst>
          </p:cNvPr>
          <p:cNvSpPr txBox="1"/>
          <p:nvPr/>
        </p:nvSpPr>
        <p:spPr>
          <a:xfrm>
            <a:off x="1990842" y="5485752"/>
            <a:ext cx="637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17375E"/>
                </a:solidFill>
                <a:latin typeface="+mj-ea"/>
              </a:rPr>
              <a:t>Move</a:t>
            </a:r>
          </a:p>
        </p:txBody>
      </p:sp>
    </p:spTree>
    <p:extLst>
      <p:ext uri="{BB962C8B-B14F-4D97-AF65-F5344CB8AC3E}">
        <p14:creationId xmlns:p14="http://schemas.microsoft.com/office/powerpoint/2010/main" val="105259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70292-8DDC-4966-B69F-23F84C2FD739}"/>
              </a:ext>
            </a:extLst>
          </p:cNvPr>
          <p:cNvSpPr txBox="1"/>
          <p:nvPr/>
        </p:nvSpPr>
        <p:spPr>
          <a:xfrm>
            <a:off x="1763687" y="1332057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File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5E33440-642C-48E7-80E5-210FFB10DCC1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74F6F3-998D-4B66-85BD-1DDE09BDA626}"/>
              </a:ext>
            </a:extLst>
          </p:cNvPr>
          <p:cNvSpPr txBox="1"/>
          <p:nvPr/>
        </p:nvSpPr>
        <p:spPr>
          <a:xfrm>
            <a:off x="971600" y="206258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/>
              <a:t>실습을 통해 </a:t>
            </a:r>
            <a:r>
              <a:rPr lang="en-US" altLang="ko-KR" spc="-150" dirty="0" err="1"/>
              <a:t>createfile</a:t>
            </a:r>
            <a:r>
              <a:rPr lang="en-US" altLang="ko-KR" spc="-150" dirty="0"/>
              <a:t>, </a:t>
            </a:r>
            <a:r>
              <a:rPr lang="en-US" altLang="ko-KR" spc="-150" dirty="0" err="1"/>
              <a:t>writefile</a:t>
            </a:r>
            <a:r>
              <a:rPr lang="en-US" altLang="ko-KR" spc="-150" dirty="0"/>
              <a:t> </a:t>
            </a:r>
            <a:r>
              <a:rPr lang="ko-KR" altLang="en-US" spc="-150" dirty="0"/>
              <a:t>등을 구현했지만</a:t>
            </a:r>
            <a:r>
              <a:rPr lang="en-US" altLang="ko-KR" spc="-150" dirty="0"/>
              <a:t>, </a:t>
            </a:r>
          </a:p>
          <a:p>
            <a:pPr algn="ctr"/>
            <a:r>
              <a:rPr lang="ko-KR" altLang="en-US" spc="-150" dirty="0"/>
              <a:t>파일 관리에 필수적인</a:t>
            </a:r>
            <a:r>
              <a:rPr lang="en-US" altLang="ko-KR" spc="-150" dirty="0"/>
              <a:t> </a:t>
            </a:r>
            <a:r>
              <a:rPr lang="ko-KR" altLang="en-US" spc="-150" dirty="0"/>
              <a:t>명령어들이 추가적으로 필요하다고 생각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26E06-2600-4BFD-B84B-9AE9104B871A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01. </a:t>
            </a:r>
            <a:r>
              <a:rPr lang="ko-KR" altLang="en-US" sz="1200" dirty="0">
                <a:solidFill>
                  <a:schemeClr val="bg1"/>
                </a:solidFill>
              </a:rPr>
              <a:t>개요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945EF-0D90-43DE-8D3F-D19FB913B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3230411"/>
            <a:ext cx="2143125" cy="2143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6FD448-DD1B-4F4C-B5A0-B4050919C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81" y="3022721"/>
            <a:ext cx="2565294" cy="25585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D45E6B-50D5-407C-ABB7-CED6745FE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57" y="3022721"/>
            <a:ext cx="2558507" cy="25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5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02. Rename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85698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Rename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435" y="117700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ConsoleShell.c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/rename()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0232" y="654683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Operation System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D3E109-45B3-47A1-BC1F-D67CD5D06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7" y="1552109"/>
            <a:ext cx="5678024" cy="467855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678D2E3-D67E-4685-8A44-6F634CB304C2}"/>
              </a:ext>
            </a:extLst>
          </p:cNvPr>
          <p:cNvCxnSpPr/>
          <p:nvPr/>
        </p:nvCxnSpPr>
        <p:spPr>
          <a:xfrm>
            <a:off x="1475656" y="4437112"/>
            <a:ext cx="20162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B8C4EF8-80B8-4BC7-9460-925D71A2C9DC}"/>
              </a:ext>
            </a:extLst>
          </p:cNvPr>
          <p:cNvCxnSpPr>
            <a:cxnSpLocks/>
          </p:cNvCxnSpPr>
          <p:nvPr/>
        </p:nvCxnSpPr>
        <p:spPr>
          <a:xfrm>
            <a:off x="1475656" y="4869160"/>
            <a:ext cx="2880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002C0FF-D572-449C-91FD-94F1446BF813}"/>
              </a:ext>
            </a:extLst>
          </p:cNvPr>
          <p:cNvCxnSpPr>
            <a:cxnSpLocks/>
          </p:cNvCxnSpPr>
          <p:nvPr/>
        </p:nvCxnSpPr>
        <p:spPr>
          <a:xfrm>
            <a:off x="1762206" y="5157192"/>
            <a:ext cx="2880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E19773-706B-4877-9512-FEA7FA5A62D9}"/>
              </a:ext>
            </a:extLst>
          </p:cNvPr>
          <p:cNvSpPr txBox="1"/>
          <p:nvPr/>
        </p:nvSpPr>
        <p:spPr>
          <a:xfrm>
            <a:off x="6059037" y="2765180"/>
            <a:ext cx="3009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vcFileName</a:t>
            </a:r>
            <a:r>
              <a:rPr lang="en-US" altLang="ko-KR" sz="1600" dirty="0"/>
              <a:t> : </a:t>
            </a:r>
            <a:r>
              <a:rPr lang="ko-KR" altLang="en-US" sz="1600" dirty="0"/>
              <a:t>기존 파일명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vcNewFileName</a:t>
            </a:r>
            <a:r>
              <a:rPr lang="en-US" altLang="ko-KR" sz="1600" dirty="0"/>
              <a:t> : </a:t>
            </a:r>
            <a:r>
              <a:rPr lang="ko-KR" altLang="en-US" sz="1600" dirty="0"/>
              <a:t>새로운 파일명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기존 파일명과 새로운 파일명을 전 처리하여 </a:t>
            </a:r>
            <a:r>
              <a:rPr lang="en-US" altLang="ko-KR" sz="1600" dirty="0" err="1"/>
              <a:t>kRenameFile</a:t>
            </a:r>
            <a:r>
              <a:rPr lang="en-US" altLang="ko-KR" sz="1600" dirty="0"/>
              <a:t>()</a:t>
            </a:r>
            <a:r>
              <a:rPr lang="ko-KR" altLang="en-US" sz="1600" dirty="0"/>
              <a:t>의 인자로 사용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02. Rename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85698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Rename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435" y="117700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FileSystme.c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kRenameFile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0232" y="654683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Operation System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7BB657-0E78-47BC-A04B-47C77EEEC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72" y="1476901"/>
            <a:ext cx="5175569" cy="499565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F85B19-5A4D-4D89-BCAC-44F8484AE144}"/>
              </a:ext>
            </a:extLst>
          </p:cNvPr>
          <p:cNvCxnSpPr>
            <a:cxnSpLocks/>
          </p:cNvCxnSpPr>
          <p:nvPr/>
        </p:nvCxnSpPr>
        <p:spPr>
          <a:xfrm>
            <a:off x="1187624" y="5445224"/>
            <a:ext cx="36724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1A61DF-17D1-48C4-A687-9FEB8386118A}"/>
              </a:ext>
            </a:extLst>
          </p:cNvPr>
          <p:cNvSpPr txBox="1"/>
          <p:nvPr/>
        </p:nvSpPr>
        <p:spPr>
          <a:xfrm>
            <a:off x="5875754" y="2546978"/>
            <a:ext cx="2808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kFindDirectoryEntry</a:t>
            </a:r>
            <a:r>
              <a:rPr lang="en-US" altLang="ko-KR" dirty="0"/>
              <a:t>()</a:t>
            </a:r>
            <a:r>
              <a:rPr lang="ko-KR" altLang="en-US" dirty="0"/>
              <a:t>를 통해 기존 파일의 </a:t>
            </a:r>
            <a:r>
              <a:rPr lang="en-US" altLang="ko-KR" dirty="0"/>
              <a:t>&amp;</a:t>
            </a:r>
            <a:r>
              <a:rPr lang="en-US" altLang="ko-KR" dirty="0" err="1"/>
              <a:t>stEntry</a:t>
            </a:r>
            <a:r>
              <a:rPr lang="ko-KR" altLang="en-US" dirty="0"/>
              <a:t>를 찾음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kMemCpy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ko-KR" altLang="en-US" dirty="0" err="1"/>
              <a:t>통해기존의</a:t>
            </a:r>
            <a:r>
              <a:rPr lang="ko-KR" altLang="en-US" dirty="0"/>
              <a:t> 파일명을 새로운 파일 명으로 갱신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43EDD3B-8F34-4FE9-8E70-78737FDF5A54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22547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46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20446" y="26745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20446" y="325061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02. Rename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85698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Rename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435" y="117700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구현 확인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0232" y="654683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Operation System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585A61-3CA5-4D43-9977-1271F5B02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8" y="1786092"/>
            <a:ext cx="6916115" cy="411537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CAE7328-A92A-406A-BED8-2F0F37A697A0}"/>
              </a:ext>
            </a:extLst>
          </p:cNvPr>
          <p:cNvCxnSpPr>
            <a:cxnSpLocks/>
          </p:cNvCxnSpPr>
          <p:nvPr/>
        </p:nvCxnSpPr>
        <p:spPr>
          <a:xfrm>
            <a:off x="1128232" y="3728454"/>
            <a:ext cx="23644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3BD4D1-60CD-471A-96E2-8839C635C203}"/>
              </a:ext>
            </a:extLst>
          </p:cNvPr>
          <p:cNvCxnSpPr>
            <a:cxnSpLocks/>
          </p:cNvCxnSpPr>
          <p:nvPr/>
        </p:nvCxnSpPr>
        <p:spPr>
          <a:xfrm>
            <a:off x="1440426" y="2971878"/>
            <a:ext cx="5400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9AEB4AD-F27D-44BA-9B0F-14B7BD86CBEE}"/>
              </a:ext>
            </a:extLst>
          </p:cNvPr>
          <p:cNvCxnSpPr>
            <a:cxnSpLocks/>
          </p:cNvCxnSpPr>
          <p:nvPr/>
        </p:nvCxnSpPr>
        <p:spPr>
          <a:xfrm>
            <a:off x="1440426" y="4789834"/>
            <a:ext cx="5400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72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03. Copy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85698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Copy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435" y="117700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ConsoleShell.c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/copy()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0232" y="654683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Operation System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DC0EAF-0498-41AD-9C91-A9E89AC81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22" y="1626377"/>
            <a:ext cx="4676775" cy="4133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774A9C-2435-4858-93AF-15C450B4B4EC}"/>
              </a:ext>
            </a:extLst>
          </p:cNvPr>
          <p:cNvSpPr txBox="1"/>
          <p:nvPr/>
        </p:nvSpPr>
        <p:spPr>
          <a:xfrm>
            <a:off x="5648375" y="2348880"/>
            <a:ext cx="2564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vcFileName</a:t>
            </a:r>
            <a:r>
              <a:rPr lang="en-US" altLang="ko-KR" dirty="0"/>
              <a:t> : </a:t>
            </a:r>
            <a:r>
              <a:rPr lang="ko-KR" altLang="en-US" dirty="0"/>
              <a:t>복사할 파일명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vcdir</a:t>
            </a:r>
            <a:r>
              <a:rPr lang="en-US" altLang="ko-KR" dirty="0"/>
              <a:t> : </a:t>
            </a:r>
            <a:r>
              <a:rPr lang="ko-KR" altLang="en-US" dirty="0"/>
              <a:t>복사될 위치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F74CCB-750D-4B68-95A2-A1BA15AD1D68}"/>
              </a:ext>
            </a:extLst>
          </p:cNvPr>
          <p:cNvCxnSpPr>
            <a:cxnSpLocks/>
          </p:cNvCxnSpPr>
          <p:nvPr/>
        </p:nvCxnSpPr>
        <p:spPr>
          <a:xfrm>
            <a:off x="941517" y="4221088"/>
            <a:ext cx="23644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FA3FE0B-BA35-4856-9D39-0BE5C2C42928}"/>
              </a:ext>
            </a:extLst>
          </p:cNvPr>
          <p:cNvCxnSpPr>
            <a:cxnSpLocks/>
          </p:cNvCxnSpPr>
          <p:nvPr/>
        </p:nvCxnSpPr>
        <p:spPr>
          <a:xfrm>
            <a:off x="893845" y="4509120"/>
            <a:ext cx="20878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D8EEA2-785D-4E29-A8BF-BB132CB91E2A}"/>
              </a:ext>
            </a:extLst>
          </p:cNvPr>
          <p:cNvCxnSpPr>
            <a:cxnSpLocks/>
          </p:cNvCxnSpPr>
          <p:nvPr/>
        </p:nvCxnSpPr>
        <p:spPr>
          <a:xfrm>
            <a:off x="893845" y="5733256"/>
            <a:ext cx="31740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7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03. Copy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85698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Copy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435" y="117700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ConsoleShell.c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/copy()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0232" y="654683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Operation System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055205-27BE-401E-B2A7-79E02A57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77" y="1918214"/>
            <a:ext cx="6038850" cy="33623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E63B0FC-D5BD-49CC-A239-D87333D5E48E}"/>
              </a:ext>
            </a:extLst>
          </p:cNvPr>
          <p:cNvCxnSpPr>
            <a:cxnSpLocks/>
          </p:cNvCxnSpPr>
          <p:nvPr/>
        </p:nvCxnSpPr>
        <p:spPr>
          <a:xfrm>
            <a:off x="809670" y="2420888"/>
            <a:ext cx="27542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A76A49D-C758-4613-8CBE-74D0C6ADE113}"/>
              </a:ext>
            </a:extLst>
          </p:cNvPr>
          <p:cNvCxnSpPr>
            <a:cxnSpLocks/>
          </p:cNvCxnSpPr>
          <p:nvPr/>
        </p:nvCxnSpPr>
        <p:spPr>
          <a:xfrm>
            <a:off x="971600" y="2582660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092E66-C44C-4D16-A988-CF2CD600FF0E}"/>
              </a:ext>
            </a:extLst>
          </p:cNvPr>
          <p:cNvCxnSpPr>
            <a:cxnSpLocks/>
          </p:cNvCxnSpPr>
          <p:nvPr/>
        </p:nvCxnSpPr>
        <p:spPr>
          <a:xfrm>
            <a:off x="971600" y="2889432"/>
            <a:ext cx="22322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CA3045E-99C4-4DA4-ACE8-7068C7A34E28}"/>
              </a:ext>
            </a:extLst>
          </p:cNvPr>
          <p:cNvCxnSpPr>
            <a:cxnSpLocks/>
          </p:cNvCxnSpPr>
          <p:nvPr/>
        </p:nvCxnSpPr>
        <p:spPr>
          <a:xfrm>
            <a:off x="971600" y="4077072"/>
            <a:ext cx="3600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391FA2-6DA9-4240-AEC8-85EC4913BB53}"/>
              </a:ext>
            </a:extLst>
          </p:cNvPr>
          <p:cNvCxnSpPr>
            <a:cxnSpLocks/>
          </p:cNvCxnSpPr>
          <p:nvPr/>
        </p:nvCxnSpPr>
        <p:spPr>
          <a:xfrm>
            <a:off x="973072" y="4365104"/>
            <a:ext cx="15106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66D61A-A468-4D0E-859E-8314FE82536C}"/>
              </a:ext>
            </a:extLst>
          </p:cNvPr>
          <p:cNvSpPr txBox="1"/>
          <p:nvPr/>
        </p:nvSpPr>
        <p:spPr>
          <a:xfrm>
            <a:off x="607577" y="5281795"/>
            <a:ext cx="7420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dirIndex</a:t>
            </a:r>
            <a:r>
              <a:rPr lang="en-US" altLang="ko-KR" dirty="0"/>
              <a:t> : </a:t>
            </a:r>
            <a:r>
              <a:rPr lang="ko-KR" altLang="en-US" dirty="0"/>
              <a:t>이동 전 현재 디렉토리의 인덱스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iFreeIndex</a:t>
            </a:r>
            <a:r>
              <a:rPr lang="en-US" altLang="ko-KR" dirty="0"/>
              <a:t> : </a:t>
            </a:r>
            <a:r>
              <a:rPr lang="ko-KR" altLang="en-US" dirty="0" err="1"/>
              <a:t>복사시킬</a:t>
            </a:r>
            <a:r>
              <a:rPr lang="ko-KR" altLang="en-US" dirty="0"/>
              <a:t> 디렉토리의 빈 공간 인덱스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Destination : </a:t>
            </a:r>
            <a:r>
              <a:rPr lang="ko-KR" altLang="en-US" dirty="0"/>
              <a:t>다시 이전 디렉토리로 이동하기 위한 목적지 인덱스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ko-KR" altLang="en-US" b="1" dirty="0">
                <a:solidFill>
                  <a:srgbClr val="FF0000"/>
                </a:solidFill>
              </a:rPr>
              <a:t>부모 디렉토리로 이동 후 다시 자식 디렉토리로 이동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67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03. Copy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856988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Copy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7435" y="117700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ConsoleShell.c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/copy()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0232" y="654683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Operation System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EF85CA-5B11-4B9C-88FE-99BFAA9E7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26377"/>
            <a:ext cx="5876925" cy="3467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5D93DF-E72C-40DD-B0C9-2163F6D9DCE0}"/>
              </a:ext>
            </a:extLst>
          </p:cNvPr>
          <p:cNvSpPr txBox="1"/>
          <p:nvPr/>
        </p:nvSpPr>
        <p:spPr>
          <a:xfrm>
            <a:off x="607577" y="5281795"/>
            <a:ext cx="742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자식 디렉토리로 이동 후 다시 부모 디렉토리로 이동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467</Words>
  <Application>Microsoft Office PowerPoint</Application>
  <PresentationFormat>화면 슬라이드 쇼(4:3)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신 상수</cp:lastModifiedBy>
  <cp:revision>68</cp:revision>
  <dcterms:created xsi:type="dcterms:W3CDTF">2016-11-03T20:47:04Z</dcterms:created>
  <dcterms:modified xsi:type="dcterms:W3CDTF">2019-12-09T14:49:12Z</dcterms:modified>
</cp:coreProperties>
</file>