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2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39EB-C7F7-4D9D-8DCC-D0183B1E31EC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7A2-52C2-4AC1-90B8-FAE64F5AD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39EB-C7F7-4D9D-8DCC-D0183B1E31EC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7A2-52C2-4AC1-90B8-FAE64F5AD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93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39EB-C7F7-4D9D-8DCC-D0183B1E31EC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7A2-52C2-4AC1-90B8-FAE64F5AD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0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39EB-C7F7-4D9D-8DCC-D0183B1E31EC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7A2-52C2-4AC1-90B8-FAE64F5AD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39EB-C7F7-4D9D-8DCC-D0183B1E31EC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7A2-52C2-4AC1-90B8-FAE64F5AD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2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39EB-C7F7-4D9D-8DCC-D0183B1E31EC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7A2-52C2-4AC1-90B8-FAE64F5AD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62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39EB-C7F7-4D9D-8DCC-D0183B1E31EC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7A2-52C2-4AC1-90B8-FAE64F5AD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39EB-C7F7-4D9D-8DCC-D0183B1E31EC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7A2-52C2-4AC1-90B8-FAE64F5AD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4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39EB-C7F7-4D9D-8DCC-D0183B1E31EC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7A2-52C2-4AC1-90B8-FAE64F5AD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4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39EB-C7F7-4D9D-8DCC-D0183B1E31EC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7A2-52C2-4AC1-90B8-FAE64F5AD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7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39EB-C7F7-4D9D-8DCC-D0183B1E31EC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7A2-52C2-4AC1-90B8-FAE64F5AD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17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39EB-C7F7-4D9D-8DCC-D0183B1E31EC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D7A2-52C2-4AC1-90B8-FAE64F5AD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02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mr men logo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596" y="1122984"/>
            <a:ext cx="4904914" cy="439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514152" y="5835535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103590451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四資三 張倚瑄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952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23"/>
            <a:ext cx="4180114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" y="0"/>
            <a:ext cx="4180114" cy="839755"/>
          </a:xfrm>
          <a:prstGeom prst="rect">
            <a:avLst/>
          </a:prstGeom>
          <a:solidFill>
            <a:srgbClr val="FFC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6" name="橢圓 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8963946" y="1212537"/>
            <a:ext cx="75430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200618" y="292267"/>
            <a:ext cx="255220" cy="255220"/>
            <a:chOff x="5401577" y="2754198"/>
            <a:chExt cx="255220" cy="255220"/>
          </a:xfrm>
        </p:grpSpPr>
        <p:sp>
          <p:nvSpPr>
            <p:cNvPr id="14" name="橢圓 1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248505" y="281852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3995057" y="389533"/>
            <a:ext cx="115544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/>
          <p:cNvSpPr/>
          <p:nvPr/>
        </p:nvSpPr>
        <p:spPr>
          <a:xfrm>
            <a:off x="-3433" y="6324600"/>
            <a:ext cx="4183548" cy="536619"/>
          </a:xfrm>
          <a:prstGeom prst="rect">
            <a:avLst/>
          </a:prstGeom>
          <a:solidFill>
            <a:srgbClr val="FFC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537063" y="6331652"/>
            <a:ext cx="1186543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1" name="直線接點 30"/>
          <p:cNvCxnSpPr/>
          <p:nvPr/>
        </p:nvCxnSpPr>
        <p:spPr>
          <a:xfrm flipH="1">
            <a:off x="4119260" y="6485338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矩形 31"/>
          <p:cNvSpPr/>
          <p:nvPr/>
        </p:nvSpPr>
        <p:spPr>
          <a:xfrm>
            <a:off x="4604686" y="3637479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角色圖片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8040" y="1464280"/>
            <a:ext cx="3486390" cy="1333602"/>
          </a:xfrm>
          <a:prstGeom prst="rect">
            <a:avLst/>
          </a:prstGeom>
          <a:solidFill>
            <a:srgbClr val="92D050">
              <a:alpha val="39000"/>
            </a:srgb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3688513" y="1932038"/>
            <a:ext cx="848550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矩形 39"/>
          <p:cNvSpPr/>
          <p:nvPr/>
        </p:nvSpPr>
        <p:spPr>
          <a:xfrm>
            <a:off x="4562316" y="1752149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官方主題照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片</a:t>
            </a:r>
          </a:p>
        </p:txBody>
      </p:sp>
      <p:sp>
        <p:nvSpPr>
          <p:cNvPr id="41" name="矩形 40"/>
          <p:cNvSpPr/>
          <p:nvPr/>
        </p:nvSpPr>
        <p:spPr>
          <a:xfrm>
            <a:off x="461817" y="3532608"/>
            <a:ext cx="3402613" cy="114604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250430" y="3527135"/>
            <a:ext cx="255220" cy="255220"/>
            <a:chOff x="5401577" y="2754198"/>
            <a:chExt cx="255220" cy="255220"/>
          </a:xfrm>
        </p:grpSpPr>
        <p:sp>
          <p:nvSpPr>
            <p:cNvPr id="17" name="橢圓 1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cxnSp>
        <p:nvCxnSpPr>
          <p:cNvPr id="33" name="直線接點 32"/>
          <p:cNvCxnSpPr/>
          <p:nvPr/>
        </p:nvCxnSpPr>
        <p:spPr>
          <a:xfrm flipH="1">
            <a:off x="3730882" y="3812271"/>
            <a:ext cx="87380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5" name="群組 24"/>
          <p:cNvGrpSpPr/>
          <p:nvPr/>
        </p:nvGrpSpPr>
        <p:grpSpPr>
          <a:xfrm>
            <a:off x="3097869" y="6338965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5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378041" y="5093958"/>
            <a:ext cx="3352842" cy="1012928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214571" y="4966348"/>
            <a:ext cx="255220" cy="255220"/>
            <a:chOff x="5401577" y="2754198"/>
            <a:chExt cx="255220" cy="255220"/>
          </a:xfrm>
        </p:grpSpPr>
        <p:sp>
          <p:nvSpPr>
            <p:cNvPr id="20" name="橢圓 19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557959" y="4965686"/>
            <a:ext cx="255220" cy="255220"/>
            <a:chOff x="5401577" y="275419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4857789" y="5324088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廣告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45" name="直線接點 44"/>
          <p:cNvCxnSpPr/>
          <p:nvPr/>
        </p:nvCxnSpPr>
        <p:spPr>
          <a:xfrm flipH="1">
            <a:off x="3688513" y="5490736"/>
            <a:ext cx="110120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矩形 45"/>
          <p:cNvSpPr/>
          <p:nvPr/>
        </p:nvSpPr>
        <p:spPr>
          <a:xfrm>
            <a:off x="8963946" y="2159518"/>
            <a:ext cx="178984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YouTube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影片連結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8705498" y="1710917"/>
            <a:ext cx="255220" cy="255220"/>
            <a:chOff x="5401577" y="2754198"/>
            <a:chExt cx="255220" cy="255220"/>
          </a:xfrm>
        </p:grpSpPr>
        <p:sp>
          <p:nvSpPr>
            <p:cNvPr id="48" name="橢圓 4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8708726" y="2187024"/>
            <a:ext cx="255220" cy="255220"/>
            <a:chOff x="5401577" y="2754198"/>
            <a:chExt cx="255220" cy="255220"/>
          </a:xfrm>
        </p:grpSpPr>
        <p:sp>
          <p:nvSpPr>
            <p:cNvPr id="51" name="橢圓 50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8963946" y="1661138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角色介紹連結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967174" y="3129613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社群網站連結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8708726" y="2681012"/>
            <a:ext cx="255220" cy="255220"/>
            <a:chOff x="5401577" y="2754198"/>
            <a:chExt cx="255220" cy="255220"/>
          </a:xfrm>
        </p:grpSpPr>
        <p:sp>
          <p:nvSpPr>
            <p:cNvPr id="56" name="橢圓 5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8711954" y="3157119"/>
            <a:ext cx="255220" cy="255220"/>
            <a:chOff x="5401577" y="2754198"/>
            <a:chExt cx="255220" cy="255220"/>
          </a:xfrm>
        </p:grpSpPr>
        <p:sp>
          <p:nvSpPr>
            <p:cNvPr id="59" name="橢圓 58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5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8967174" y="2631233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商品介紹連結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80751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565560" y="597905"/>
            <a:ext cx="255220" cy="255220"/>
            <a:chOff x="5401577" y="2754198"/>
            <a:chExt cx="255220" cy="255220"/>
          </a:xfrm>
        </p:grpSpPr>
        <p:sp>
          <p:nvSpPr>
            <p:cNvPr id="4" name="橢圓 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827236" y="540733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色彩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27236" y="990176"/>
            <a:ext cx="4224233" cy="817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7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以簡單的黑色線條搭配白底使主題更為明確。</a:t>
            </a:r>
            <a:endParaRPr lang="en-US" altLang="zh-TW" sz="157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57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主題本身也富含多種顏色，以此方式呈現較不</a:t>
            </a:r>
            <a:endParaRPr lang="en-US" altLang="zh-TW" sz="157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57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會使畫面太過花俏。</a:t>
            </a:r>
            <a:endParaRPr lang="zh-TW" altLang="en-US" sz="157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3359" y="2033174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視覺回饋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6562788" y="2071550"/>
            <a:ext cx="255220" cy="255220"/>
            <a:chOff x="5401577" y="2754198"/>
            <a:chExt cx="255220" cy="255220"/>
          </a:xfrm>
        </p:grpSpPr>
        <p:sp>
          <p:nvSpPr>
            <p:cNvPr id="10" name="橢圓 9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35"/>
          <a:stretch/>
        </p:blipFill>
        <p:spPr>
          <a:xfrm>
            <a:off x="6827236" y="2824364"/>
            <a:ext cx="898690" cy="90435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35"/>
          <a:stretch/>
        </p:blipFill>
        <p:spPr>
          <a:xfrm>
            <a:off x="8379228" y="2824364"/>
            <a:ext cx="898690" cy="90435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827236" y="2537469"/>
            <a:ext cx="930063" cy="333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70" dirty="0" smtClean="0"/>
              <a:t>NORMAL</a:t>
            </a:r>
            <a:endParaRPr lang="zh-TW" altLang="en-US" sz="157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48116" y="2537469"/>
            <a:ext cx="760914" cy="333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70" dirty="0" smtClean="0"/>
              <a:t>HOVER</a:t>
            </a:r>
            <a:endParaRPr lang="zh-TW" altLang="en-US" sz="1570" dirty="0"/>
          </a:p>
        </p:txBody>
      </p:sp>
      <p:sp>
        <p:nvSpPr>
          <p:cNvPr id="16" name="矩形 15"/>
          <p:cNvSpPr/>
          <p:nvPr/>
        </p:nvSpPr>
        <p:spPr>
          <a:xfrm>
            <a:off x="8371373" y="2824364"/>
            <a:ext cx="914400" cy="9144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802669" y="3284698"/>
            <a:ext cx="645447" cy="50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414925" y="3153179"/>
            <a:ext cx="240642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7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角色及廣告的連結以刷白</a:t>
            </a:r>
            <a:endParaRPr lang="en-US" altLang="zh-TW" sz="157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57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方式達成視覺回饋效果。</a:t>
            </a:r>
            <a:endParaRPr lang="zh-TW" altLang="en-US" sz="157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42798" y="3848968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6562788" y="3888006"/>
            <a:ext cx="255220" cy="255220"/>
            <a:chOff x="5401577" y="2754198"/>
            <a:chExt cx="255220" cy="255220"/>
          </a:xfrm>
        </p:grpSpPr>
        <p:sp>
          <p:nvSpPr>
            <p:cNvPr id="22" name="橢圓 21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6827235" y="4302511"/>
            <a:ext cx="4426212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7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以簡單的黑色無襯線字體搭配多彩的主題圖片，</a:t>
            </a:r>
            <a:endParaRPr lang="en-US" altLang="zh-TW" sz="157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57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在視覺效果上讓畫面較不凌亂。</a:t>
            </a:r>
            <a:endParaRPr lang="zh-TW" altLang="en-US" sz="157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42798" y="4988708"/>
            <a:ext cx="226388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圖片 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&amp;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6562788" y="5027746"/>
            <a:ext cx="255220" cy="255220"/>
            <a:chOff x="5401577" y="2754198"/>
            <a:chExt cx="255220" cy="255220"/>
          </a:xfrm>
        </p:grpSpPr>
        <p:sp>
          <p:nvSpPr>
            <p:cNvPr id="35" name="橢圓 3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6842798" y="5451843"/>
            <a:ext cx="4022255" cy="333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7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同樣以黑白色搭配使畫面色彩平衡不花俏。</a:t>
            </a:r>
            <a:endParaRPr lang="zh-TW" altLang="en-US" sz="157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" y="0"/>
            <a:ext cx="4361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141</Words>
  <Application>Microsoft Office PowerPoint</Application>
  <PresentationFormat>自訂</PresentationFormat>
  <Paragraphs>39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%USERNAME%</dc:creator>
  <cp:lastModifiedBy>CD-CHANG</cp:lastModifiedBy>
  <cp:revision>7</cp:revision>
  <dcterms:created xsi:type="dcterms:W3CDTF">2017-03-28T02:28:06Z</dcterms:created>
  <dcterms:modified xsi:type="dcterms:W3CDTF">2017-03-28T15:06:12Z</dcterms:modified>
</cp:coreProperties>
</file>