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5175" cy="17037050"/>
  <p:notesSz cx="6858000" cy="9144000"/>
  <p:defaultTextStyle>
    <a:defPPr>
      <a:defRPr lang="zh-TW"/>
    </a:defPPr>
    <a:lvl1pPr marL="0" algn="l" defTabSz="252566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262832" algn="l" defTabSz="252566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2525664" algn="l" defTabSz="252566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3788496" algn="l" defTabSz="252566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5051328" algn="l" defTabSz="252566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6314161" algn="l" defTabSz="252566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7576993" algn="l" defTabSz="252566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8839825" algn="l" defTabSz="252566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0102657" algn="l" defTabSz="252566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572" y="-72"/>
      </p:cViewPr>
      <p:guideLst>
        <p:guide orient="horz" pos="536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1" y="5292530"/>
            <a:ext cx="10365899" cy="36519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9" y="9654330"/>
            <a:ext cx="8536623" cy="43539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62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25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8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5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314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7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839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102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02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1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7824860" y="2563445"/>
            <a:ext cx="5530173" cy="546132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30107" y="2563445"/>
            <a:ext cx="16391501" cy="5461321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4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947883"/>
            <a:ext cx="10365899" cy="3383748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7221031"/>
            <a:ext cx="10365899" cy="3726854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6283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5256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8849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051328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314161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576993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883982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102657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56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30107" y="14935027"/>
            <a:ext cx="10960837" cy="422416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394193" y="14935027"/>
            <a:ext cx="10960838" cy="422416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07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82272"/>
            <a:ext cx="10975658" cy="283950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813619"/>
            <a:ext cx="5388320" cy="1589334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62832" indent="0">
              <a:buNone/>
              <a:defRPr sz="5500" b="1"/>
            </a:lvl2pPr>
            <a:lvl3pPr marL="2525664" indent="0">
              <a:buNone/>
              <a:defRPr sz="5000" b="1"/>
            </a:lvl3pPr>
            <a:lvl4pPr marL="3788496" indent="0">
              <a:buNone/>
              <a:defRPr sz="4400" b="1"/>
            </a:lvl4pPr>
            <a:lvl5pPr marL="5051328" indent="0">
              <a:buNone/>
              <a:defRPr sz="4400" b="1"/>
            </a:lvl5pPr>
            <a:lvl6pPr marL="6314161" indent="0">
              <a:buNone/>
              <a:defRPr sz="4400" b="1"/>
            </a:lvl6pPr>
            <a:lvl7pPr marL="7576993" indent="0">
              <a:buNone/>
              <a:defRPr sz="4400" b="1"/>
            </a:lvl7pPr>
            <a:lvl8pPr marL="8839825" indent="0">
              <a:buNone/>
              <a:defRPr sz="4400" b="1"/>
            </a:lvl8pPr>
            <a:lvl9pPr marL="10102657" indent="0">
              <a:buNone/>
              <a:defRPr sz="4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5402954"/>
            <a:ext cx="5388320" cy="9816024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2" y="3813619"/>
            <a:ext cx="5390437" cy="1589334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62832" indent="0">
              <a:buNone/>
              <a:defRPr sz="5500" b="1"/>
            </a:lvl2pPr>
            <a:lvl3pPr marL="2525664" indent="0">
              <a:buNone/>
              <a:defRPr sz="5000" b="1"/>
            </a:lvl3pPr>
            <a:lvl4pPr marL="3788496" indent="0">
              <a:buNone/>
              <a:defRPr sz="4400" b="1"/>
            </a:lvl4pPr>
            <a:lvl5pPr marL="5051328" indent="0">
              <a:buNone/>
              <a:defRPr sz="4400" b="1"/>
            </a:lvl5pPr>
            <a:lvl6pPr marL="6314161" indent="0">
              <a:buNone/>
              <a:defRPr sz="4400" b="1"/>
            </a:lvl6pPr>
            <a:lvl7pPr marL="7576993" indent="0">
              <a:buNone/>
              <a:defRPr sz="4400" b="1"/>
            </a:lvl7pPr>
            <a:lvl8pPr marL="8839825" indent="0">
              <a:buNone/>
              <a:defRPr sz="4400" b="1"/>
            </a:lvl8pPr>
            <a:lvl9pPr marL="10102657" indent="0">
              <a:buNone/>
              <a:defRPr sz="4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2" y="5402954"/>
            <a:ext cx="5390437" cy="9816024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1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01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1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0" y="678329"/>
            <a:ext cx="4012128" cy="2886833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78329"/>
            <a:ext cx="6817442" cy="14540650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0" y="3565163"/>
            <a:ext cx="4012128" cy="11653816"/>
          </a:xfrm>
        </p:spPr>
        <p:txBody>
          <a:bodyPr/>
          <a:lstStyle>
            <a:lvl1pPr marL="0" indent="0">
              <a:buNone/>
              <a:defRPr sz="3900"/>
            </a:lvl1pPr>
            <a:lvl2pPr marL="1262832" indent="0">
              <a:buNone/>
              <a:defRPr sz="3300"/>
            </a:lvl2pPr>
            <a:lvl3pPr marL="2525664" indent="0">
              <a:buNone/>
              <a:defRPr sz="2800"/>
            </a:lvl3pPr>
            <a:lvl4pPr marL="3788496" indent="0">
              <a:buNone/>
              <a:defRPr sz="2500"/>
            </a:lvl4pPr>
            <a:lvl5pPr marL="5051328" indent="0">
              <a:buNone/>
              <a:defRPr sz="2500"/>
            </a:lvl5pPr>
            <a:lvl6pPr marL="6314161" indent="0">
              <a:buNone/>
              <a:defRPr sz="2500"/>
            </a:lvl6pPr>
            <a:lvl7pPr marL="7576993" indent="0">
              <a:buNone/>
              <a:defRPr sz="2500"/>
            </a:lvl7pPr>
            <a:lvl8pPr marL="8839825" indent="0">
              <a:buNone/>
              <a:defRPr sz="2500"/>
            </a:lvl8pPr>
            <a:lvl9pPr marL="10102657" indent="0">
              <a:buNone/>
              <a:defRPr sz="2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5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2" y="11925936"/>
            <a:ext cx="7317105" cy="1407924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2" y="1522294"/>
            <a:ext cx="7317105" cy="10222230"/>
          </a:xfrm>
        </p:spPr>
        <p:txBody>
          <a:bodyPr/>
          <a:lstStyle>
            <a:lvl1pPr marL="0" indent="0">
              <a:buNone/>
              <a:defRPr sz="8800"/>
            </a:lvl1pPr>
            <a:lvl2pPr marL="1262832" indent="0">
              <a:buNone/>
              <a:defRPr sz="7700"/>
            </a:lvl2pPr>
            <a:lvl3pPr marL="2525664" indent="0">
              <a:buNone/>
              <a:defRPr sz="6600"/>
            </a:lvl3pPr>
            <a:lvl4pPr marL="3788496" indent="0">
              <a:buNone/>
              <a:defRPr sz="5500"/>
            </a:lvl4pPr>
            <a:lvl5pPr marL="5051328" indent="0">
              <a:buNone/>
              <a:defRPr sz="5500"/>
            </a:lvl5pPr>
            <a:lvl6pPr marL="6314161" indent="0">
              <a:buNone/>
              <a:defRPr sz="5500"/>
            </a:lvl6pPr>
            <a:lvl7pPr marL="7576993" indent="0">
              <a:buNone/>
              <a:defRPr sz="5500"/>
            </a:lvl7pPr>
            <a:lvl8pPr marL="8839825" indent="0">
              <a:buNone/>
              <a:defRPr sz="5500"/>
            </a:lvl8pPr>
            <a:lvl9pPr marL="10102657" indent="0">
              <a:buNone/>
              <a:defRPr sz="5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2" y="13333859"/>
            <a:ext cx="7317105" cy="1999486"/>
          </a:xfrm>
        </p:spPr>
        <p:txBody>
          <a:bodyPr/>
          <a:lstStyle>
            <a:lvl1pPr marL="0" indent="0">
              <a:buNone/>
              <a:defRPr sz="3900"/>
            </a:lvl1pPr>
            <a:lvl2pPr marL="1262832" indent="0">
              <a:buNone/>
              <a:defRPr sz="3300"/>
            </a:lvl2pPr>
            <a:lvl3pPr marL="2525664" indent="0">
              <a:buNone/>
              <a:defRPr sz="2800"/>
            </a:lvl3pPr>
            <a:lvl4pPr marL="3788496" indent="0">
              <a:buNone/>
              <a:defRPr sz="2500"/>
            </a:lvl4pPr>
            <a:lvl5pPr marL="5051328" indent="0">
              <a:buNone/>
              <a:defRPr sz="2500"/>
            </a:lvl5pPr>
            <a:lvl6pPr marL="6314161" indent="0">
              <a:buNone/>
              <a:defRPr sz="2500"/>
            </a:lvl6pPr>
            <a:lvl7pPr marL="7576993" indent="0">
              <a:buNone/>
              <a:defRPr sz="2500"/>
            </a:lvl7pPr>
            <a:lvl8pPr marL="8839825" indent="0">
              <a:buNone/>
              <a:defRPr sz="2500"/>
            </a:lvl8pPr>
            <a:lvl9pPr marL="10102657" indent="0">
              <a:buNone/>
              <a:defRPr sz="2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02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82272"/>
            <a:ext cx="10975658" cy="2839508"/>
          </a:xfrm>
          <a:prstGeom prst="rect">
            <a:avLst/>
          </a:prstGeom>
        </p:spPr>
        <p:txBody>
          <a:bodyPr vert="horz" lIns="252566" tIns="126283" rIns="252566" bIns="12628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975313"/>
            <a:ext cx="10975658" cy="11243666"/>
          </a:xfrm>
          <a:prstGeom prst="rect">
            <a:avLst/>
          </a:prstGeom>
        </p:spPr>
        <p:txBody>
          <a:bodyPr vert="horz" lIns="252566" tIns="126283" rIns="252566" bIns="12628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1" y="15790823"/>
            <a:ext cx="2845541" cy="907065"/>
          </a:xfrm>
          <a:prstGeom prst="rect">
            <a:avLst/>
          </a:prstGeom>
        </p:spPr>
        <p:txBody>
          <a:bodyPr vert="horz" lIns="252566" tIns="126283" rIns="252566" bIns="126283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707C-149C-4A51-B1E4-E0496A40A1F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8" y="15790823"/>
            <a:ext cx="3861805" cy="907065"/>
          </a:xfrm>
          <a:prstGeom prst="rect">
            <a:avLst/>
          </a:prstGeom>
        </p:spPr>
        <p:txBody>
          <a:bodyPr vert="horz" lIns="252566" tIns="126283" rIns="252566" bIns="126283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7" y="15790823"/>
            <a:ext cx="2845541" cy="907065"/>
          </a:xfrm>
          <a:prstGeom prst="rect">
            <a:avLst/>
          </a:prstGeom>
        </p:spPr>
        <p:txBody>
          <a:bodyPr vert="horz" lIns="252566" tIns="126283" rIns="252566" bIns="126283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D366-2C27-4BCF-BB82-94FD696F3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63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25664" rtl="0" eaLnBrk="1" latinLnBrk="0" hangingPunct="1">
        <a:spcBef>
          <a:spcPct val="0"/>
        </a:spcBef>
        <a:buNone/>
        <a:defRPr sz="1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7124" indent="-947124" algn="l" defTabSz="2525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2102" indent="-789270" algn="l" defTabSz="2525664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57080" indent="-631416" algn="l" defTabSz="2525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419912" indent="-631416" algn="l" defTabSz="2525664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82745" indent="-631416" algn="l" defTabSz="2525664" rtl="0" eaLnBrk="1" latinLnBrk="0" hangingPunct="1">
        <a:spcBef>
          <a:spcPct val="20000"/>
        </a:spcBef>
        <a:buFont typeface="Arial" panose="020B0604020202020204" pitchFamily="34" charset="0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945577" indent="-631416" algn="l" defTabSz="2525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208409" indent="-631416" algn="l" defTabSz="2525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71241" indent="-631416" algn="l" defTabSz="2525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734073" indent="-631416" algn="l" defTabSz="2525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52566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62832" algn="l" defTabSz="252566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25664" algn="l" defTabSz="252566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788496" algn="l" defTabSz="252566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51328" algn="l" defTabSz="252566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14161" algn="l" defTabSz="252566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576993" algn="l" defTabSz="252566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839825" algn="l" defTabSz="252566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102657" algn="l" defTabSz="252566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6"/>
          <a:stretch/>
        </p:blipFill>
        <p:spPr>
          <a:xfrm>
            <a:off x="6127" y="813669"/>
            <a:ext cx="12189047" cy="163458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767" y="813669"/>
            <a:ext cx="12188821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4" y="1152899"/>
            <a:ext cx="2114690" cy="944562"/>
          </a:xfrm>
          <a:prstGeom prst="rect">
            <a:avLst/>
          </a:prstGeom>
        </p:spPr>
      </p:pic>
      <p:sp>
        <p:nvSpPr>
          <p:cNvPr id="18" name="內容版面配置區 2"/>
          <p:cNvSpPr txBox="1">
            <a:spLocks/>
          </p:cNvSpPr>
          <p:nvPr/>
        </p:nvSpPr>
        <p:spPr>
          <a:xfrm>
            <a:off x="4365421" y="1507298"/>
            <a:ext cx="73808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352" rtl="0" eaLnBrk="1" latinLnBrk="0" hangingPunct="1">
              <a:lnSpc>
                <a:spcPct val="90000"/>
              </a:lnSpc>
              <a:spcBef>
                <a:spcPts val="133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76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352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029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705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381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057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733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10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bg1"/>
                </a:solidFill>
              </a:rPr>
              <a:t>About Us      Events      Products      News      Characters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9435" y="2253828"/>
            <a:ext cx="864096" cy="14167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54"/>
          <a:stretch/>
        </p:blipFill>
        <p:spPr>
          <a:xfrm>
            <a:off x="1777107" y="2253829"/>
            <a:ext cx="3528392" cy="14167271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4"/>
          <a:stretch/>
        </p:blipFill>
        <p:spPr>
          <a:xfrm>
            <a:off x="2281163" y="2515648"/>
            <a:ext cx="2520280" cy="166446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8996" r="3321" b="5399"/>
          <a:stretch/>
        </p:blipFill>
        <p:spPr>
          <a:xfrm>
            <a:off x="2281163" y="4417621"/>
            <a:ext cx="2520280" cy="1610652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" b="5637"/>
          <a:stretch/>
        </p:blipFill>
        <p:spPr>
          <a:xfrm>
            <a:off x="2281951" y="6270171"/>
            <a:ext cx="2520280" cy="167229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77" r="2747"/>
          <a:stretch/>
        </p:blipFill>
        <p:spPr>
          <a:xfrm>
            <a:off x="2284704" y="10081491"/>
            <a:ext cx="2521068" cy="163699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9"/>
          <a:stretch/>
        </p:blipFill>
        <p:spPr>
          <a:xfrm>
            <a:off x="2279749" y="13847117"/>
            <a:ext cx="2526023" cy="17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0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CD-CHANG</dc:creator>
  <cp:lastModifiedBy>CD-CHANG</cp:lastModifiedBy>
  <cp:revision>4</cp:revision>
  <dcterms:created xsi:type="dcterms:W3CDTF">2017-04-24T15:02:28Z</dcterms:created>
  <dcterms:modified xsi:type="dcterms:W3CDTF">2017-04-24T15:38:58Z</dcterms:modified>
</cp:coreProperties>
</file>