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88825" cy="23763288"/>
  <p:notesSz cx="6858000" cy="9144000"/>
  <p:defaultTextStyle>
    <a:defPPr>
      <a:defRPr lang="zh-TW"/>
    </a:defPPr>
    <a:lvl1pPr marL="0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1pPr>
    <a:lvl2pPr marL="1427744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2pPr>
    <a:lvl3pPr marL="2855488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3pPr>
    <a:lvl4pPr marL="4283232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4pPr>
    <a:lvl5pPr marL="5710977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5pPr>
    <a:lvl6pPr marL="7138721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6pPr>
    <a:lvl7pPr marL="8566465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7pPr>
    <a:lvl8pPr marL="9994209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8pPr>
    <a:lvl9pPr marL="11421953" algn="l" defTabSz="2855488" rtl="0" eaLnBrk="1" latinLnBrk="0" hangingPunct="1">
      <a:defRPr sz="56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75" d="100"/>
          <a:sy n="75" d="100"/>
        </p:scale>
        <p:origin x="2196" y="-4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9040"/>
            <a:ext cx="10360501" cy="8273145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12481229"/>
            <a:ext cx="9141619" cy="5737292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1265175"/>
            <a:ext cx="2628215" cy="201382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265175"/>
            <a:ext cx="7732286" cy="2013828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31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5924327"/>
            <a:ext cx="10512862" cy="9884866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15902707"/>
            <a:ext cx="10512862" cy="5198218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6325875"/>
            <a:ext cx="5180251" cy="15077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6325875"/>
            <a:ext cx="5180251" cy="15077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2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265180"/>
            <a:ext cx="10512862" cy="45931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5825308"/>
            <a:ext cx="5156443" cy="285489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8680201"/>
            <a:ext cx="5156443" cy="127672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5825308"/>
            <a:ext cx="5181838" cy="285489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8680201"/>
            <a:ext cx="5181838" cy="127672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1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2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3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584219"/>
            <a:ext cx="3931213" cy="5544767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3421478"/>
            <a:ext cx="6170593" cy="16887337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7128986"/>
            <a:ext cx="3931213" cy="13207329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6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584219"/>
            <a:ext cx="3931213" cy="5544767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3421478"/>
            <a:ext cx="6170593" cy="16887337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7128986"/>
            <a:ext cx="3931213" cy="13207329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27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1265180"/>
            <a:ext cx="10512862" cy="459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6325875"/>
            <a:ext cx="10512862" cy="1507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22025053"/>
            <a:ext cx="2742486" cy="1265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D03C-A42C-41E0-B579-0263C6690A05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22025053"/>
            <a:ext cx="4113728" cy="1265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22025053"/>
            <a:ext cx="2742486" cy="1265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895E-BDBC-4E60-B0F0-7A661A8DE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8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" y="-1"/>
            <a:ext cx="12181057" cy="237435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9"/>
          <a:stretch/>
        </p:blipFill>
        <p:spPr>
          <a:xfrm>
            <a:off x="7768" y="696772"/>
            <a:ext cx="12181057" cy="14053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67" y="2102146"/>
            <a:ext cx="12181057" cy="20890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7" y="2469077"/>
            <a:ext cx="10647314" cy="439261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/>
          <a:stretch/>
        </p:blipFill>
        <p:spPr>
          <a:xfrm>
            <a:off x="763636" y="8345600"/>
            <a:ext cx="4661931" cy="2951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0" t="24179" r="24085" b="11161"/>
          <a:stretch/>
        </p:blipFill>
        <p:spPr>
          <a:xfrm>
            <a:off x="7154757" y="8556350"/>
            <a:ext cx="3972517" cy="27403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t="22660" r="32872" b="12029"/>
          <a:stretch/>
        </p:blipFill>
        <p:spPr>
          <a:xfrm>
            <a:off x="1196330" y="11808602"/>
            <a:ext cx="3902269" cy="27252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t="23529" r="33361" b="11811"/>
          <a:stretch/>
        </p:blipFill>
        <p:spPr>
          <a:xfrm>
            <a:off x="1196330" y="19534806"/>
            <a:ext cx="3870970" cy="271423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9"/>
          <a:stretch/>
        </p:blipFill>
        <p:spPr>
          <a:xfrm>
            <a:off x="6812480" y="11460482"/>
            <a:ext cx="4590081" cy="318921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29" r="1021"/>
          <a:stretch/>
        </p:blipFill>
        <p:spPr>
          <a:xfrm>
            <a:off x="782687" y="15727696"/>
            <a:ext cx="4642880" cy="296538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" t="1082" r="7463"/>
          <a:stretch/>
        </p:blipFill>
        <p:spPr>
          <a:xfrm>
            <a:off x="6755330" y="19534806"/>
            <a:ext cx="4647231" cy="294419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02"/>
          <a:stretch/>
        </p:blipFill>
        <p:spPr>
          <a:xfrm>
            <a:off x="-4932" y="23020132"/>
            <a:ext cx="12193756" cy="75200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t="22641" r="31629" b="11028"/>
          <a:stretch/>
        </p:blipFill>
        <p:spPr>
          <a:xfrm>
            <a:off x="6956353" y="15871442"/>
            <a:ext cx="4170921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2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林可均</dc:creator>
  <cp:lastModifiedBy>林可均</cp:lastModifiedBy>
  <cp:revision>9</cp:revision>
  <dcterms:created xsi:type="dcterms:W3CDTF">2017-04-24T14:37:35Z</dcterms:created>
  <dcterms:modified xsi:type="dcterms:W3CDTF">2017-04-24T15:45:59Z</dcterms:modified>
</cp:coreProperties>
</file>