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3588" cy="17038638"/>
  <p:notesSz cx="6858000" cy="9144000"/>
  <p:defaultTextStyle>
    <a:defPPr>
      <a:defRPr lang="zh-TW"/>
    </a:defPPr>
    <a:lvl1pPr marL="0" algn="l" defTabSz="1403147" rtl="0" eaLnBrk="1" latinLnBrk="0" hangingPunct="1">
      <a:defRPr sz="2762" kern="1200">
        <a:solidFill>
          <a:schemeClr val="tx1"/>
        </a:solidFill>
        <a:latin typeface="+mn-lt"/>
        <a:ea typeface="+mn-ea"/>
        <a:cs typeface="+mn-cs"/>
      </a:defRPr>
    </a:lvl1pPr>
    <a:lvl2pPr marL="701573" algn="l" defTabSz="1403147" rtl="0" eaLnBrk="1" latinLnBrk="0" hangingPunct="1">
      <a:defRPr sz="2762" kern="1200">
        <a:solidFill>
          <a:schemeClr val="tx1"/>
        </a:solidFill>
        <a:latin typeface="+mn-lt"/>
        <a:ea typeface="+mn-ea"/>
        <a:cs typeface="+mn-cs"/>
      </a:defRPr>
    </a:lvl2pPr>
    <a:lvl3pPr marL="1403147" algn="l" defTabSz="1403147" rtl="0" eaLnBrk="1" latinLnBrk="0" hangingPunct="1">
      <a:defRPr sz="2762" kern="1200">
        <a:solidFill>
          <a:schemeClr val="tx1"/>
        </a:solidFill>
        <a:latin typeface="+mn-lt"/>
        <a:ea typeface="+mn-ea"/>
        <a:cs typeface="+mn-cs"/>
      </a:defRPr>
    </a:lvl3pPr>
    <a:lvl4pPr marL="2104720" algn="l" defTabSz="1403147" rtl="0" eaLnBrk="1" latinLnBrk="0" hangingPunct="1">
      <a:defRPr sz="2762" kern="1200">
        <a:solidFill>
          <a:schemeClr val="tx1"/>
        </a:solidFill>
        <a:latin typeface="+mn-lt"/>
        <a:ea typeface="+mn-ea"/>
        <a:cs typeface="+mn-cs"/>
      </a:defRPr>
    </a:lvl4pPr>
    <a:lvl5pPr marL="2806294" algn="l" defTabSz="1403147" rtl="0" eaLnBrk="1" latinLnBrk="0" hangingPunct="1">
      <a:defRPr sz="2762" kern="1200">
        <a:solidFill>
          <a:schemeClr val="tx1"/>
        </a:solidFill>
        <a:latin typeface="+mn-lt"/>
        <a:ea typeface="+mn-ea"/>
        <a:cs typeface="+mn-cs"/>
      </a:defRPr>
    </a:lvl5pPr>
    <a:lvl6pPr marL="3507867" algn="l" defTabSz="1403147" rtl="0" eaLnBrk="1" latinLnBrk="0" hangingPunct="1">
      <a:defRPr sz="2762" kern="1200">
        <a:solidFill>
          <a:schemeClr val="tx1"/>
        </a:solidFill>
        <a:latin typeface="+mn-lt"/>
        <a:ea typeface="+mn-ea"/>
        <a:cs typeface="+mn-cs"/>
      </a:defRPr>
    </a:lvl6pPr>
    <a:lvl7pPr marL="4209440" algn="l" defTabSz="1403147" rtl="0" eaLnBrk="1" latinLnBrk="0" hangingPunct="1">
      <a:defRPr sz="2762" kern="1200">
        <a:solidFill>
          <a:schemeClr val="tx1"/>
        </a:solidFill>
        <a:latin typeface="+mn-lt"/>
        <a:ea typeface="+mn-ea"/>
        <a:cs typeface="+mn-cs"/>
      </a:defRPr>
    </a:lvl7pPr>
    <a:lvl8pPr marL="4911014" algn="l" defTabSz="1403147" rtl="0" eaLnBrk="1" latinLnBrk="0" hangingPunct="1">
      <a:defRPr sz="2762" kern="1200">
        <a:solidFill>
          <a:schemeClr val="tx1"/>
        </a:solidFill>
        <a:latin typeface="+mn-lt"/>
        <a:ea typeface="+mn-ea"/>
        <a:cs typeface="+mn-cs"/>
      </a:defRPr>
    </a:lvl8pPr>
    <a:lvl9pPr marL="5612587" algn="l" defTabSz="1403147" rtl="0" eaLnBrk="1" latinLnBrk="0" hangingPunct="1">
      <a:defRPr sz="2762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1259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7" d="100"/>
          <a:sy n="47" d="100"/>
        </p:scale>
        <p:origin x="22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519" y="2788501"/>
            <a:ext cx="10364550" cy="5931970"/>
          </a:xfrm>
        </p:spPr>
        <p:txBody>
          <a:bodyPr anchor="b"/>
          <a:lstStyle>
            <a:lvl1pPr algn="ctr">
              <a:defRPr sz="800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199" y="8949231"/>
            <a:ext cx="9145191" cy="4113725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676" indent="0" algn="ctr">
              <a:buNone/>
              <a:defRPr sz="2667"/>
            </a:lvl2pPr>
            <a:lvl3pPr marL="1219352" indent="0" algn="ctr">
              <a:buNone/>
              <a:defRPr sz="2400"/>
            </a:lvl3pPr>
            <a:lvl4pPr marL="1829029" indent="0" algn="ctr">
              <a:buNone/>
              <a:defRPr sz="2134"/>
            </a:lvl4pPr>
            <a:lvl5pPr marL="2438705" indent="0" algn="ctr">
              <a:buNone/>
              <a:defRPr sz="2134"/>
            </a:lvl5pPr>
            <a:lvl6pPr marL="3048381" indent="0" algn="ctr">
              <a:buNone/>
              <a:defRPr sz="2134"/>
            </a:lvl6pPr>
            <a:lvl7pPr marL="3658057" indent="0" algn="ctr">
              <a:buNone/>
              <a:defRPr sz="2134"/>
            </a:lvl7pPr>
            <a:lvl8pPr marL="4267733" indent="0" algn="ctr">
              <a:buNone/>
              <a:defRPr sz="2134"/>
            </a:lvl8pPr>
            <a:lvl9pPr marL="4877410" indent="0" algn="ctr">
              <a:buNone/>
              <a:defRPr sz="2134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D012-4B75-4726-8315-87C89EF42D81}" type="datetimeFigureOut">
              <a:rPr lang="zh-TW" altLang="en-US" smtClean="0"/>
              <a:t>2017/4/14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7A669-DB03-474B-AB39-B85557A4E2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8346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D012-4B75-4726-8315-87C89EF42D81}" type="datetimeFigureOut">
              <a:rPr lang="zh-TW" altLang="en-US" smtClean="0"/>
              <a:t>2017/4/14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7A669-DB03-474B-AB39-B85557A4E2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595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6037" y="907150"/>
            <a:ext cx="2629242" cy="1443945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310" y="907150"/>
            <a:ext cx="7735307" cy="1443945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D012-4B75-4726-8315-87C89EF42D81}" type="datetimeFigureOut">
              <a:rPr lang="zh-TW" altLang="en-US" smtClean="0"/>
              <a:t>2017/4/14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7A669-DB03-474B-AB39-B85557A4E2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9381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D012-4B75-4726-8315-87C89EF42D81}" type="datetimeFigureOut">
              <a:rPr lang="zh-TW" altLang="en-US" smtClean="0"/>
              <a:t>2017/4/14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7A669-DB03-474B-AB39-B85557A4E2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189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959" y="4247832"/>
            <a:ext cx="10516970" cy="7087599"/>
          </a:xfrm>
        </p:spPr>
        <p:txBody>
          <a:bodyPr anchor="b"/>
          <a:lstStyle>
            <a:lvl1pPr>
              <a:defRPr sz="800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959" y="11402482"/>
            <a:ext cx="10516970" cy="3727201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676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35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9029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4pPr>
            <a:lvl5pPr marL="2438705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5pPr>
            <a:lvl6pPr marL="3048381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6pPr>
            <a:lvl7pPr marL="3658057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7pPr>
            <a:lvl8pPr marL="4267733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8pPr>
            <a:lvl9pPr marL="4877410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D012-4B75-4726-8315-87C89EF42D81}" type="datetimeFigureOut">
              <a:rPr lang="zh-TW" altLang="en-US" smtClean="0"/>
              <a:t>2017/4/14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7A669-DB03-474B-AB39-B85557A4E2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250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309" y="4535749"/>
            <a:ext cx="5182275" cy="1081085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004" y="4535749"/>
            <a:ext cx="5182275" cy="1081085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D012-4B75-4726-8315-87C89EF42D81}" type="datetimeFigureOut">
              <a:rPr lang="zh-TW" altLang="en-US" smtClean="0"/>
              <a:t>2017/4/14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7A669-DB03-474B-AB39-B85557A4E2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0868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97" y="907153"/>
            <a:ext cx="10516970" cy="329334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899" y="4176834"/>
            <a:ext cx="5158458" cy="204700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76" indent="0">
              <a:buNone/>
              <a:defRPr sz="2667" b="1"/>
            </a:lvl2pPr>
            <a:lvl3pPr marL="1219352" indent="0">
              <a:buNone/>
              <a:defRPr sz="2400" b="1"/>
            </a:lvl3pPr>
            <a:lvl4pPr marL="1829029" indent="0">
              <a:buNone/>
              <a:defRPr sz="2134" b="1"/>
            </a:lvl4pPr>
            <a:lvl5pPr marL="2438705" indent="0">
              <a:buNone/>
              <a:defRPr sz="2134" b="1"/>
            </a:lvl5pPr>
            <a:lvl6pPr marL="3048381" indent="0">
              <a:buNone/>
              <a:defRPr sz="2134" b="1"/>
            </a:lvl6pPr>
            <a:lvl7pPr marL="3658057" indent="0">
              <a:buNone/>
              <a:defRPr sz="2134" b="1"/>
            </a:lvl7pPr>
            <a:lvl8pPr marL="4267733" indent="0">
              <a:buNone/>
              <a:defRPr sz="2134" b="1"/>
            </a:lvl8pPr>
            <a:lvl9pPr marL="4877410" indent="0">
              <a:buNone/>
              <a:defRPr sz="2134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899" y="6223836"/>
            <a:ext cx="5158458" cy="91543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005" y="4176834"/>
            <a:ext cx="5183863" cy="204700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76" indent="0">
              <a:buNone/>
              <a:defRPr sz="2667" b="1"/>
            </a:lvl2pPr>
            <a:lvl3pPr marL="1219352" indent="0">
              <a:buNone/>
              <a:defRPr sz="2400" b="1"/>
            </a:lvl3pPr>
            <a:lvl4pPr marL="1829029" indent="0">
              <a:buNone/>
              <a:defRPr sz="2134" b="1"/>
            </a:lvl4pPr>
            <a:lvl5pPr marL="2438705" indent="0">
              <a:buNone/>
              <a:defRPr sz="2134" b="1"/>
            </a:lvl5pPr>
            <a:lvl6pPr marL="3048381" indent="0">
              <a:buNone/>
              <a:defRPr sz="2134" b="1"/>
            </a:lvl6pPr>
            <a:lvl7pPr marL="3658057" indent="0">
              <a:buNone/>
              <a:defRPr sz="2134" b="1"/>
            </a:lvl7pPr>
            <a:lvl8pPr marL="4267733" indent="0">
              <a:buNone/>
              <a:defRPr sz="2134" b="1"/>
            </a:lvl8pPr>
            <a:lvl9pPr marL="4877410" indent="0">
              <a:buNone/>
              <a:defRPr sz="2134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005" y="6223836"/>
            <a:ext cx="5183863" cy="91543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D012-4B75-4726-8315-87C89EF42D81}" type="datetimeFigureOut">
              <a:rPr lang="zh-TW" altLang="en-US" smtClean="0"/>
              <a:t>2017/4/14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7A669-DB03-474B-AB39-B85557A4E2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6160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D012-4B75-4726-8315-87C89EF42D81}" type="datetimeFigureOut">
              <a:rPr lang="zh-TW" altLang="en-US" smtClean="0"/>
              <a:t>2017/4/14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7A669-DB03-474B-AB39-B85557A4E2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0306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D012-4B75-4726-8315-87C89EF42D81}" type="datetimeFigureOut">
              <a:rPr lang="zh-TW" altLang="en-US" smtClean="0"/>
              <a:t>2017/4/14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7A669-DB03-474B-AB39-B85557A4E2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7470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97" y="1135909"/>
            <a:ext cx="3932750" cy="3975682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863" y="2453252"/>
            <a:ext cx="6173004" cy="12108477"/>
          </a:xfrm>
        </p:spPr>
        <p:txBody>
          <a:bodyPr/>
          <a:lstStyle>
            <a:lvl1pPr>
              <a:defRPr sz="4267"/>
            </a:lvl1pPr>
            <a:lvl2pPr>
              <a:defRPr sz="3734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897" y="5111592"/>
            <a:ext cx="3932750" cy="9469855"/>
          </a:xfrm>
        </p:spPr>
        <p:txBody>
          <a:bodyPr/>
          <a:lstStyle>
            <a:lvl1pPr marL="0" indent="0">
              <a:buNone/>
              <a:defRPr sz="2134"/>
            </a:lvl1pPr>
            <a:lvl2pPr marL="609676" indent="0">
              <a:buNone/>
              <a:defRPr sz="1867"/>
            </a:lvl2pPr>
            <a:lvl3pPr marL="1219352" indent="0">
              <a:buNone/>
              <a:defRPr sz="1600"/>
            </a:lvl3pPr>
            <a:lvl4pPr marL="1829029" indent="0">
              <a:buNone/>
              <a:defRPr sz="1334"/>
            </a:lvl4pPr>
            <a:lvl5pPr marL="2438705" indent="0">
              <a:buNone/>
              <a:defRPr sz="1334"/>
            </a:lvl5pPr>
            <a:lvl6pPr marL="3048381" indent="0">
              <a:buNone/>
              <a:defRPr sz="1334"/>
            </a:lvl6pPr>
            <a:lvl7pPr marL="3658057" indent="0">
              <a:buNone/>
              <a:defRPr sz="1334"/>
            </a:lvl7pPr>
            <a:lvl8pPr marL="4267733" indent="0">
              <a:buNone/>
              <a:defRPr sz="1334"/>
            </a:lvl8pPr>
            <a:lvl9pPr marL="4877410" indent="0">
              <a:buNone/>
              <a:defRPr sz="1334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D012-4B75-4726-8315-87C89EF42D81}" type="datetimeFigureOut">
              <a:rPr lang="zh-TW" altLang="en-US" smtClean="0"/>
              <a:t>2017/4/14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7A669-DB03-474B-AB39-B85557A4E2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1238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97" y="1135909"/>
            <a:ext cx="3932750" cy="3975682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863" y="2453252"/>
            <a:ext cx="6173004" cy="1210847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676" indent="0">
              <a:buNone/>
              <a:defRPr sz="3734"/>
            </a:lvl2pPr>
            <a:lvl3pPr marL="1219352" indent="0">
              <a:buNone/>
              <a:defRPr sz="3200"/>
            </a:lvl3pPr>
            <a:lvl4pPr marL="1829029" indent="0">
              <a:buNone/>
              <a:defRPr sz="2667"/>
            </a:lvl4pPr>
            <a:lvl5pPr marL="2438705" indent="0">
              <a:buNone/>
              <a:defRPr sz="2667"/>
            </a:lvl5pPr>
            <a:lvl6pPr marL="3048381" indent="0">
              <a:buNone/>
              <a:defRPr sz="2667"/>
            </a:lvl6pPr>
            <a:lvl7pPr marL="3658057" indent="0">
              <a:buNone/>
              <a:defRPr sz="2667"/>
            </a:lvl7pPr>
            <a:lvl8pPr marL="4267733" indent="0">
              <a:buNone/>
              <a:defRPr sz="2667"/>
            </a:lvl8pPr>
            <a:lvl9pPr marL="4877410" indent="0">
              <a:buNone/>
              <a:defRPr sz="2667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897" y="5111592"/>
            <a:ext cx="3932750" cy="9469855"/>
          </a:xfrm>
        </p:spPr>
        <p:txBody>
          <a:bodyPr/>
          <a:lstStyle>
            <a:lvl1pPr marL="0" indent="0">
              <a:buNone/>
              <a:defRPr sz="2134"/>
            </a:lvl1pPr>
            <a:lvl2pPr marL="609676" indent="0">
              <a:buNone/>
              <a:defRPr sz="1867"/>
            </a:lvl2pPr>
            <a:lvl3pPr marL="1219352" indent="0">
              <a:buNone/>
              <a:defRPr sz="1600"/>
            </a:lvl3pPr>
            <a:lvl4pPr marL="1829029" indent="0">
              <a:buNone/>
              <a:defRPr sz="1334"/>
            </a:lvl4pPr>
            <a:lvl5pPr marL="2438705" indent="0">
              <a:buNone/>
              <a:defRPr sz="1334"/>
            </a:lvl5pPr>
            <a:lvl6pPr marL="3048381" indent="0">
              <a:buNone/>
              <a:defRPr sz="1334"/>
            </a:lvl6pPr>
            <a:lvl7pPr marL="3658057" indent="0">
              <a:buNone/>
              <a:defRPr sz="1334"/>
            </a:lvl7pPr>
            <a:lvl8pPr marL="4267733" indent="0">
              <a:buNone/>
              <a:defRPr sz="1334"/>
            </a:lvl8pPr>
            <a:lvl9pPr marL="4877410" indent="0">
              <a:buNone/>
              <a:defRPr sz="1334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D012-4B75-4726-8315-87C89EF42D81}" type="datetimeFigureOut">
              <a:rPr lang="zh-TW" altLang="en-US" smtClean="0"/>
              <a:t>2017/4/14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7A669-DB03-474B-AB39-B85557A4E2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6672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309" y="907153"/>
            <a:ext cx="10516970" cy="3293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309" y="4535749"/>
            <a:ext cx="10516970" cy="10810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309" y="15792297"/>
            <a:ext cx="2743557" cy="907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DD012-4B75-4726-8315-87C89EF42D81}" type="datetimeFigureOut">
              <a:rPr lang="zh-TW" altLang="en-US" smtClean="0"/>
              <a:t>2017/4/14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9126" y="15792297"/>
            <a:ext cx="4115336" cy="907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722" y="15792297"/>
            <a:ext cx="2743557" cy="907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7A669-DB03-474B-AB39-B85557A4E2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6381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352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838" indent="-304838" algn="l" defTabSz="1219352" rtl="0" eaLnBrk="1" latinLnBrk="0" hangingPunct="1">
        <a:lnSpc>
          <a:spcPct val="90000"/>
        </a:lnSpc>
        <a:spcBef>
          <a:spcPts val="1334"/>
        </a:spcBef>
        <a:buFont typeface="Arial" panose="020B0604020202020204" pitchFamily="34" charset="0"/>
        <a:buChar char="•"/>
        <a:defRPr sz="3734" kern="1200">
          <a:solidFill>
            <a:schemeClr val="tx1"/>
          </a:solidFill>
          <a:latin typeface="+mn-lt"/>
          <a:ea typeface="+mn-ea"/>
          <a:cs typeface="+mn-cs"/>
        </a:defRPr>
      </a:lvl1pPr>
      <a:lvl2pPr marL="914514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191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867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543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219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895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572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248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76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352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029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705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381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057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733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410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jpeg"/><Relationship Id="rId15" Type="http://schemas.openxmlformats.org/officeDocument/2006/relationships/image" Target="../media/image13.png"/><Relationship Id="rId10" Type="http://schemas.microsoft.com/office/2007/relationships/hdphoto" Target="../media/hdphoto1.wdp"/><Relationship Id="rId4" Type="http://schemas.openxmlformats.org/officeDocument/2006/relationships/image" Target="../media/image3.jpg"/><Relationship Id="rId9" Type="http://schemas.openxmlformats.org/officeDocument/2006/relationships/image" Target="../media/image8.png"/><Relationship Id="rId1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0" y="16244569"/>
            <a:ext cx="12193588" cy="800737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76250" y="876300"/>
            <a:ext cx="3133725" cy="112395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/>
          <p:cNvSpPr/>
          <p:nvPr/>
        </p:nvSpPr>
        <p:spPr>
          <a:xfrm>
            <a:off x="4766" y="2082800"/>
            <a:ext cx="12188821" cy="141617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46" r="12765"/>
          <a:stretch/>
        </p:blipFill>
        <p:spPr>
          <a:xfrm>
            <a:off x="4962524" y="13592175"/>
            <a:ext cx="2857500" cy="225742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761" y="11010899"/>
            <a:ext cx="3368005" cy="4838701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326761" y="10696574"/>
            <a:ext cx="3368005" cy="390526"/>
          </a:xfrm>
          <a:prstGeom prst="rect">
            <a:avLst/>
          </a:prstGeom>
          <a:solidFill>
            <a:srgbClr val="2D12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30" b="4820"/>
          <a:stretch/>
        </p:blipFill>
        <p:spPr>
          <a:xfrm>
            <a:off x="4952998" y="10696574"/>
            <a:ext cx="5962651" cy="2638426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1326761" y="10696574"/>
            <a:ext cx="3368005" cy="5153026"/>
          </a:xfrm>
          <a:prstGeom prst="rect">
            <a:avLst/>
          </a:prstGeom>
          <a:solidFill>
            <a:schemeClr val="bg1"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77" t="7096"/>
          <a:stretch/>
        </p:blipFill>
        <p:spPr>
          <a:xfrm>
            <a:off x="8055850" y="13592175"/>
            <a:ext cx="2859799" cy="2244428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8055850" y="13592175"/>
            <a:ext cx="2859799" cy="2244428"/>
          </a:xfrm>
          <a:prstGeom prst="rect">
            <a:avLst/>
          </a:prstGeom>
          <a:solidFill>
            <a:schemeClr val="bg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9124950" y="16363950"/>
            <a:ext cx="1952625" cy="561975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618" y="16448090"/>
            <a:ext cx="382586" cy="382586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724" y="16448089"/>
            <a:ext cx="376052" cy="379721"/>
          </a:xfrm>
          <a:prstGeom prst="rect">
            <a:avLst/>
          </a:prstGeom>
        </p:spPr>
      </p:pic>
      <p:pic>
        <p:nvPicPr>
          <p:cNvPr id="27" name="圖片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6852" y="16448089"/>
            <a:ext cx="385771" cy="385771"/>
          </a:xfrm>
          <a:prstGeom prst="rect">
            <a:avLst/>
          </a:prstGeom>
        </p:spPr>
      </p:pic>
      <p:sp>
        <p:nvSpPr>
          <p:cNvPr id="46" name="矩形 45"/>
          <p:cNvSpPr/>
          <p:nvPr/>
        </p:nvSpPr>
        <p:spPr>
          <a:xfrm>
            <a:off x="4767" y="696118"/>
            <a:ext cx="12188821" cy="1384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29" name="圖片 28"/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6750" b="30280" l="5374" r="23055"/>
                    </a14:imgEffect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64" t="3809" r="74735" b="66779"/>
          <a:stretch/>
        </p:blipFill>
        <p:spPr>
          <a:xfrm>
            <a:off x="1209515" y="7459809"/>
            <a:ext cx="1778389" cy="1975988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72749" b="95673" l="52930" r="71094"/>
                    </a14:imgEffect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689" t="72438" r="27768" b="3788"/>
          <a:stretch/>
        </p:blipFill>
        <p:spPr>
          <a:xfrm>
            <a:off x="6729629" y="7572877"/>
            <a:ext cx="1519021" cy="1542880"/>
          </a:xfrm>
          <a:prstGeom prst="rect">
            <a:avLst/>
          </a:prstGeom>
        </p:spPr>
      </p:pic>
      <p:pic>
        <p:nvPicPr>
          <p:cNvPr id="32" name="圖片 31"/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44211" b="69942" l="30078" r="46387"/>
                    </a14:imgEffect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255" t="43392" r="52633" b="29156"/>
          <a:stretch/>
        </p:blipFill>
        <p:spPr>
          <a:xfrm>
            <a:off x="9506168" y="7543007"/>
            <a:ext cx="1429900" cy="1809591"/>
          </a:xfrm>
          <a:prstGeom prst="rect">
            <a:avLst/>
          </a:prstGeom>
        </p:spPr>
      </p:pic>
      <p:sp>
        <p:nvSpPr>
          <p:cNvPr id="38" name="矩形 37"/>
          <p:cNvSpPr/>
          <p:nvPr/>
        </p:nvSpPr>
        <p:spPr>
          <a:xfrm>
            <a:off x="4333875" y="7953375"/>
            <a:ext cx="7239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3" name="圖片 32"/>
          <p:cNvPicPr>
            <a:picLocks noChangeAspect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43883" b="67413" l="53629" r="70984"/>
                    </a14:imgEffect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460" t="40942" r="26847" b="29646"/>
          <a:stretch/>
        </p:blipFill>
        <p:spPr>
          <a:xfrm>
            <a:off x="3952782" y="7505060"/>
            <a:ext cx="1588994" cy="1798861"/>
          </a:xfrm>
          <a:prstGeom prst="rect">
            <a:avLst/>
          </a:prstGeom>
        </p:spPr>
      </p:pic>
      <p:pic>
        <p:nvPicPr>
          <p:cNvPr id="42" name="圖片 41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" r="5491"/>
          <a:stretch/>
        </p:blipFill>
        <p:spPr>
          <a:xfrm>
            <a:off x="762000" y="2448565"/>
            <a:ext cx="10668000" cy="439991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1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24" y="979488"/>
            <a:ext cx="2114690" cy="944562"/>
          </a:xfrm>
          <a:prstGeom prst="rect">
            <a:avLst/>
          </a:prstGeom>
        </p:spPr>
      </p:pic>
      <p:sp>
        <p:nvSpPr>
          <p:cNvPr id="49" name="橢圓 48"/>
          <p:cNvSpPr/>
          <p:nvPr/>
        </p:nvSpPr>
        <p:spPr>
          <a:xfrm>
            <a:off x="930755" y="7370756"/>
            <a:ext cx="2260600" cy="21540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內容版面配置區 2"/>
          <p:cNvSpPr txBox="1">
            <a:spLocks/>
          </p:cNvSpPr>
          <p:nvPr/>
        </p:nvSpPr>
        <p:spPr>
          <a:xfrm>
            <a:off x="4365421" y="1333887"/>
            <a:ext cx="7380857" cy="579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1219352" rtl="0" eaLnBrk="1" latinLnBrk="0" hangingPunct="1">
              <a:lnSpc>
                <a:spcPct val="90000"/>
              </a:lnSpc>
              <a:spcBef>
                <a:spcPts val="1334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76" indent="0" algn="ctr" defTabSz="1219352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352" indent="0" algn="ctr" defTabSz="1219352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9029" indent="0" algn="ctr" defTabSz="1219352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705" indent="0" algn="ctr" defTabSz="1219352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381" indent="0" algn="ctr" defTabSz="1219352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8057" indent="0" algn="ctr" defTabSz="1219352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733" indent="0" algn="ctr" defTabSz="1219352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410" indent="0" algn="ctr" defTabSz="1219352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 smtClean="0">
                <a:solidFill>
                  <a:schemeClr val="bg1"/>
                </a:solidFill>
              </a:rPr>
              <a:t>About Us      Events      Products      News      Characters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50" name="橢圓 49"/>
          <p:cNvSpPr/>
          <p:nvPr/>
        </p:nvSpPr>
        <p:spPr>
          <a:xfrm>
            <a:off x="3617133" y="7347328"/>
            <a:ext cx="2260600" cy="21540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6371041" y="7336850"/>
            <a:ext cx="2260600" cy="21540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/>
          <p:cNvSpPr/>
          <p:nvPr/>
        </p:nvSpPr>
        <p:spPr>
          <a:xfrm>
            <a:off x="9124950" y="7370756"/>
            <a:ext cx="2260600" cy="21540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內容版面配置區 2"/>
          <p:cNvSpPr txBox="1">
            <a:spLocks/>
          </p:cNvSpPr>
          <p:nvPr/>
        </p:nvSpPr>
        <p:spPr>
          <a:xfrm>
            <a:off x="1280059" y="9711502"/>
            <a:ext cx="1561991" cy="671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1219352" rtl="0" eaLnBrk="1" latinLnBrk="0" hangingPunct="1">
              <a:lnSpc>
                <a:spcPct val="90000"/>
              </a:lnSpc>
              <a:spcBef>
                <a:spcPts val="1334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76" indent="0" algn="ctr" defTabSz="1219352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352" indent="0" algn="ctr" defTabSz="1219352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9029" indent="0" algn="ctr" defTabSz="1219352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705" indent="0" algn="ctr" defTabSz="1219352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381" indent="0" algn="ctr" defTabSz="1219352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8057" indent="0" algn="ctr" defTabSz="1219352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733" indent="0" algn="ctr" defTabSz="1219352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410" indent="0" algn="ctr" defTabSz="1219352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遊樂園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4" name="內容版面配置區 2"/>
          <p:cNvSpPr txBox="1">
            <a:spLocks/>
          </p:cNvSpPr>
          <p:nvPr/>
        </p:nvSpPr>
        <p:spPr>
          <a:xfrm>
            <a:off x="3979785" y="9698890"/>
            <a:ext cx="1561991" cy="671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1219352" rtl="0" eaLnBrk="1" latinLnBrk="0" hangingPunct="1">
              <a:lnSpc>
                <a:spcPct val="90000"/>
              </a:lnSpc>
              <a:spcBef>
                <a:spcPts val="1334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76" indent="0" algn="ctr" defTabSz="1219352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352" indent="0" algn="ctr" defTabSz="1219352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9029" indent="0" algn="ctr" defTabSz="1219352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705" indent="0" algn="ctr" defTabSz="1219352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381" indent="0" algn="ctr" defTabSz="1219352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8057" indent="0" algn="ctr" defTabSz="1219352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733" indent="0" algn="ctr" defTabSz="1219352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410" indent="0" algn="ctr" defTabSz="1219352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展覽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5" name="內容版面配置區 2"/>
          <p:cNvSpPr txBox="1">
            <a:spLocks/>
          </p:cNvSpPr>
          <p:nvPr/>
        </p:nvSpPr>
        <p:spPr>
          <a:xfrm>
            <a:off x="6820946" y="9684597"/>
            <a:ext cx="1561991" cy="671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1219352" rtl="0" eaLnBrk="1" latinLnBrk="0" hangingPunct="1">
              <a:lnSpc>
                <a:spcPct val="90000"/>
              </a:lnSpc>
              <a:spcBef>
                <a:spcPts val="1334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76" indent="0" algn="ctr" defTabSz="1219352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352" indent="0" algn="ctr" defTabSz="1219352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9029" indent="0" algn="ctr" defTabSz="1219352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705" indent="0" algn="ctr" defTabSz="1219352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381" indent="0" algn="ctr" defTabSz="1219352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8057" indent="0" algn="ctr" defTabSz="1219352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733" indent="0" algn="ctr" defTabSz="1219352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410" indent="0" algn="ctr" defTabSz="1219352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舞台劇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6" name="內容版面配置區 2"/>
          <p:cNvSpPr txBox="1">
            <a:spLocks/>
          </p:cNvSpPr>
          <p:nvPr/>
        </p:nvSpPr>
        <p:spPr>
          <a:xfrm>
            <a:off x="9506168" y="9679031"/>
            <a:ext cx="1561991" cy="671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1219352" rtl="0" eaLnBrk="1" latinLnBrk="0" hangingPunct="1">
              <a:lnSpc>
                <a:spcPct val="90000"/>
              </a:lnSpc>
              <a:spcBef>
                <a:spcPts val="1334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76" indent="0" algn="ctr" defTabSz="1219352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352" indent="0" algn="ctr" defTabSz="1219352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9029" indent="0" algn="ctr" defTabSz="1219352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705" indent="0" algn="ctr" defTabSz="1219352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381" indent="0" algn="ctr" defTabSz="1219352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8057" indent="0" algn="ctr" defTabSz="1219352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733" indent="0" algn="ctr" defTabSz="1219352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410" indent="0" algn="ctr" defTabSz="1219352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貼圖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7" name="內容版面配置區 2"/>
          <p:cNvSpPr txBox="1">
            <a:spLocks/>
          </p:cNvSpPr>
          <p:nvPr/>
        </p:nvSpPr>
        <p:spPr>
          <a:xfrm>
            <a:off x="445753" y="16520213"/>
            <a:ext cx="6572141" cy="5696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1219352" rtl="0" eaLnBrk="1" latinLnBrk="0" hangingPunct="1">
              <a:lnSpc>
                <a:spcPct val="90000"/>
              </a:lnSpc>
              <a:spcBef>
                <a:spcPts val="1334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76" indent="0" algn="ctr" defTabSz="1219352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352" indent="0" algn="ctr" defTabSz="1219352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9029" indent="0" algn="ctr" defTabSz="1219352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705" indent="0" algn="ctr" defTabSz="1219352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381" indent="0" algn="ctr" defTabSz="1219352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8057" indent="0" algn="ctr" defTabSz="1219352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733" indent="0" algn="ctr" defTabSz="1219352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410" indent="0" algn="ctr" defTabSz="1219352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200" dirty="0" smtClean="0"/>
              <a:t>© Disney © </a:t>
            </a:r>
            <a:r>
              <a:rPr lang="en-US" altLang="zh-TW" sz="1200" dirty="0" err="1" smtClean="0"/>
              <a:t>Disney•Pixar</a:t>
            </a:r>
            <a:r>
              <a:rPr lang="en-US" altLang="zh-TW" sz="1200" dirty="0" smtClean="0"/>
              <a:t> © &amp; ™ </a:t>
            </a:r>
            <a:r>
              <a:rPr lang="en-US" altLang="zh-TW" sz="1200" dirty="0" err="1" smtClean="0"/>
              <a:t>Lucasfilm</a:t>
            </a:r>
            <a:r>
              <a:rPr lang="en-US" altLang="zh-TW" sz="1200" dirty="0" smtClean="0"/>
              <a:t> LTD © Marvel. All Rights Reserved.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46924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</TotalTime>
  <Words>27</Words>
  <Application>Microsoft Office PowerPoint</Application>
  <PresentationFormat>自訂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林可均</dc:creator>
  <cp:lastModifiedBy>林可均</cp:lastModifiedBy>
  <cp:revision>10</cp:revision>
  <dcterms:created xsi:type="dcterms:W3CDTF">2017-04-14T15:39:01Z</dcterms:created>
  <dcterms:modified xsi:type="dcterms:W3CDTF">2017-04-14T17:12:36Z</dcterms:modified>
</cp:coreProperties>
</file>