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69" r:id="rId2"/>
    <p:sldId id="257" r:id="rId3"/>
    <p:sldId id="270" r:id="rId4"/>
    <p:sldId id="274" r:id="rId5"/>
    <p:sldId id="272" r:id="rId6"/>
    <p:sldId id="261" r:id="rId7"/>
    <p:sldId id="286" r:id="rId8"/>
    <p:sldId id="290" r:id="rId9"/>
    <p:sldId id="287" r:id="rId10"/>
    <p:sldId id="288" r:id="rId11"/>
    <p:sldId id="271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3" r:id="rId24"/>
    <p:sldId id="266" r:id="rId25"/>
    <p:sldId id="289" r:id="rId26"/>
    <p:sldId id="26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WquXnyUm6T9whdRbRjrvlMxwS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PC021" initials="P" lastIdx="1" clrIdx="0">
    <p:extLst>
      <p:ext uri="{19B8F6BF-5375-455C-9EA6-DF929625EA0E}">
        <p15:presenceInfo xmlns:p15="http://schemas.microsoft.com/office/powerpoint/2012/main" userId="1a5cf4b289c404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BBB19-DE66-4D1B-A7FD-C0653F172060}">
  <a:tblStyle styleId="{879BBB19-DE66-4D1B-A7FD-C0653F1720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11-15T15:09:58.41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17629-D2AD-469C-8F8B-00754A53CAB9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5B39B07A-A15C-466E-A155-C3766584830B}">
      <dgm:prSet phldrT="[텍스트]"/>
      <dgm:spPr/>
      <dgm:t>
        <a:bodyPr/>
        <a:lstStyle/>
        <a:p>
          <a:pPr latinLnBrk="1"/>
          <a:r>
            <a:rPr lang="ko-KR" altLang="en-US" dirty="0"/>
            <a:t>금융 자료 수집</a:t>
          </a:r>
        </a:p>
      </dgm:t>
    </dgm:pt>
    <dgm:pt modelId="{54E600FD-1ADD-4987-B37B-79056CB834D3}" type="parTrans" cxnId="{6B4DB8FA-406D-482F-9BDC-23B5E55BAD26}">
      <dgm:prSet/>
      <dgm:spPr/>
      <dgm:t>
        <a:bodyPr/>
        <a:lstStyle/>
        <a:p>
          <a:pPr latinLnBrk="1"/>
          <a:endParaRPr lang="ko-KR" altLang="en-US"/>
        </a:p>
      </dgm:t>
    </dgm:pt>
    <dgm:pt modelId="{87A6DFBA-8804-4BE8-93DC-3EA0A37FA898}" type="sibTrans" cxnId="{6B4DB8FA-406D-482F-9BDC-23B5E55BAD26}">
      <dgm:prSet/>
      <dgm:spPr/>
      <dgm:t>
        <a:bodyPr/>
        <a:lstStyle/>
        <a:p>
          <a:pPr latinLnBrk="1"/>
          <a:endParaRPr lang="ko-KR" altLang="en-US"/>
        </a:p>
      </dgm:t>
    </dgm:pt>
    <dgm:pt modelId="{7796F296-A29B-4F33-91B3-988AD414D5E4}">
      <dgm:prSet phldrT="[텍스트]"/>
      <dgm:spPr/>
      <dgm:t>
        <a:bodyPr/>
        <a:lstStyle/>
        <a:p>
          <a:pPr latinLnBrk="1"/>
          <a:r>
            <a:rPr lang="en-US" altLang="ko-KR" dirty="0"/>
            <a:t>ML </a:t>
          </a:r>
          <a:r>
            <a:rPr lang="ko-KR" altLang="en-US" dirty="0" smtClean="0"/>
            <a:t>구축</a:t>
          </a:r>
          <a:endParaRPr lang="ko-KR" altLang="en-US" dirty="0"/>
        </a:p>
      </dgm:t>
    </dgm:pt>
    <dgm:pt modelId="{50CDB1CD-1E76-456E-8ED1-185B50968308}" type="parTrans" cxnId="{5B158F20-88BA-42CA-9FAF-0EA3D8DB0FE4}">
      <dgm:prSet/>
      <dgm:spPr/>
      <dgm:t>
        <a:bodyPr/>
        <a:lstStyle/>
        <a:p>
          <a:pPr latinLnBrk="1"/>
          <a:endParaRPr lang="ko-KR" altLang="en-US"/>
        </a:p>
      </dgm:t>
    </dgm:pt>
    <dgm:pt modelId="{DE1EAE3D-77D4-43DC-88D4-6CCF8AB98818}" type="sibTrans" cxnId="{5B158F20-88BA-42CA-9FAF-0EA3D8DB0FE4}">
      <dgm:prSet/>
      <dgm:spPr/>
      <dgm:t>
        <a:bodyPr/>
        <a:lstStyle/>
        <a:p>
          <a:pPr latinLnBrk="1"/>
          <a:endParaRPr lang="ko-KR" altLang="en-US"/>
        </a:p>
      </dgm:t>
    </dgm:pt>
    <dgm:pt modelId="{9CE18824-3112-41DE-A4F6-9A4CCB9A914B}">
      <dgm:prSet phldrT="[텍스트]"/>
      <dgm:spPr/>
      <dgm:t>
        <a:bodyPr/>
        <a:lstStyle/>
        <a:p>
          <a:pPr latinLnBrk="1"/>
          <a:r>
            <a:rPr lang="ko-KR" altLang="en-US" dirty="0"/>
            <a:t>웹 서비스</a:t>
          </a:r>
        </a:p>
      </dgm:t>
    </dgm:pt>
    <dgm:pt modelId="{5610D1D6-62D3-4040-BEB7-B03BE76FC4D7}" type="parTrans" cxnId="{054CB50A-6077-44F8-B522-36011295DB5D}">
      <dgm:prSet/>
      <dgm:spPr/>
      <dgm:t>
        <a:bodyPr/>
        <a:lstStyle/>
        <a:p>
          <a:pPr latinLnBrk="1"/>
          <a:endParaRPr lang="ko-KR" altLang="en-US"/>
        </a:p>
      </dgm:t>
    </dgm:pt>
    <dgm:pt modelId="{9340C18D-97D5-4F0F-8607-EA3FE428C6BA}" type="sibTrans" cxnId="{054CB50A-6077-44F8-B522-36011295DB5D}">
      <dgm:prSet/>
      <dgm:spPr/>
      <dgm:t>
        <a:bodyPr/>
        <a:lstStyle/>
        <a:p>
          <a:pPr latinLnBrk="1"/>
          <a:endParaRPr lang="ko-KR" altLang="en-US"/>
        </a:p>
      </dgm:t>
    </dgm:pt>
    <dgm:pt modelId="{5AA6F07A-42BF-429A-9833-478605BAAEEB}" type="pres">
      <dgm:prSet presAssocID="{35317629-D2AD-469C-8F8B-00754A53CAB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8D7363-EE49-492F-9374-7A8A99FF69A4}" type="pres">
      <dgm:prSet presAssocID="{5B39B07A-A15C-466E-A155-C3766584830B}" presName="Accent1" presStyleCnt="0"/>
      <dgm:spPr/>
      <dgm:t>
        <a:bodyPr/>
        <a:lstStyle/>
        <a:p>
          <a:pPr latinLnBrk="1"/>
          <a:endParaRPr lang="ko-KR" altLang="en-US"/>
        </a:p>
      </dgm:t>
    </dgm:pt>
    <dgm:pt modelId="{B73188B6-DD6E-48CB-A792-CF080E5AC424}" type="pres">
      <dgm:prSet presAssocID="{5B39B07A-A15C-466E-A155-C3766584830B}" presName="Accent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273B900-4D23-4E18-ACA1-3DFE0DA9893C}" type="pres">
      <dgm:prSet presAssocID="{5B39B07A-A15C-466E-A155-C3766584830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AB6CE2-45C6-4F1B-AF25-4954916341A1}" type="pres">
      <dgm:prSet presAssocID="{7796F296-A29B-4F33-91B3-988AD414D5E4}" presName="Accent2" presStyleCnt="0"/>
      <dgm:spPr/>
      <dgm:t>
        <a:bodyPr/>
        <a:lstStyle/>
        <a:p>
          <a:pPr latinLnBrk="1"/>
          <a:endParaRPr lang="ko-KR" altLang="en-US"/>
        </a:p>
      </dgm:t>
    </dgm:pt>
    <dgm:pt modelId="{E52E1C02-5C83-42C1-9866-3B57F79808DB}" type="pres">
      <dgm:prSet presAssocID="{7796F296-A29B-4F33-91B3-988AD414D5E4}" presName="Accen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D2D7DB0-1A7F-4BBC-943E-D7B4CE93B1D0}" type="pres">
      <dgm:prSet presAssocID="{7796F296-A29B-4F33-91B3-988AD414D5E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8C5F40-1E46-4CFC-8F4E-FE59AB67EB0E}" type="pres">
      <dgm:prSet presAssocID="{9CE18824-3112-41DE-A4F6-9A4CCB9A914B}" presName="Accent3" presStyleCnt="0"/>
      <dgm:spPr/>
      <dgm:t>
        <a:bodyPr/>
        <a:lstStyle/>
        <a:p>
          <a:pPr latinLnBrk="1"/>
          <a:endParaRPr lang="ko-KR" altLang="en-US"/>
        </a:p>
      </dgm:t>
    </dgm:pt>
    <dgm:pt modelId="{A5B2CB94-8E7B-47B1-83B8-29F79503A348}" type="pres">
      <dgm:prSet presAssocID="{9CE18824-3112-41DE-A4F6-9A4CCB9A914B}" presName="Accen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48B659E-8611-414B-8575-B0DC2D850B62}" type="pres">
      <dgm:prSet presAssocID="{9CE18824-3112-41DE-A4F6-9A4CCB9A914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B158F20-88BA-42CA-9FAF-0EA3D8DB0FE4}" srcId="{35317629-D2AD-469C-8F8B-00754A53CAB9}" destId="{7796F296-A29B-4F33-91B3-988AD414D5E4}" srcOrd="1" destOrd="0" parTransId="{50CDB1CD-1E76-456E-8ED1-185B50968308}" sibTransId="{DE1EAE3D-77D4-43DC-88D4-6CCF8AB98818}"/>
    <dgm:cxn modelId="{DEF40F6C-136E-4B92-9AA0-748997EBA842}" type="presOf" srcId="{9CE18824-3112-41DE-A4F6-9A4CCB9A914B}" destId="{F48B659E-8611-414B-8575-B0DC2D850B62}" srcOrd="0" destOrd="0" presId="urn:microsoft.com/office/officeart/2009/layout/CircleArrowProcess"/>
    <dgm:cxn modelId="{A29678D7-59BA-4585-9EBD-6962CE68007C}" type="presOf" srcId="{35317629-D2AD-469C-8F8B-00754A53CAB9}" destId="{5AA6F07A-42BF-429A-9833-478605BAAEEB}" srcOrd="0" destOrd="0" presId="urn:microsoft.com/office/officeart/2009/layout/CircleArrowProcess"/>
    <dgm:cxn modelId="{2F6643A6-A19C-48C8-8372-E1E92BEFDCE5}" type="presOf" srcId="{5B39B07A-A15C-466E-A155-C3766584830B}" destId="{2273B900-4D23-4E18-ACA1-3DFE0DA9893C}" srcOrd="0" destOrd="0" presId="urn:microsoft.com/office/officeart/2009/layout/CircleArrowProcess"/>
    <dgm:cxn modelId="{6B4DB8FA-406D-482F-9BDC-23B5E55BAD26}" srcId="{35317629-D2AD-469C-8F8B-00754A53CAB9}" destId="{5B39B07A-A15C-466E-A155-C3766584830B}" srcOrd="0" destOrd="0" parTransId="{54E600FD-1ADD-4987-B37B-79056CB834D3}" sibTransId="{87A6DFBA-8804-4BE8-93DC-3EA0A37FA898}"/>
    <dgm:cxn modelId="{E32CAB81-FFA0-45BE-9014-C689C84313DE}" type="presOf" srcId="{7796F296-A29B-4F33-91B3-988AD414D5E4}" destId="{7D2D7DB0-1A7F-4BBC-943E-D7B4CE93B1D0}" srcOrd="0" destOrd="0" presId="urn:microsoft.com/office/officeart/2009/layout/CircleArrowProcess"/>
    <dgm:cxn modelId="{054CB50A-6077-44F8-B522-36011295DB5D}" srcId="{35317629-D2AD-469C-8F8B-00754A53CAB9}" destId="{9CE18824-3112-41DE-A4F6-9A4CCB9A914B}" srcOrd="2" destOrd="0" parTransId="{5610D1D6-62D3-4040-BEB7-B03BE76FC4D7}" sibTransId="{9340C18D-97D5-4F0F-8607-EA3FE428C6BA}"/>
    <dgm:cxn modelId="{A03751D5-1D3B-436D-A005-23F81FC50621}" type="presParOf" srcId="{5AA6F07A-42BF-429A-9833-478605BAAEEB}" destId="{CF8D7363-EE49-492F-9374-7A8A99FF69A4}" srcOrd="0" destOrd="0" presId="urn:microsoft.com/office/officeart/2009/layout/CircleArrowProcess"/>
    <dgm:cxn modelId="{A06547F4-557A-46B7-802D-C39CA388ED6B}" type="presParOf" srcId="{CF8D7363-EE49-492F-9374-7A8A99FF69A4}" destId="{B73188B6-DD6E-48CB-A792-CF080E5AC424}" srcOrd="0" destOrd="0" presId="urn:microsoft.com/office/officeart/2009/layout/CircleArrowProcess"/>
    <dgm:cxn modelId="{0D6A7AF6-1475-415C-9BE0-DA511D7C23C6}" type="presParOf" srcId="{5AA6F07A-42BF-429A-9833-478605BAAEEB}" destId="{2273B900-4D23-4E18-ACA1-3DFE0DA9893C}" srcOrd="1" destOrd="0" presId="urn:microsoft.com/office/officeart/2009/layout/CircleArrowProcess"/>
    <dgm:cxn modelId="{C44A563A-D08C-4A6F-B9F9-16F4E7D03E52}" type="presParOf" srcId="{5AA6F07A-42BF-429A-9833-478605BAAEEB}" destId="{C3AB6CE2-45C6-4F1B-AF25-4954916341A1}" srcOrd="2" destOrd="0" presId="urn:microsoft.com/office/officeart/2009/layout/CircleArrowProcess"/>
    <dgm:cxn modelId="{4AC88792-3442-42EF-9B6E-F8AD4EBCEE85}" type="presParOf" srcId="{C3AB6CE2-45C6-4F1B-AF25-4954916341A1}" destId="{E52E1C02-5C83-42C1-9866-3B57F79808DB}" srcOrd="0" destOrd="0" presId="urn:microsoft.com/office/officeart/2009/layout/CircleArrowProcess"/>
    <dgm:cxn modelId="{957A9712-E8E3-488B-A277-588852784280}" type="presParOf" srcId="{5AA6F07A-42BF-429A-9833-478605BAAEEB}" destId="{7D2D7DB0-1A7F-4BBC-943E-D7B4CE93B1D0}" srcOrd="3" destOrd="0" presId="urn:microsoft.com/office/officeart/2009/layout/CircleArrowProcess"/>
    <dgm:cxn modelId="{66D30229-E38B-4715-9148-A6F0A4B8735A}" type="presParOf" srcId="{5AA6F07A-42BF-429A-9833-478605BAAEEB}" destId="{468C5F40-1E46-4CFC-8F4E-FE59AB67EB0E}" srcOrd="4" destOrd="0" presId="urn:microsoft.com/office/officeart/2009/layout/CircleArrowProcess"/>
    <dgm:cxn modelId="{26510DF4-E2C3-4894-A977-07D3DD4C8195}" type="presParOf" srcId="{468C5F40-1E46-4CFC-8F4E-FE59AB67EB0E}" destId="{A5B2CB94-8E7B-47B1-83B8-29F79503A348}" srcOrd="0" destOrd="0" presId="urn:microsoft.com/office/officeart/2009/layout/CircleArrowProcess"/>
    <dgm:cxn modelId="{68659632-1AC3-4ADB-8B8D-405F070899E4}" type="presParOf" srcId="{5AA6F07A-42BF-429A-9833-478605BAAEEB}" destId="{F48B659E-8611-414B-8575-B0DC2D850B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65A7EE-8F37-4982-80E8-BA92B745A6F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6C0BF7-0688-47A4-8846-C22977CA3311}">
      <dgm:prSet phldrT="[텍스트]"/>
      <dgm:spPr/>
      <dgm:t>
        <a:bodyPr/>
        <a:lstStyle/>
        <a:p>
          <a:pPr latinLnBrk="1"/>
          <a:r>
            <a:rPr lang="ko-KR" altLang="en-US" dirty="0" smtClean="0"/>
            <a:t>구현의 실용성</a:t>
          </a:r>
          <a:endParaRPr lang="ko-KR" altLang="en-US" dirty="0"/>
        </a:p>
      </dgm:t>
    </dgm:pt>
    <dgm:pt modelId="{55E8CEE5-9B47-4FFB-B4A8-80FA778EE6F9}" type="parTrans" cxnId="{AE16EBDD-32E7-48F7-B4DA-1549D7BA9FF8}">
      <dgm:prSet/>
      <dgm:spPr/>
      <dgm:t>
        <a:bodyPr/>
        <a:lstStyle/>
        <a:p>
          <a:pPr latinLnBrk="1"/>
          <a:endParaRPr lang="ko-KR" altLang="en-US"/>
        </a:p>
      </dgm:t>
    </dgm:pt>
    <dgm:pt modelId="{6A7DA491-BCA9-40E7-B4DC-A1AA176ADC92}" type="sibTrans" cxnId="{AE16EBDD-32E7-48F7-B4DA-1549D7BA9FF8}">
      <dgm:prSet/>
      <dgm:spPr/>
      <dgm:t>
        <a:bodyPr/>
        <a:lstStyle/>
        <a:p>
          <a:pPr latinLnBrk="1"/>
          <a:endParaRPr lang="ko-KR" altLang="en-US"/>
        </a:p>
      </dgm:t>
    </dgm:pt>
    <dgm:pt modelId="{3E4095EF-3F3A-4FD0-83EF-BCD4E442BEFF}">
      <dgm:prSet phldrT="[텍스트]"/>
      <dgm:spPr/>
      <dgm:t>
        <a:bodyPr/>
        <a:lstStyle/>
        <a:p>
          <a:pPr latinLnBrk="1"/>
          <a:r>
            <a:rPr lang="ko-KR" altLang="en-US" dirty="0" smtClean="0"/>
            <a:t> </a:t>
          </a:r>
          <a:r>
            <a:rPr lang="en-US" altLang="ko-KR" dirty="0" smtClean="0"/>
            <a:t>Team work  </a:t>
          </a:r>
          <a:r>
            <a:rPr lang="ko-KR" altLang="en-US" dirty="0" smtClean="0"/>
            <a:t>향상 </a:t>
          </a:r>
          <a:endParaRPr lang="ko-KR" altLang="en-US" dirty="0"/>
        </a:p>
      </dgm:t>
    </dgm:pt>
    <dgm:pt modelId="{C412335A-27CD-4C71-B895-B3B1C323DBED}" type="sibTrans" cxnId="{EC29AD3B-4044-4AC9-9C6B-7E7636A7DECC}">
      <dgm:prSet/>
      <dgm:spPr/>
      <dgm:t>
        <a:bodyPr/>
        <a:lstStyle/>
        <a:p>
          <a:pPr latinLnBrk="1"/>
          <a:endParaRPr lang="ko-KR" altLang="en-US"/>
        </a:p>
      </dgm:t>
    </dgm:pt>
    <dgm:pt modelId="{286D51F0-FB0D-47A8-8517-968749D7B1D9}" type="parTrans" cxnId="{EC29AD3B-4044-4AC9-9C6B-7E7636A7DECC}">
      <dgm:prSet/>
      <dgm:spPr/>
      <dgm:t>
        <a:bodyPr/>
        <a:lstStyle/>
        <a:p>
          <a:pPr latinLnBrk="1"/>
          <a:endParaRPr lang="ko-KR" altLang="en-US"/>
        </a:p>
      </dgm:t>
    </dgm:pt>
    <dgm:pt modelId="{D53B0FA6-33C6-413D-87C8-A158CA9BFA5D}">
      <dgm:prSet phldrT="[텍스트]"/>
      <dgm:spPr/>
      <dgm:t>
        <a:bodyPr/>
        <a:lstStyle/>
        <a:p>
          <a:pPr latinLnBrk="1"/>
          <a:r>
            <a:rPr lang="ko-KR" altLang="en-US" dirty="0" smtClean="0"/>
            <a:t>대상</a:t>
          </a:r>
          <a:r>
            <a:rPr lang="en-US" altLang="ko-KR" dirty="0" smtClean="0"/>
            <a:t>-</a:t>
          </a:r>
          <a:r>
            <a:rPr lang="ko-KR" altLang="en-US" dirty="0" smtClean="0"/>
            <a:t>돈이 필요한 누구나</a:t>
          </a:r>
          <a:endParaRPr lang="ko-KR" altLang="en-US" dirty="0"/>
        </a:p>
      </dgm:t>
    </dgm:pt>
    <dgm:pt modelId="{263CB4EB-E9D2-4665-9999-6F5B9F1ABE89}" type="sibTrans" cxnId="{C79696D1-4866-4A0A-B024-23D540E88A5A}">
      <dgm:prSet/>
      <dgm:spPr/>
      <dgm:t>
        <a:bodyPr/>
        <a:lstStyle/>
        <a:p>
          <a:pPr latinLnBrk="1"/>
          <a:endParaRPr lang="ko-KR" altLang="en-US"/>
        </a:p>
      </dgm:t>
    </dgm:pt>
    <dgm:pt modelId="{5D89D1DE-6F1C-4ED4-B1C7-B46E734E3DD2}" type="parTrans" cxnId="{C79696D1-4866-4A0A-B024-23D540E88A5A}">
      <dgm:prSet/>
      <dgm:spPr/>
      <dgm:t>
        <a:bodyPr/>
        <a:lstStyle/>
        <a:p>
          <a:pPr latinLnBrk="1"/>
          <a:endParaRPr lang="ko-KR" altLang="en-US"/>
        </a:p>
      </dgm:t>
    </dgm:pt>
    <dgm:pt modelId="{36EBC38E-DDDC-418A-B44C-97B7DCE44878}">
      <dgm:prSet phldrT="[텍스트]"/>
      <dgm:spPr/>
      <dgm:t>
        <a:bodyPr/>
        <a:lstStyle/>
        <a:p>
          <a:pPr latinLnBrk="1"/>
          <a:r>
            <a:rPr lang="ko-KR" altLang="en-US" dirty="0" smtClean="0"/>
            <a:t>학습의 실제화</a:t>
          </a:r>
          <a:endParaRPr lang="ko-KR" altLang="en-US" dirty="0"/>
        </a:p>
      </dgm:t>
    </dgm:pt>
    <dgm:pt modelId="{E3CE354C-20B3-43DA-80F7-5841DED4E098}" type="parTrans" cxnId="{1353B1E9-BFCB-4DE2-BE61-C5C8E0C632F4}">
      <dgm:prSet/>
      <dgm:spPr/>
      <dgm:t>
        <a:bodyPr/>
        <a:lstStyle/>
        <a:p>
          <a:pPr latinLnBrk="1"/>
          <a:endParaRPr lang="ko-KR" altLang="en-US"/>
        </a:p>
      </dgm:t>
    </dgm:pt>
    <dgm:pt modelId="{7C951B2D-0BB2-427F-A253-0F825E89C9A2}" type="sibTrans" cxnId="{1353B1E9-BFCB-4DE2-BE61-C5C8E0C632F4}">
      <dgm:prSet/>
      <dgm:spPr/>
      <dgm:t>
        <a:bodyPr/>
        <a:lstStyle/>
        <a:p>
          <a:pPr latinLnBrk="1"/>
          <a:endParaRPr lang="ko-KR" altLang="en-US"/>
        </a:p>
      </dgm:t>
    </dgm:pt>
    <dgm:pt modelId="{0E2A9BDC-3925-447A-AE3E-03BC58240A8E}" type="pres">
      <dgm:prSet presAssocID="{6665A7EE-8F37-4982-80E8-BA92B745A6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4C3592-A9E5-4C3E-B984-55FEFB8792A7}" type="pres">
      <dgm:prSet presAssocID="{D53B0FA6-33C6-413D-87C8-A158CA9BFA5D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DA379CF6-EBCC-4C1C-8E90-1BC27652297B}" type="pres">
      <dgm:prSet presAssocID="{D53B0FA6-33C6-413D-87C8-A158CA9BFA5D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DADBA58-6A80-4F75-92A8-0147FEEB06BD}" type="pres">
      <dgm:prSet presAssocID="{D53B0FA6-33C6-413D-87C8-A158CA9BFA5D}" presName="parentText" presStyleLbl="node1" presStyleIdx="0" presStyleCnt="4" custLinFactNeighborX="-15625" custLinFactNeighborY="-101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E62F87-81FB-45FE-856B-88AFECD16F10}" type="pres">
      <dgm:prSet presAssocID="{D53B0FA6-33C6-413D-87C8-A158CA9BFA5D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98DCCC4A-73EB-4A71-AC00-2952608433B2}" type="pres">
      <dgm:prSet presAssocID="{D53B0FA6-33C6-413D-87C8-A158CA9BFA5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95D4E4-E313-4546-AC31-A3A4A2C992A9}" type="pres">
      <dgm:prSet presAssocID="{263CB4EB-E9D2-4665-9999-6F5B9F1ABE89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3418BDBA-B92F-46FB-857D-74359C79172E}" type="pres">
      <dgm:prSet presAssocID="{36EBC38E-DDDC-418A-B44C-97B7DCE44878}" presName="parentLin" presStyleCnt="0"/>
      <dgm:spPr/>
    </dgm:pt>
    <dgm:pt modelId="{8FB9F202-06B6-49F3-B5AB-7C95CAAE2651}" type="pres">
      <dgm:prSet presAssocID="{36EBC38E-DDDC-418A-B44C-97B7DCE44878}" presName="parentLeftMargin" presStyleLbl="node1" presStyleIdx="0" presStyleCnt="4" custLinFactNeighborX="-15625" custLinFactNeighborY="-1015"/>
      <dgm:spPr/>
      <dgm:t>
        <a:bodyPr/>
        <a:lstStyle/>
        <a:p>
          <a:pPr latinLnBrk="1"/>
          <a:endParaRPr lang="ko-KR" altLang="en-US"/>
        </a:p>
      </dgm:t>
    </dgm:pt>
    <dgm:pt modelId="{855B0880-0541-4B94-8EAB-48C3008DA225}" type="pres">
      <dgm:prSet presAssocID="{36EBC38E-DDDC-418A-B44C-97B7DCE4487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FCDF99-8284-4C8A-9702-7DA03ECD7E39}" type="pres">
      <dgm:prSet presAssocID="{36EBC38E-DDDC-418A-B44C-97B7DCE44878}" presName="negativeSpace" presStyleCnt="0"/>
      <dgm:spPr/>
    </dgm:pt>
    <dgm:pt modelId="{40E79545-AB4D-46AD-B1B1-DA05BC6B26FD}" type="pres">
      <dgm:prSet presAssocID="{36EBC38E-DDDC-418A-B44C-97B7DCE44878}" presName="childText" presStyleLbl="conFgAcc1" presStyleIdx="1" presStyleCnt="4">
        <dgm:presLayoutVars>
          <dgm:bulletEnabled val="1"/>
        </dgm:presLayoutVars>
      </dgm:prSet>
      <dgm:spPr/>
    </dgm:pt>
    <dgm:pt modelId="{45E7EE60-ED37-4A38-AEC6-E6BEBFFD0C0F}" type="pres">
      <dgm:prSet presAssocID="{7C951B2D-0BB2-427F-A253-0F825E89C9A2}" presName="spaceBetweenRectangles" presStyleCnt="0"/>
      <dgm:spPr/>
    </dgm:pt>
    <dgm:pt modelId="{A34239FD-5FA2-4849-8C75-CD060EEE11A5}" type="pres">
      <dgm:prSet presAssocID="{B86C0BF7-0688-47A4-8846-C22977CA3311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706E9B6C-C8C2-4FA7-8EDD-2B8AFFF007DB}" type="pres">
      <dgm:prSet presAssocID="{B86C0BF7-0688-47A4-8846-C22977CA3311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FC4AEBC-71D5-43EE-9135-28D04EB82F0F}" type="pres">
      <dgm:prSet presAssocID="{B86C0BF7-0688-47A4-8846-C22977CA33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5D0A60-B241-4B38-8371-EF25D914E5B6}" type="pres">
      <dgm:prSet presAssocID="{B86C0BF7-0688-47A4-8846-C22977CA3311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7C75DA62-5BF5-48A6-AA7B-E334AC025D6A}" type="pres">
      <dgm:prSet presAssocID="{B86C0BF7-0688-47A4-8846-C22977CA331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336709-DDBC-4062-B949-75FF0C50C6E5}" type="pres">
      <dgm:prSet presAssocID="{6A7DA491-BCA9-40E7-B4DC-A1AA176ADC92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E26C861F-123D-4984-87FD-AD6A22AC1406}" type="pres">
      <dgm:prSet presAssocID="{3E4095EF-3F3A-4FD0-83EF-BCD4E442BEFF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5D066D0C-F6C8-4F7D-9257-19D086E38BE7}" type="pres">
      <dgm:prSet presAssocID="{3E4095EF-3F3A-4FD0-83EF-BCD4E442BEFF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A1FAE77-F11E-405E-AB81-24CDCA8D71D5}" type="pres">
      <dgm:prSet presAssocID="{3E4095EF-3F3A-4FD0-83EF-BCD4E442BEF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48DBD3-1BB4-4CE1-B3E8-CA4CAF07C559}" type="pres">
      <dgm:prSet presAssocID="{3E4095EF-3F3A-4FD0-83EF-BCD4E442BEFF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B1A996E-7EF0-439D-A3AA-DCB214EC0347}" type="pres">
      <dgm:prSet presAssocID="{3E4095EF-3F3A-4FD0-83EF-BCD4E442BEFF}" presName="childText" presStyleLbl="conFgAcc1" presStyleIdx="3" presStyleCnt="4" custLinFactNeighborY="363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2C0716-F6A4-41C8-856F-8AA36C62A6E6}" type="presOf" srcId="{B86C0BF7-0688-47A4-8846-C22977CA3311}" destId="{5FC4AEBC-71D5-43EE-9135-28D04EB82F0F}" srcOrd="1" destOrd="0" presId="urn:microsoft.com/office/officeart/2005/8/layout/list1"/>
    <dgm:cxn modelId="{FBE5D9CA-CB6E-4A1B-945E-35B688E115F0}" type="presOf" srcId="{6665A7EE-8F37-4982-80E8-BA92B745A6FD}" destId="{0E2A9BDC-3925-447A-AE3E-03BC58240A8E}" srcOrd="0" destOrd="0" presId="urn:microsoft.com/office/officeart/2005/8/layout/list1"/>
    <dgm:cxn modelId="{EC29AD3B-4044-4AC9-9C6B-7E7636A7DECC}" srcId="{6665A7EE-8F37-4982-80E8-BA92B745A6FD}" destId="{3E4095EF-3F3A-4FD0-83EF-BCD4E442BEFF}" srcOrd="3" destOrd="0" parTransId="{286D51F0-FB0D-47A8-8517-968749D7B1D9}" sibTransId="{C412335A-27CD-4C71-B895-B3B1C323DBED}"/>
    <dgm:cxn modelId="{74144409-8675-4581-BB53-1D4D4469ED03}" type="presOf" srcId="{B86C0BF7-0688-47A4-8846-C22977CA3311}" destId="{706E9B6C-C8C2-4FA7-8EDD-2B8AFFF007DB}" srcOrd="0" destOrd="0" presId="urn:microsoft.com/office/officeart/2005/8/layout/list1"/>
    <dgm:cxn modelId="{1353B1E9-BFCB-4DE2-BE61-C5C8E0C632F4}" srcId="{6665A7EE-8F37-4982-80E8-BA92B745A6FD}" destId="{36EBC38E-DDDC-418A-B44C-97B7DCE44878}" srcOrd="1" destOrd="0" parTransId="{E3CE354C-20B3-43DA-80F7-5841DED4E098}" sibTransId="{7C951B2D-0BB2-427F-A253-0F825E89C9A2}"/>
    <dgm:cxn modelId="{AFF5F61B-F3A0-4677-9135-41B9F5AB3B68}" type="presOf" srcId="{D53B0FA6-33C6-413D-87C8-A158CA9BFA5D}" destId="{EDADBA58-6A80-4F75-92A8-0147FEEB06BD}" srcOrd="1" destOrd="0" presId="urn:microsoft.com/office/officeart/2005/8/layout/list1"/>
    <dgm:cxn modelId="{80DBA950-8C3C-4EB4-887C-7BF1C2BBF900}" type="presOf" srcId="{3E4095EF-3F3A-4FD0-83EF-BCD4E442BEFF}" destId="{9A1FAE77-F11E-405E-AB81-24CDCA8D71D5}" srcOrd="1" destOrd="0" presId="urn:microsoft.com/office/officeart/2005/8/layout/list1"/>
    <dgm:cxn modelId="{A28F0649-F276-4107-B52D-97E799B2BAD4}" type="presOf" srcId="{36EBC38E-DDDC-418A-B44C-97B7DCE44878}" destId="{8FB9F202-06B6-49F3-B5AB-7C95CAAE2651}" srcOrd="0" destOrd="0" presId="urn:microsoft.com/office/officeart/2005/8/layout/list1"/>
    <dgm:cxn modelId="{CFF4A9BC-7B26-48D2-A600-8C86FE555F14}" type="presOf" srcId="{3E4095EF-3F3A-4FD0-83EF-BCD4E442BEFF}" destId="{5D066D0C-F6C8-4F7D-9257-19D086E38BE7}" srcOrd="0" destOrd="0" presId="urn:microsoft.com/office/officeart/2005/8/layout/list1"/>
    <dgm:cxn modelId="{C79696D1-4866-4A0A-B024-23D540E88A5A}" srcId="{6665A7EE-8F37-4982-80E8-BA92B745A6FD}" destId="{D53B0FA6-33C6-413D-87C8-A158CA9BFA5D}" srcOrd="0" destOrd="0" parTransId="{5D89D1DE-6F1C-4ED4-B1C7-B46E734E3DD2}" sibTransId="{263CB4EB-E9D2-4665-9999-6F5B9F1ABE89}"/>
    <dgm:cxn modelId="{AE16EBDD-32E7-48F7-B4DA-1549D7BA9FF8}" srcId="{6665A7EE-8F37-4982-80E8-BA92B745A6FD}" destId="{B86C0BF7-0688-47A4-8846-C22977CA3311}" srcOrd="2" destOrd="0" parTransId="{55E8CEE5-9B47-4FFB-B4A8-80FA778EE6F9}" sibTransId="{6A7DA491-BCA9-40E7-B4DC-A1AA176ADC92}"/>
    <dgm:cxn modelId="{BD92EB3C-E751-4151-B6A1-1F0C384B43DA}" type="presOf" srcId="{D53B0FA6-33C6-413D-87C8-A158CA9BFA5D}" destId="{DA379CF6-EBCC-4C1C-8E90-1BC27652297B}" srcOrd="0" destOrd="0" presId="urn:microsoft.com/office/officeart/2005/8/layout/list1"/>
    <dgm:cxn modelId="{DCD76ACD-3A70-4863-A2FE-2EDD07764B37}" type="presOf" srcId="{36EBC38E-DDDC-418A-B44C-97B7DCE44878}" destId="{855B0880-0541-4B94-8EAB-48C3008DA225}" srcOrd="1" destOrd="0" presId="urn:microsoft.com/office/officeart/2005/8/layout/list1"/>
    <dgm:cxn modelId="{D9FC5901-7D20-405A-A46B-7C9F9188DED8}" type="presParOf" srcId="{0E2A9BDC-3925-447A-AE3E-03BC58240A8E}" destId="{354C3592-A9E5-4C3E-B984-55FEFB8792A7}" srcOrd="0" destOrd="0" presId="urn:microsoft.com/office/officeart/2005/8/layout/list1"/>
    <dgm:cxn modelId="{63E9D328-852F-4CF0-ADB7-27EEA3A642FB}" type="presParOf" srcId="{354C3592-A9E5-4C3E-B984-55FEFB8792A7}" destId="{DA379CF6-EBCC-4C1C-8E90-1BC27652297B}" srcOrd="0" destOrd="0" presId="urn:microsoft.com/office/officeart/2005/8/layout/list1"/>
    <dgm:cxn modelId="{724A5E01-7530-4D3B-9061-B4CECA7113C7}" type="presParOf" srcId="{354C3592-A9E5-4C3E-B984-55FEFB8792A7}" destId="{EDADBA58-6A80-4F75-92A8-0147FEEB06BD}" srcOrd="1" destOrd="0" presId="urn:microsoft.com/office/officeart/2005/8/layout/list1"/>
    <dgm:cxn modelId="{71ACECC7-95B5-4844-94D2-E0920E9B01E1}" type="presParOf" srcId="{0E2A9BDC-3925-447A-AE3E-03BC58240A8E}" destId="{33E62F87-81FB-45FE-856B-88AFECD16F10}" srcOrd="1" destOrd="0" presId="urn:microsoft.com/office/officeart/2005/8/layout/list1"/>
    <dgm:cxn modelId="{43993A62-D02D-4A5B-8F04-D9E7DEDA8F27}" type="presParOf" srcId="{0E2A9BDC-3925-447A-AE3E-03BC58240A8E}" destId="{98DCCC4A-73EB-4A71-AC00-2952608433B2}" srcOrd="2" destOrd="0" presId="urn:microsoft.com/office/officeart/2005/8/layout/list1"/>
    <dgm:cxn modelId="{8A50F381-278E-4CF2-A1A9-793D25E62C1D}" type="presParOf" srcId="{0E2A9BDC-3925-447A-AE3E-03BC58240A8E}" destId="{8295D4E4-E313-4546-AC31-A3A4A2C992A9}" srcOrd="3" destOrd="0" presId="urn:microsoft.com/office/officeart/2005/8/layout/list1"/>
    <dgm:cxn modelId="{65AAF7D5-F16D-4F78-8B44-93B25D097ED4}" type="presParOf" srcId="{0E2A9BDC-3925-447A-AE3E-03BC58240A8E}" destId="{3418BDBA-B92F-46FB-857D-74359C79172E}" srcOrd="4" destOrd="0" presId="urn:microsoft.com/office/officeart/2005/8/layout/list1"/>
    <dgm:cxn modelId="{C0D8E325-3F3D-4735-A166-A30F30F867B5}" type="presParOf" srcId="{3418BDBA-B92F-46FB-857D-74359C79172E}" destId="{8FB9F202-06B6-49F3-B5AB-7C95CAAE2651}" srcOrd="0" destOrd="0" presId="urn:microsoft.com/office/officeart/2005/8/layout/list1"/>
    <dgm:cxn modelId="{882B051D-A04B-4891-8AB8-E9191ED7F946}" type="presParOf" srcId="{3418BDBA-B92F-46FB-857D-74359C79172E}" destId="{855B0880-0541-4B94-8EAB-48C3008DA225}" srcOrd="1" destOrd="0" presId="urn:microsoft.com/office/officeart/2005/8/layout/list1"/>
    <dgm:cxn modelId="{6DE76178-27AB-456D-A0BF-A12A64B96BCE}" type="presParOf" srcId="{0E2A9BDC-3925-447A-AE3E-03BC58240A8E}" destId="{78FCDF99-8284-4C8A-9702-7DA03ECD7E39}" srcOrd="5" destOrd="0" presId="urn:microsoft.com/office/officeart/2005/8/layout/list1"/>
    <dgm:cxn modelId="{68019E65-F128-45C9-8090-3ECA0C4B7ADB}" type="presParOf" srcId="{0E2A9BDC-3925-447A-AE3E-03BC58240A8E}" destId="{40E79545-AB4D-46AD-B1B1-DA05BC6B26FD}" srcOrd="6" destOrd="0" presId="urn:microsoft.com/office/officeart/2005/8/layout/list1"/>
    <dgm:cxn modelId="{3CE85FCD-3B8F-43EE-8DBD-0492BE6B7488}" type="presParOf" srcId="{0E2A9BDC-3925-447A-AE3E-03BC58240A8E}" destId="{45E7EE60-ED37-4A38-AEC6-E6BEBFFD0C0F}" srcOrd="7" destOrd="0" presId="urn:microsoft.com/office/officeart/2005/8/layout/list1"/>
    <dgm:cxn modelId="{D72EBFB7-B051-4A5E-AF8E-EDC4175CBC41}" type="presParOf" srcId="{0E2A9BDC-3925-447A-AE3E-03BC58240A8E}" destId="{A34239FD-5FA2-4849-8C75-CD060EEE11A5}" srcOrd="8" destOrd="0" presId="urn:microsoft.com/office/officeart/2005/8/layout/list1"/>
    <dgm:cxn modelId="{502A93C6-F16F-4E2D-B455-023D35C355C3}" type="presParOf" srcId="{A34239FD-5FA2-4849-8C75-CD060EEE11A5}" destId="{706E9B6C-C8C2-4FA7-8EDD-2B8AFFF007DB}" srcOrd="0" destOrd="0" presId="urn:microsoft.com/office/officeart/2005/8/layout/list1"/>
    <dgm:cxn modelId="{52B2290E-90EF-4767-8424-38A3D35EAC24}" type="presParOf" srcId="{A34239FD-5FA2-4849-8C75-CD060EEE11A5}" destId="{5FC4AEBC-71D5-43EE-9135-28D04EB82F0F}" srcOrd="1" destOrd="0" presId="urn:microsoft.com/office/officeart/2005/8/layout/list1"/>
    <dgm:cxn modelId="{8B22013C-6992-48E7-AE42-81932F53A589}" type="presParOf" srcId="{0E2A9BDC-3925-447A-AE3E-03BC58240A8E}" destId="{825D0A60-B241-4B38-8371-EF25D914E5B6}" srcOrd="9" destOrd="0" presId="urn:microsoft.com/office/officeart/2005/8/layout/list1"/>
    <dgm:cxn modelId="{9E6E19BD-A9B2-460B-9635-DD2554E14292}" type="presParOf" srcId="{0E2A9BDC-3925-447A-AE3E-03BC58240A8E}" destId="{7C75DA62-5BF5-48A6-AA7B-E334AC025D6A}" srcOrd="10" destOrd="0" presId="urn:microsoft.com/office/officeart/2005/8/layout/list1"/>
    <dgm:cxn modelId="{1724230B-4ADF-46B5-A911-101BA7A1A55F}" type="presParOf" srcId="{0E2A9BDC-3925-447A-AE3E-03BC58240A8E}" destId="{51336709-DDBC-4062-B949-75FF0C50C6E5}" srcOrd="11" destOrd="0" presId="urn:microsoft.com/office/officeart/2005/8/layout/list1"/>
    <dgm:cxn modelId="{9C0F84A2-2A2A-4A04-BA6A-67B2B33F0AE8}" type="presParOf" srcId="{0E2A9BDC-3925-447A-AE3E-03BC58240A8E}" destId="{E26C861F-123D-4984-87FD-AD6A22AC1406}" srcOrd="12" destOrd="0" presId="urn:microsoft.com/office/officeart/2005/8/layout/list1"/>
    <dgm:cxn modelId="{90183D2E-386C-4B27-A788-37A040C0F655}" type="presParOf" srcId="{E26C861F-123D-4984-87FD-AD6A22AC1406}" destId="{5D066D0C-F6C8-4F7D-9257-19D086E38BE7}" srcOrd="0" destOrd="0" presId="urn:microsoft.com/office/officeart/2005/8/layout/list1"/>
    <dgm:cxn modelId="{B29172BE-6FA4-4AFF-98D6-68960F85AAD7}" type="presParOf" srcId="{E26C861F-123D-4984-87FD-AD6A22AC1406}" destId="{9A1FAE77-F11E-405E-AB81-24CDCA8D71D5}" srcOrd="1" destOrd="0" presId="urn:microsoft.com/office/officeart/2005/8/layout/list1"/>
    <dgm:cxn modelId="{EE125BCD-AC54-4023-A605-6AD45C98D18D}" type="presParOf" srcId="{0E2A9BDC-3925-447A-AE3E-03BC58240A8E}" destId="{8F48DBD3-1BB4-4CE1-B3E8-CA4CAF07C559}" srcOrd="13" destOrd="0" presId="urn:microsoft.com/office/officeart/2005/8/layout/list1"/>
    <dgm:cxn modelId="{00E3C4E7-885E-48C6-AC57-DC211376D100}" type="presParOf" srcId="{0E2A9BDC-3925-447A-AE3E-03BC58240A8E}" destId="{AB1A996E-7EF0-439D-A3AA-DCB214EC034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044E89-E4AD-41A5-B10C-32386A8ED4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7873956-10CB-4B4A-A5C1-F7F321D630C5}">
      <dgm:prSet phldrT="[텍스트]"/>
      <dgm:spPr/>
      <dgm:t>
        <a:bodyPr/>
        <a:lstStyle/>
        <a:p>
          <a:pPr latinLnBrk="1">
            <a:buFont typeface="Wingdings" panose="05000000000000000000" pitchFamily="2" charset="2"/>
            <a:buNone/>
          </a:pPr>
          <a:r>
            <a:rPr lang="en-US" altLang="ko-KR" dirty="0"/>
            <a:t>ML </a:t>
          </a:r>
          <a:r>
            <a:rPr lang="ko-KR" altLang="en-US" dirty="0"/>
            <a:t>기술의 실생활</a:t>
          </a:r>
          <a:endParaRPr lang="en-US" altLang="ko-KR" dirty="0"/>
        </a:p>
        <a:p>
          <a:pPr latinLnBrk="1">
            <a:buFont typeface="Wingdings" panose="05000000000000000000" pitchFamily="2" charset="2"/>
            <a:buNone/>
          </a:pPr>
          <a:r>
            <a:rPr lang="ko-KR" altLang="en-US" dirty="0"/>
            <a:t>적용</a:t>
          </a:r>
        </a:p>
      </dgm:t>
    </dgm:pt>
    <dgm:pt modelId="{0900D1FC-634F-4A8D-A895-DC8E2D3FE250}" type="parTrans" cxnId="{57CAB116-D4D1-4288-9957-AA974B71343E}">
      <dgm:prSet/>
      <dgm:spPr/>
      <dgm:t>
        <a:bodyPr/>
        <a:lstStyle/>
        <a:p>
          <a:pPr latinLnBrk="1"/>
          <a:endParaRPr lang="ko-KR" altLang="en-US"/>
        </a:p>
      </dgm:t>
    </dgm:pt>
    <dgm:pt modelId="{C016145C-9DB4-4EDE-A511-858948D0813D}" type="sibTrans" cxnId="{57CAB116-D4D1-4288-9957-AA974B71343E}">
      <dgm:prSet/>
      <dgm:spPr/>
      <dgm:t>
        <a:bodyPr/>
        <a:lstStyle/>
        <a:p>
          <a:pPr latinLnBrk="1"/>
          <a:endParaRPr lang="ko-KR" altLang="en-US"/>
        </a:p>
      </dgm:t>
    </dgm:pt>
    <dgm:pt modelId="{C5AD2ABC-279E-42C1-A447-283F201F4743}">
      <dgm:prSet/>
      <dgm:spPr/>
      <dgm:t>
        <a:bodyPr/>
        <a:lstStyle/>
        <a:p>
          <a:pPr latinLnBrk="1"/>
          <a:r>
            <a:rPr lang="en-US" altLang="ko-KR" dirty="0" err="1" smtClean="0"/>
            <a:t>Mysql</a:t>
          </a:r>
          <a:r>
            <a:rPr lang="ko-KR" altLang="en-US" dirty="0" smtClean="0"/>
            <a:t>기술 </a:t>
          </a:r>
          <a:r>
            <a:rPr lang="ko-KR" altLang="en-US" dirty="0"/>
            <a:t>이용</a:t>
          </a:r>
          <a:endParaRPr lang="en-US" altLang="ko-KR" dirty="0"/>
        </a:p>
      </dgm:t>
    </dgm:pt>
    <dgm:pt modelId="{218FA81D-38E9-4833-B670-0F65ED294CCB}" type="parTrans" cxnId="{C9872308-128B-468C-A55E-568635FAA8AA}">
      <dgm:prSet/>
      <dgm:spPr/>
      <dgm:t>
        <a:bodyPr/>
        <a:lstStyle/>
        <a:p>
          <a:pPr latinLnBrk="1"/>
          <a:endParaRPr lang="ko-KR" altLang="en-US"/>
        </a:p>
      </dgm:t>
    </dgm:pt>
    <dgm:pt modelId="{A0B645C3-2930-4F11-BCA2-C23C0F3283A6}" type="sibTrans" cxnId="{C9872308-128B-468C-A55E-568635FAA8AA}">
      <dgm:prSet/>
      <dgm:spPr/>
      <dgm:t>
        <a:bodyPr/>
        <a:lstStyle/>
        <a:p>
          <a:pPr latinLnBrk="1"/>
          <a:endParaRPr lang="ko-KR" altLang="en-US"/>
        </a:p>
      </dgm:t>
    </dgm:pt>
    <dgm:pt modelId="{05E05BF6-C0A4-4772-AC47-2201438DEB05}">
      <dgm:prSet/>
      <dgm:spPr/>
      <dgm:t>
        <a:bodyPr/>
        <a:lstStyle/>
        <a:p>
          <a:pPr latinLnBrk="1"/>
          <a:r>
            <a:rPr lang="en-US" altLang="ko-KR" dirty="0"/>
            <a:t>AI</a:t>
          </a:r>
          <a:r>
            <a:rPr lang="ko-KR" altLang="en-US" dirty="0"/>
            <a:t>와 웹 연계 능력 향상</a:t>
          </a:r>
          <a:endParaRPr lang="en-US" altLang="ko-KR" dirty="0"/>
        </a:p>
      </dgm:t>
    </dgm:pt>
    <dgm:pt modelId="{B105A62A-64B1-43D7-9893-377C457C9A84}" type="parTrans" cxnId="{2892DB12-6DFD-4614-8A5B-AC898E7C12C5}">
      <dgm:prSet/>
      <dgm:spPr/>
      <dgm:t>
        <a:bodyPr/>
        <a:lstStyle/>
        <a:p>
          <a:pPr latinLnBrk="1"/>
          <a:endParaRPr lang="ko-KR" altLang="en-US"/>
        </a:p>
      </dgm:t>
    </dgm:pt>
    <dgm:pt modelId="{72D52FC0-EF2A-4D16-A631-1B31B29096C7}" type="sibTrans" cxnId="{2892DB12-6DFD-4614-8A5B-AC898E7C12C5}">
      <dgm:prSet/>
      <dgm:spPr/>
      <dgm:t>
        <a:bodyPr/>
        <a:lstStyle/>
        <a:p>
          <a:pPr latinLnBrk="1"/>
          <a:endParaRPr lang="ko-KR" altLang="en-US"/>
        </a:p>
      </dgm:t>
    </dgm:pt>
    <dgm:pt modelId="{B5595AF4-4A3E-4CCD-B63E-9F0FCA08701F}">
      <dgm:prSet/>
      <dgm:spPr/>
      <dgm:t>
        <a:bodyPr/>
        <a:lstStyle/>
        <a:p>
          <a:pPr latinLnBrk="1"/>
          <a:r>
            <a:rPr lang="en-US" altLang="ko-KR"/>
            <a:t>Git, Notion, Slack</a:t>
          </a:r>
          <a:r>
            <a:rPr lang="ko-KR" altLang="en-US"/>
            <a:t>을 활용한 팀워크</a:t>
          </a:r>
          <a:endParaRPr lang="en-US" altLang="ko-KR" dirty="0"/>
        </a:p>
      </dgm:t>
    </dgm:pt>
    <dgm:pt modelId="{3B2A2686-1E5E-47BD-BAE3-C0A1F1103147}" type="parTrans" cxnId="{4393418C-9C93-4130-8D84-93E7B4ED76F1}">
      <dgm:prSet/>
      <dgm:spPr/>
      <dgm:t>
        <a:bodyPr/>
        <a:lstStyle/>
        <a:p>
          <a:pPr latinLnBrk="1"/>
          <a:endParaRPr lang="ko-KR" altLang="en-US"/>
        </a:p>
      </dgm:t>
    </dgm:pt>
    <dgm:pt modelId="{F7A73BBB-3A6D-4E6E-AD38-B5549886E211}" type="sibTrans" cxnId="{4393418C-9C93-4130-8D84-93E7B4ED76F1}">
      <dgm:prSet/>
      <dgm:spPr/>
      <dgm:t>
        <a:bodyPr/>
        <a:lstStyle/>
        <a:p>
          <a:pPr latinLnBrk="1"/>
          <a:endParaRPr lang="ko-KR" altLang="en-US"/>
        </a:p>
      </dgm:t>
    </dgm:pt>
    <dgm:pt modelId="{66A60909-2BF3-4986-ADE5-B892A329E260}">
      <dgm:prSet/>
      <dgm:spPr/>
      <dgm:t>
        <a:bodyPr/>
        <a:lstStyle/>
        <a:p>
          <a:pPr latinLnBrk="1"/>
          <a:r>
            <a:rPr lang="ko-KR" altLang="en-US"/>
            <a:t>애자일 스크럼 개발 프로세스 적용</a:t>
          </a:r>
          <a:endParaRPr lang="en-US" altLang="ko-KR" dirty="0"/>
        </a:p>
      </dgm:t>
    </dgm:pt>
    <dgm:pt modelId="{94676B92-7D2F-4E80-9CC3-61CE780F8962}" type="parTrans" cxnId="{4FC9ED51-2390-48BC-B6EB-E43076879C9F}">
      <dgm:prSet/>
      <dgm:spPr/>
      <dgm:t>
        <a:bodyPr/>
        <a:lstStyle/>
        <a:p>
          <a:pPr latinLnBrk="1"/>
          <a:endParaRPr lang="ko-KR" altLang="en-US"/>
        </a:p>
      </dgm:t>
    </dgm:pt>
    <dgm:pt modelId="{FE6A9456-FA95-4CC4-B9EC-B8D07E83CDAF}" type="sibTrans" cxnId="{4FC9ED51-2390-48BC-B6EB-E43076879C9F}">
      <dgm:prSet/>
      <dgm:spPr/>
      <dgm:t>
        <a:bodyPr/>
        <a:lstStyle/>
        <a:p>
          <a:pPr latinLnBrk="1"/>
          <a:endParaRPr lang="ko-KR" altLang="en-US"/>
        </a:p>
      </dgm:t>
    </dgm:pt>
    <dgm:pt modelId="{09E47F75-CAA9-45A9-8716-A7133194FCF4}">
      <dgm:prSet/>
      <dgm:spPr/>
      <dgm:t>
        <a:bodyPr/>
        <a:lstStyle/>
        <a:p>
          <a:pPr latinLnBrk="1"/>
          <a:r>
            <a:rPr lang="ko-KR" altLang="en-US" dirty="0"/>
            <a:t>웹 자료 수집 </a:t>
          </a:r>
          <a:endParaRPr lang="en-US" altLang="ko-KR" dirty="0"/>
        </a:p>
        <a:p>
          <a:pPr latinLnBrk="1"/>
          <a:r>
            <a:rPr lang="ko-KR" altLang="en-US" dirty="0"/>
            <a:t>기술 이용</a:t>
          </a:r>
          <a:endParaRPr lang="en-US" altLang="ko-KR" dirty="0"/>
        </a:p>
      </dgm:t>
    </dgm:pt>
    <dgm:pt modelId="{0680BEF1-2CA9-4DFD-8786-42E5434250B4}" type="sibTrans" cxnId="{9E1F761F-B65E-4687-A013-975AFC940B0B}">
      <dgm:prSet/>
      <dgm:spPr/>
      <dgm:t>
        <a:bodyPr/>
        <a:lstStyle/>
        <a:p>
          <a:pPr latinLnBrk="1"/>
          <a:endParaRPr lang="ko-KR" altLang="en-US"/>
        </a:p>
      </dgm:t>
    </dgm:pt>
    <dgm:pt modelId="{B308981B-0902-4393-BB1F-63DC55553533}" type="parTrans" cxnId="{9E1F761F-B65E-4687-A013-975AFC940B0B}">
      <dgm:prSet/>
      <dgm:spPr/>
      <dgm:t>
        <a:bodyPr/>
        <a:lstStyle/>
        <a:p>
          <a:pPr latinLnBrk="1"/>
          <a:endParaRPr lang="ko-KR" altLang="en-US"/>
        </a:p>
      </dgm:t>
    </dgm:pt>
    <dgm:pt modelId="{66869702-6320-4EF0-A1E9-8D628A8579EF}" type="pres">
      <dgm:prSet presAssocID="{F1044E89-E4AD-41A5-B10C-32386A8ED4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7DE73D-7C30-4AFB-B641-8E37FDCFF9E6}" type="pres">
      <dgm:prSet presAssocID="{37873956-10CB-4B4A-A5C1-F7F321D630C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B7743-32C0-4506-9F02-3416D0400F30}" type="pres">
      <dgm:prSet presAssocID="{C016145C-9DB4-4EDE-A511-858948D0813D}" presName="sibTrans" presStyleCnt="0"/>
      <dgm:spPr/>
    </dgm:pt>
    <dgm:pt modelId="{FD9CDE3B-6554-4BF4-981E-3982C1E41772}" type="pres">
      <dgm:prSet presAssocID="{09E47F75-CAA9-45A9-8716-A7133194FC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F6C2B1-550A-4D39-9E5C-F9228BB2E047}" type="pres">
      <dgm:prSet presAssocID="{0680BEF1-2CA9-4DFD-8786-42E5434250B4}" presName="sibTrans" presStyleCnt="0"/>
      <dgm:spPr/>
    </dgm:pt>
    <dgm:pt modelId="{992D1012-7E50-4533-BCE1-20D4EACB68B7}" type="pres">
      <dgm:prSet presAssocID="{C5AD2ABC-279E-42C1-A447-283F201F474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2A4F7-B5FD-4467-838B-F13B9AC60E8E}" type="pres">
      <dgm:prSet presAssocID="{A0B645C3-2930-4F11-BCA2-C23C0F3283A6}" presName="sibTrans" presStyleCnt="0"/>
      <dgm:spPr/>
    </dgm:pt>
    <dgm:pt modelId="{6ACC9D51-8C2C-4CF8-A3DB-11C6EB3C10DA}" type="pres">
      <dgm:prSet presAssocID="{05E05BF6-C0A4-4772-AC47-2201438DEB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39F494-9B0D-442D-A782-D76F13856D31}" type="pres">
      <dgm:prSet presAssocID="{72D52FC0-EF2A-4D16-A631-1B31B29096C7}" presName="sibTrans" presStyleCnt="0"/>
      <dgm:spPr/>
    </dgm:pt>
    <dgm:pt modelId="{67B90FA2-3D12-426A-AC41-36421DE9F070}" type="pres">
      <dgm:prSet presAssocID="{B5595AF4-4A3E-4CCD-B63E-9F0FCA08701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325085-437A-4129-8538-67397C250CA7}" type="pres">
      <dgm:prSet presAssocID="{F7A73BBB-3A6D-4E6E-AD38-B5549886E211}" presName="sibTrans" presStyleCnt="0"/>
      <dgm:spPr/>
    </dgm:pt>
    <dgm:pt modelId="{3595CB1D-9856-4CD9-A15C-15AFD27FB2DA}" type="pres">
      <dgm:prSet presAssocID="{66A60909-2BF3-4986-ADE5-B892A329E2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6737F8-FB6E-432B-89D1-9B4C03FF4BF3}" type="presOf" srcId="{37873956-10CB-4B4A-A5C1-F7F321D630C5}" destId="{F27DE73D-7C30-4AFB-B641-8E37FDCFF9E6}" srcOrd="0" destOrd="0" presId="urn:microsoft.com/office/officeart/2005/8/layout/default"/>
    <dgm:cxn modelId="{A4A71F46-50DD-4A16-A587-5F455E6FCFBA}" type="presOf" srcId="{09E47F75-CAA9-45A9-8716-A7133194FCF4}" destId="{FD9CDE3B-6554-4BF4-981E-3982C1E41772}" srcOrd="0" destOrd="0" presId="urn:microsoft.com/office/officeart/2005/8/layout/default"/>
    <dgm:cxn modelId="{F2E97F17-E694-40A0-9CBC-C0084DD030FE}" type="presOf" srcId="{05E05BF6-C0A4-4772-AC47-2201438DEB05}" destId="{6ACC9D51-8C2C-4CF8-A3DB-11C6EB3C10DA}" srcOrd="0" destOrd="0" presId="urn:microsoft.com/office/officeart/2005/8/layout/default"/>
    <dgm:cxn modelId="{2892DB12-6DFD-4614-8A5B-AC898E7C12C5}" srcId="{F1044E89-E4AD-41A5-B10C-32386A8ED4DA}" destId="{05E05BF6-C0A4-4772-AC47-2201438DEB05}" srcOrd="3" destOrd="0" parTransId="{B105A62A-64B1-43D7-9893-377C457C9A84}" sibTransId="{72D52FC0-EF2A-4D16-A631-1B31B29096C7}"/>
    <dgm:cxn modelId="{83B61CB1-86AE-4178-B97D-36735C2B4724}" type="presOf" srcId="{66A60909-2BF3-4986-ADE5-B892A329E260}" destId="{3595CB1D-9856-4CD9-A15C-15AFD27FB2DA}" srcOrd="0" destOrd="0" presId="urn:microsoft.com/office/officeart/2005/8/layout/default"/>
    <dgm:cxn modelId="{F67510D9-BC34-4B62-B572-FD1E97B57853}" type="presOf" srcId="{C5AD2ABC-279E-42C1-A447-283F201F4743}" destId="{992D1012-7E50-4533-BCE1-20D4EACB68B7}" srcOrd="0" destOrd="0" presId="urn:microsoft.com/office/officeart/2005/8/layout/default"/>
    <dgm:cxn modelId="{4393418C-9C93-4130-8D84-93E7B4ED76F1}" srcId="{F1044E89-E4AD-41A5-B10C-32386A8ED4DA}" destId="{B5595AF4-4A3E-4CCD-B63E-9F0FCA08701F}" srcOrd="4" destOrd="0" parTransId="{3B2A2686-1E5E-47BD-BAE3-C0A1F1103147}" sibTransId="{F7A73BBB-3A6D-4E6E-AD38-B5549886E211}"/>
    <dgm:cxn modelId="{C9872308-128B-468C-A55E-568635FAA8AA}" srcId="{F1044E89-E4AD-41A5-B10C-32386A8ED4DA}" destId="{C5AD2ABC-279E-42C1-A447-283F201F4743}" srcOrd="2" destOrd="0" parTransId="{218FA81D-38E9-4833-B670-0F65ED294CCB}" sibTransId="{A0B645C3-2930-4F11-BCA2-C23C0F3283A6}"/>
    <dgm:cxn modelId="{9E1F761F-B65E-4687-A013-975AFC940B0B}" srcId="{F1044E89-E4AD-41A5-B10C-32386A8ED4DA}" destId="{09E47F75-CAA9-45A9-8716-A7133194FCF4}" srcOrd="1" destOrd="0" parTransId="{B308981B-0902-4393-BB1F-63DC55553533}" sibTransId="{0680BEF1-2CA9-4DFD-8786-42E5434250B4}"/>
    <dgm:cxn modelId="{07EA4B51-E1B3-4E4E-B9EA-46B280C56F31}" type="presOf" srcId="{F1044E89-E4AD-41A5-B10C-32386A8ED4DA}" destId="{66869702-6320-4EF0-A1E9-8D628A8579EF}" srcOrd="0" destOrd="0" presId="urn:microsoft.com/office/officeart/2005/8/layout/default"/>
    <dgm:cxn modelId="{4FC9ED51-2390-48BC-B6EB-E43076879C9F}" srcId="{F1044E89-E4AD-41A5-B10C-32386A8ED4DA}" destId="{66A60909-2BF3-4986-ADE5-B892A329E260}" srcOrd="5" destOrd="0" parTransId="{94676B92-7D2F-4E80-9CC3-61CE780F8962}" sibTransId="{FE6A9456-FA95-4CC4-B9EC-B8D07E83CDAF}"/>
    <dgm:cxn modelId="{57CAB116-D4D1-4288-9957-AA974B71343E}" srcId="{F1044E89-E4AD-41A5-B10C-32386A8ED4DA}" destId="{37873956-10CB-4B4A-A5C1-F7F321D630C5}" srcOrd="0" destOrd="0" parTransId="{0900D1FC-634F-4A8D-A895-DC8E2D3FE250}" sibTransId="{C016145C-9DB4-4EDE-A511-858948D0813D}"/>
    <dgm:cxn modelId="{8E942FF7-EA71-4BE6-9F9C-58C1A0C7FFD0}" type="presOf" srcId="{B5595AF4-4A3E-4CCD-B63E-9F0FCA08701F}" destId="{67B90FA2-3D12-426A-AC41-36421DE9F070}" srcOrd="0" destOrd="0" presId="urn:microsoft.com/office/officeart/2005/8/layout/default"/>
    <dgm:cxn modelId="{52244260-650F-4EAE-B1CF-D5E7E77614CA}" type="presParOf" srcId="{66869702-6320-4EF0-A1E9-8D628A8579EF}" destId="{F27DE73D-7C30-4AFB-B641-8E37FDCFF9E6}" srcOrd="0" destOrd="0" presId="urn:microsoft.com/office/officeart/2005/8/layout/default"/>
    <dgm:cxn modelId="{AC877476-7B47-403B-B6B7-BFE375DC334C}" type="presParOf" srcId="{66869702-6320-4EF0-A1E9-8D628A8579EF}" destId="{196B7743-32C0-4506-9F02-3416D0400F30}" srcOrd="1" destOrd="0" presId="urn:microsoft.com/office/officeart/2005/8/layout/default"/>
    <dgm:cxn modelId="{B2D773DD-6B46-4C0E-9D32-9C43D3856178}" type="presParOf" srcId="{66869702-6320-4EF0-A1E9-8D628A8579EF}" destId="{FD9CDE3B-6554-4BF4-981E-3982C1E41772}" srcOrd="2" destOrd="0" presId="urn:microsoft.com/office/officeart/2005/8/layout/default"/>
    <dgm:cxn modelId="{963DFD33-4BA0-4BF1-858C-34C5E0E17BD6}" type="presParOf" srcId="{66869702-6320-4EF0-A1E9-8D628A8579EF}" destId="{C4F6C2B1-550A-4D39-9E5C-F9228BB2E047}" srcOrd="3" destOrd="0" presId="urn:microsoft.com/office/officeart/2005/8/layout/default"/>
    <dgm:cxn modelId="{EDB82D62-8733-4003-9A07-04E670AD1B55}" type="presParOf" srcId="{66869702-6320-4EF0-A1E9-8D628A8579EF}" destId="{992D1012-7E50-4533-BCE1-20D4EACB68B7}" srcOrd="4" destOrd="0" presId="urn:microsoft.com/office/officeart/2005/8/layout/default"/>
    <dgm:cxn modelId="{CCC08252-93F6-497F-9B1D-0636FE0E549E}" type="presParOf" srcId="{66869702-6320-4EF0-A1E9-8D628A8579EF}" destId="{49B2A4F7-B5FD-4467-838B-F13B9AC60E8E}" srcOrd="5" destOrd="0" presId="urn:microsoft.com/office/officeart/2005/8/layout/default"/>
    <dgm:cxn modelId="{1CC17340-00E4-4FEF-B0C6-B8F7552B8B82}" type="presParOf" srcId="{66869702-6320-4EF0-A1E9-8D628A8579EF}" destId="{6ACC9D51-8C2C-4CF8-A3DB-11C6EB3C10DA}" srcOrd="6" destOrd="0" presId="urn:microsoft.com/office/officeart/2005/8/layout/default"/>
    <dgm:cxn modelId="{977DDC60-D18D-4988-99CA-68AE270E07D7}" type="presParOf" srcId="{66869702-6320-4EF0-A1E9-8D628A8579EF}" destId="{8F39F494-9B0D-442D-A782-D76F13856D31}" srcOrd="7" destOrd="0" presId="urn:microsoft.com/office/officeart/2005/8/layout/default"/>
    <dgm:cxn modelId="{291369A5-9BF9-4D25-8AAC-F495847A7646}" type="presParOf" srcId="{66869702-6320-4EF0-A1E9-8D628A8579EF}" destId="{67B90FA2-3D12-426A-AC41-36421DE9F070}" srcOrd="8" destOrd="0" presId="urn:microsoft.com/office/officeart/2005/8/layout/default"/>
    <dgm:cxn modelId="{DB5FFA8B-C19B-4521-9EF4-23B4DB18130B}" type="presParOf" srcId="{66869702-6320-4EF0-A1E9-8D628A8579EF}" destId="{6F325085-437A-4129-8538-67397C250CA7}" srcOrd="9" destOrd="0" presId="urn:microsoft.com/office/officeart/2005/8/layout/default"/>
    <dgm:cxn modelId="{3E3C7D66-42C7-4495-904B-83D0074B812C}" type="presParOf" srcId="{66869702-6320-4EF0-A1E9-8D628A8579EF}" destId="{3595CB1D-9856-4CD9-A15C-15AFD27FB2D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188B6-DD6E-48CB-A792-CF080E5AC424}">
      <dsp:nvSpPr>
        <dsp:cNvPr id="0" name=""/>
        <dsp:cNvSpPr/>
      </dsp:nvSpPr>
      <dsp:spPr>
        <a:xfrm>
          <a:off x="1184548" y="217079"/>
          <a:ext cx="2049958" cy="20502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3B900-4D23-4E18-ACA1-3DFE0DA9893C}">
      <dsp:nvSpPr>
        <dsp:cNvPr id="0" name=""/>
        <dsp:cNvSpPr/>
      </dsp:nvSpPr>
      <dsp:spPr>
        <a:xfrm>
          <a:off x="1637657" y="957289"/>
          <a:ext cx="1139122" cy="56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금융 자료 수집</a:t>
          </a:r>
        </a:p>
      </dsp:txBody>
      <dsp:txXfrm>
        <a:off x="1637657" y="957289"/>
        <a:ext cx="1139122" cy="569425"/>
      </dsp:txXfrm>
    </dsp:sp>
    <dsp:sp modelId="{E52E1C02-5C83-42C1-9866-3B57F79808DB}">
      <dsp:nvSpPr>
        <dsp:cNvPr id="0" name=""/>
        <dsp:cNvSpPr/>
      </dsp:nvSpPr>
      <dsp:spPr>
        <a:xfrm>
          <a:off x="615180" y="1395111"/>
          <a:ext cx="2049958" cy="20502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D7DB0-1A7F-4BBC-943E-D7B4CE93B1D0}">
      <dsp:nvSpPr>
        <dsp:cNvPr id="0" name=""/>
        <dsp:cNvSpPr/>
      </dsp:nvSpPr>
      <dsp:spPr>
        <a:xfrm>
          <a:off x="1070598" y="2142136"/>
          <a:ext cx="1139122" cy="56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/>
            <a:t>ML </a:t>
          </a:r>
          <a:r>
            <a:rPr lang="ko-KR" altLang="en-US" sz="1300" kern="1200" dirty="0" smtClean="0"/>
            <a:t>구축</a:t>
          </a:r>
          <a:endParaRPr lang="ko-KR" altLang="en-US" sz="1300" kern="1200" dirty="0"/>
        </a:p>
      </dsp:txBody>
      <dsp:txXfrm>
        <a:off x="1070598" y="2142136"/>
        <a:ext cx="1139122" cy="569425"/>
      </dsp:txXfrm>
    </dsp:sp>
    <dsp:sp modelId="{A5B2CB94-8E7B-47B1-83B8-29F79503A348}">
      <dsp:nvSpPr>
        <dsp:cNvPr id="0" name=""/>
        <dsp:cNvSpPr/>
      </dsp:nvSpPr>
      <dsp:spPr>
        <a:xfrm>
          <a:off x="1330452" y="2714116"/>
          <a:ext cx="1761232" cy="17619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659E-8611-414B-8575-B0DC2D850B62}">
      <dsp:nvSpPr>
        <dsp:cNvPr id="0" name=""/>
        <dsp:cNvSpPr/>
      </dsp:nvSpPr>
      <dsp:spPr>
        <a:xfrm>
          <a:off x="1640352" y="3328686"/>
          <a:ext cx="1139122" cy="56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웹 서비스</a:t>
          </a:r>
        </a:p>
      </dsp:txBody>
      <dsp:txXfrm>
        <a:off x="1640352" y="3328686"/>
        <a:ext cx="1139122" cy="56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CC4A-73EB-4A71-AC00-2952608433B2}">
      <dsp:nvSpPr>
        <dsp:cNvPr id="0" name=""/>
        <dsp:cNvSpPr/>
      </dsp:nvSpPr>
      <dsp:spPr>
        <a:xfrm>
          <a:off x="0" y="647560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DBA58-6A80-4F75-92A8-0147FEEB06BD}">
      <dsp:nvSpPr>
        <dsp:cNvPr id="0" name=""/>
        <dsp:cNvSpPr/>
      </dsp:nvSpPr>
      <dsp:spPr>
        <a:xfrm>
          <a:off x="257175" y="240950"/>
          <a:ext cx="426720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대상</a:t>
          </a:r>
          <a:r>
            <a:rPr lang="en-US" altLang="ko-KR" sz="2700" kern="1200" dirty="0" smtClean="0"/>
            <a:t>-</a:t>
          </a:r>
          <a:r>
            <a:rPr lang="ko-KR" altLang="en-US" sz="2700" kern="1200" dirty="0" smtClean="0"/>
            <a:t>돈이 필요한 누구나</a:t>
          </a:r>
          <a:endParaRPr lang="ko-KR" altLang="en-US" sz="2700" kern="1200" dirty="0"/>
        </a:p>
      </dsp:txBody>
      <dsp:txXfrm>
        <a:off x="296083" y="279858"/>
        <a:ext cx="4189384" cy="719224"/>
      </dsp:txXfrm>
    </dsp:sp>
    <dsp:sp modelId="{40E79545-AB4D-46AD-B1B1-DA05BC6B26FD}">
      <dsp:nvSpPr>
        <dsp:cNvPr id="0" name=""/>
        <dsp:cNvSpPr/>
      </dsp:nvSpPr>
      <dsp:spPr>
        <a:xfrm>
          <a:off x="0" y="1872280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B0880-0541-4B94-8EAB-48C3008DA225}">
      <dsp:nvSpPr>
        <dsp:cNvPr id="0" name=""/>
        <dsp:cNvSpPr/>
      </dsp:nvSpPr>
      <dsp:spPr>
        <a:xfrm>
          <a:off x="304800" y="1473760"/>
          <a:ext cx="426720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학습의 실제화</a:t>
          </a:r>
          <a:endParaRPr lang="ko-KR" altLang="en-US" sz="2700" kern="1200" dirty="0"/>
        </a:p>
      </dsp:txBody>
      <dsp:txXfrm>
        <a:off x="343708" y="1512668"/>
        <a:ext cx="4189384" cy="719224"/>
      </dsp:txXfrm>
    </dsp:sp>
    <dsp:sp modelId="{7C75DA62-5BF5-48A6-AA7B-E334AC025D6A}">
      <dsp:nvSpPr>
        <dsp:cNvPr id="0" name=""/>
        <dsp:cNvSpPr/>
      </dsp:nvSpPr>
      <dsp:spPr>
        <a:xfrm>
          <a:off x="0" y="3097000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4AEBC-71D5-43EE-9135-28D04EB82F0F}">
      <dsp:nvSpPr>
        <dsp:cNvPr id="0" name=""/>
        <dsp:cNvSpPr/>
      </dsp:nvSpPr>
      <dsp:spPr>
        <a:xfrm>
          <a:off x="304800" y="2698480"/>
          <a:ext cx="426720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구현의 실용성</a:t>
          </a:r>
          <a:endParaRPr lang="ko-KR" altLang="en-US" sz="2700" kern="1200" dirty="0"/>
        </a:p>
      </dsp:txBody>
      <dsp:txXfrm>
        <a:off x="343708" y="2737388"/>
        <a:ext cx="4189384" cy="719224"/>
      </dsp:txXfrm>
    </dsp:sp>
    <dsp:sp modelId="{AB1A996E-7EF0-439D-A3AA-DCB214EC0347}">
      <dsp:nvSpPr>
        <dsp:cNvPr id="0" name=""/>
        <dsp:cNvSpPr/>
      </dsp:nvSpPr>
      <dsp:spPr>
        <a:xfrm>
          <a:off x="0" y="4336194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FAE77-F11E-405E-AB81-24CDCA8D71D5}">
      <dsp:nvSpPr>
        <dsp:cNvPr id="0" name=""/>
        <dsp:cNvSpPr/>
      </dsp:nvSpPr>
      <dsp:spPr>
        <a:xfrm>
          <a:off x="304800" y="3923200"/>
          <a:ext cx="4267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 </a:t>
          </a:r>
          <a:r>
            <a:rPr lang="en-US" altLang="ko-KR" sz="2700" kern="1200" dirty="0" smtClean="0"/>
            <a:t>Team work  </a:t>
          </a:r>
          <a:r>
            <a:rPr lang="ko-KR" altLang="en-US" sz="2700" kern="1200" dirty="0" smtClean="0"/>
            <a:t>향상 </a:t>
          </a:r>
          <a:endParaRPr lang="ko-KR" altLang="en-US" sz="2700" kern="1200" dirty="0"/>
        </a:p>
      </dsp:txBody>
      <dsp:txXfrm>
        <a:off x="343708" y="3962108"/>
        <a:ext cx="418938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E73D-7C30-4AFB-B641-8E37FDCFF9E6}">
      <dsp:nvSpPr>
        <dsp:cNvPr id="0" name=""/>
        <dsp:cNvSpPr/>
      </dsp:nvSpPr>
      <dsp:spPr>
        <a:xfrm>
          <a:off x="0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ko-KR" sz="2100" kern="1200" dirty="0"/>
            <a:t>ML </a:t>
          </a:r>
          <a:r>
            <a:rPr lang="ko-KR" altLang="en-US" sz="2100" kern="1200" dirty="0"/>
            <a:t>기술의 실생활</a:t>
          </a:r>
          <a:endParaRPr lang="en-US" altLang="ko-KR" sz="2100" kern="1200" dirty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ko-KR" altLang="en-US" sz="2100" kern="1200" dirty="0"/>
            <a:t>적용</a:t>
          </a:r>
        </a:p>
      </dsp:txBody>
      <dsp:txXfrm>
        <a:off x="0" y="755104"/>
        <a:ext cx="2372320" cy="1423392"/>
      </dsp:txXfrm>
    </dsp:sp>
    <dsp:sp modelId="{FD9CDE3B-6554-4BF4-981E-3982C1E41772}">
      <dsp:nvSpPr>
        <dsp:cNvPr id="0" name=""/>
        <dsp:cNvSpPr/>
      </dsp:nvSpPr>
      <dsp:spPr>
        <a:xfrm>
          <a:off x="2609552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웹 자료 수집 </a:t>
          </a:r>
          <a:endParaRPr lang="en-US" altLang="ko-KR" sz="2100" kern="1200" dirty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기술 이용</a:t>
          </a:r>
          <a:endParaRPr lang="en-US" altLang="ko-KR" sz="2100" kern="1200" dirty="0"/>
        </a:p>
      </dsp:txBody>
      <dsp:txXfrm>
        <a:off x="2609552" y="755104"/>
        <a:ext cx="2372320" cy="1423392"/>
      </dsp:txXfrm>
    </dsp:sp>
    <dsp:sp modelId="{992D1012-7E50-4533-BCE1-20D4EACB68B7}">
      <dsp:nvSpPr>
        <dsp:cNvPr id="0" name=""/>
        <dsp:cNvSpPr/>
      </dsp:nvSpPr>
      <dsp:spPr>
        <a:xfrm>
          <a:off x="5219104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Mysql</a:t>
          </a:r>
          <a:r>
            <a:rPr lang="ko-KR" altLang="en-US" sz="2100" kern="1200" dirty="0" smtClean="0"/>
            <a:t>기술 </a:t>
          </a:r>
          <a:r>
            <a:rPr lang="ko-KR" altLang="en-US" sz="2100" kern="1200" dirty="0"/>
            <a:t>이용</a:t>
          </a:r>
          <a:endParaRPr lang="en-US" altLang="ko-KR" sz="2100" kern="1200" dirty="0"/>
        </a:p>
      </dsp:txBody>
      <dsp:txXfrm>
        <a:off x="5219104" y="755104"/>
        <a:ext cx="2372320" cy="1423392"/>
      </dsp:txXfrm>
    </dsp:sp>
    <dsp:sp modelId="{6ACC9D51-8C2C-4CF8-A3DB-11C6EB3C10DA}">
      <dsp:nvSpPr>
        <dsp:cNvPr id="0" name=""/>
        <dsp:cNvSpPr/>
      </dsp:nvSpPr>
      <dsp:spPr>
        <a:xfrm>
          <a:off x="0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AI</a:t>
          </a:r>
          <a:r>
            <a:rPr lang="ko-KR" altLang="en-US" sz="2100" kern="1200" dirty="0"/>
            <a:t>와 웹 연계 능력 향상</a:t>
          </a:r>
          <a:endParaRPr lang="en-US" altLang="ko-KR" sz="2100" kern="1200" dirty="0"/>
        </a:p>
      </dsp:txBody>
      <dsp:txXfrm>
        <a:off x="0" y="2415728"/>
        <a:ext cx="2372320" cy="1423392"/>
      </dsp:txXfrm>
    </dsp:sp>
    <dsp:sp modelId="{67B90FA2-3D12-426A-AC41-36421DE9F070}">
      <dsp:nvSpPr>
        <dsp:cNvPr id="0" name=""/>
        <dsp:cNvSpPr/>
      </dsp:nvSpPr>
      <dsp:spPr>
        <a:xfrm>
          <a:off x="2609552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Git, Notion, Slack</a:t>
          </a:r>
          <a:r>
            <a:rPr lang="ko-KR" altLang="en-US" sz="2100" kern="1200"/>
            <a:t>을 활용한 팀워크</a:t>
          </a:r>
          <a:endParaRPr lang="en-US" altLang="ko-KR" sz="2100" kern="1200" dirty="0"/>
        </a:p>
      </dsp:txBody>
      <dsp:txXfrm>
        <a:off x="2609552" y="2415728"/>
        <a:ext cx="2372320" cy="1423392"/>
      </dsp:txXfrm>
    </dsp:sp>
    <dsp:sp modelId="{3595CB1D-9856-4CD9-A15C-15AFD27FB2DA}">
      <dsp:nvSpPr>
        <dsp:cNvPr id="0" name=""/>
        <dsp:cNvSpPr/>
      </dsp:nvSpPr>
      <dsp:spPr>
        <a:xfrm>
          <a:off x="5219104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/>
            <a:t>애자일 스크럼 개발 프로세스 적용</a:t>
          </a:r>
          <a:endParaRPr lang="en-US" altLang="ko-KR" sz="2100" kern="1200" dirty="0"/>
        </a:p>
      </dsp:txBody>
      <dsp:txXfrm>
        <a:off x="5219104" y="2415728"/>
        <a:ext cx="2372320" cy="1423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82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61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03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35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12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78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4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01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561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45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09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7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846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25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79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98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8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16"/>
          <p:cNvCxnSpPr/>
          <p:nvPr/>
        </p:nvCxnSpPr>
        <p:spPr>
          <a:xfrm>
            <a:off x="714375" y="1425575"/>
            <a:ext cx="3857625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med" len="med"/>
          </a:ln>
        </p:spPr>
      </p:cxnSp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4202" y="203199"/>
            <a:ext cx="1452919" cy="29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6772275" y="62769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C0-978F-437C-8DDB-DB969CA982AC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8C5DA0-D0CC-4B4A-AC84-6D7972CC2724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3EF363A-7B54-43B4-96AB-C7BF4BA7EEE9}"/>
              </a:ext>
            </a:extLst>
          </p:cNvPr>
          <p:cNvSpPr/>
          <p:nvPr userDrawn="1"/>
        </p:nvSpPr>
        <p:spPr>
          <a:xfrm>
            <a:off x="2392026" y="1249026"/>
            <a:ext cx="4359947" cy="4359947"/>
          </a:xfrm>
          <a:prstGeom prst="flowChartConnector">
            <a:avLst/>
          </a:prstGeom>
          <a:solidFill>
            <a:srgbClr val="448AD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04F34-1998-4430-81C9-862E1DD2C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298" y="6336422"/>
            <a:ext cx="2057401" cy="4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1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48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7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6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17"/>
          <p:cNvGrpSpPr/>
          <p:nvPr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34" name="Google Shape;34;p17"/>
            <p:cNvSpPr/>
            <p:nvPr/>
          </p:nvSpPr>
          <p:spPr>
            <a:xfrm rot="-5400000">
              <a:off x="228599" y="219076"/>
              <a:ext cx="706433" cy="706433"/>
            </a:xfrm>
            <a:prstGeom prst="flowChartDelay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7959" y="6284911"/>
            <a:ext cx="1452919" cy="29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772275" y="62769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18"/>
          <p:cNvCxnSpPr/>
          <p:nvPr/>
        </p:nvCxnSpPr>
        <p:spPr>
          <a:xfrm>
            <a:off x="628650" y="3429000"/>
            <a:ext cx="6038850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43" name="Google Shape;43;p18"/>
          <p:cNvSpPr txBox="1"/>
          <p:nvPr/>
        </p:nvSpPr>
        <p:spPr>
          <a:xfrm>
            <a:off x="6772275" y="62769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5" Type="http://schemas.openxmlformats.org/officeDocument/2006/relationships/comments" Target="../comments/commen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84E33-07F2-4CC2-900F-CF22FB2D5EEA}"/>
              </a:ext>
            </a:extLst>
          </p:cNvPr>
          <p:cNvSpPr txBox="1"/>
          <p:nvPr/>
        </p:nvSpPr>
        <p:spPr>
          <a:xfrm>
            <a:off x="2458720" y="22860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Fluctuation of Finance</a:t>
            </a:r>
            <a:endParaRPr lang="ko-KR" altLang="en-US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F4FFE-AFD4-46A6-839F-AFE1E7D1E8D3}"/>
              </a:ext>
            </a:extLst>
          </p:cNvPr>
          <p:cNvSpPr txBox="1"/>
          <p:nvPr/>
        </p:nvSpPr>
        <p:spPr>
          <a:xfrm>
            <a:off x="3688079" y="4165517"/>
            <a:ext cx="1930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Jupiter team</a:t>
            </a:r>
            <a:endParaRPr lang="ko-KR" altLang="en-US" sz="25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0C2AD42-FF63-46D5-8FE4-B51C9A963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24451" y="5502275"/>
          <a:ext cx="401955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4">
                  <a:extLst>
                    <a:ext uri="{9D8B030D-6E8A-4147-A177-3AD203B41FA5}">
                      <a16:colId xmlns:a16="http://schemas.microsoft.com/office/drawing/2014/main" val="3307792402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70270947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팀       원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이상철  </a:t>
                      </a:r>
                      <a:r>
                        <a:rPr lang="en-US" altLang="ko-KR" sz="1400" b="1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ko-KR" altLang="en-US" sz="1400" b="1" spc="-15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전경진</a:t>
                      </a:r>
                      <a:r>
                        <a:rPr lang="en-US" altLang="ko-KR" sz="1400" b="1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1" spc="-15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김창선</a:t>
                      </a:r>
                      <a:endParaRPr lang="ko-KR" altLang="en-US" sz="1400" b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27183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발  표 일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2021.11.03.</a:t>
                      </a:r>
                      <a:endParaRPr lang="ko-KR" altLang="en-US" sz="1400" b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내용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723" y="1002323"/>
            <a:ext cx="619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실행 흐름 및 절차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5" y="1563844"/>
            <a:ext cx="1670854" cy="13984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211" y="2474378"/>
            <a:ext cx="976134" cy="1398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989" y="2522739"/>
            <a:ext cx="1262769" cy="1301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1604" y="4190999"/>
            <a:ext cx="136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6811" y="4191000"/>
            <a:ext cx="181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350" y="3018645"/>
            <a:ext cx="181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292969" y="2771042"/>
            <a:ext cx="1143000" cy="123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5292969" y="3326423"/>
            <a:ext cx="1143000" cy="123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 화살표 14"/>
          <p:cNvSpPr/>
          <p:nvPr/>
        </p:nvSpPr>
        <p:spPr>
          <a:xfrm rot="1673760">
            <a:off x="2478607" y="2170775"/>
            <a:ext cx="1143000" cy="123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화살표 15"/>
          <p:cNvSpPr/>
          <p:nvPr/>
        </p:nvSpPr>
        <p:spPr>
          <a:xfrm rot="12600000">
            <a:off x="2317546" y="2732021"/>
            <a:ext cx="1143000" cy="123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6" y="3799559"/>
            <a:ext cx="1670854" cy="1398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5350" y="5187710"/>
            <a:ext cx="181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19800000">
            <a:off x="2425889" y="3828764"/>
            <a:ext cx="1143000" cy="123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 rot="9126240">
            <a:off x="2515555" y="4359992"/>
            <a:ext cx="1143000" cy="123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3600" b="1" spc="-150" dirty="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12164" y="377245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사용될 기술 및 환경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86F85-3FAF-41A4-B2D6-51EF504A0BFF}"/>
              </a:ext>
            </a:extLst>
          </p:cNvPr>
          <p:cNvSpPr txBox="1"/>
          <p:nvPr/>
        </p:nvSpPr>
        <p:spPr>
          <a:xfrm>
            <a:off x="263524" y="2421484"/>
            <a:ext cx="582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Web crawl using </a:t>
            </a:r>
            <a:r>
              <a:rPr lang="en-US" altLang="ko-KR" sz="2400" dirty="0" err="1"/>
              <a:t>BeautifulSoup</a:t>
            </a:r>
            <a:r>
              <a:rPr lang="en-US" altLang="ko-KR" sz="2400" dirty="0"/>
              <a:t> and Selenium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96216-C308-445B-A572-38FF75BEACB4}"/>
              </a:ext>
            </a:extLst>
          </p:cNvPr>
          <p:cNvSpPr txBox="1"/>
          <p:nvPr/>
        </p:nvSpPr>
        <p:spPr>
          <a:xfrm>
            <a:off x="263524" y="3856977"/>
            <a:ext cx="8074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data </a:t>
            </a:r>
            <a:r>
              <a:rPr lang="en-US" altLang="ko-KR" sz="2400" dirty="0"/>
              <a:t>table design </a:t>
            </a:r>
            <a:endParaRPr lang="en-US" altLang="ko-KR" sz="2400" dirty="0" smtClean="0"/>
          </a:p>
          <a:p>
            <a:r>
              <a:rPr lang="en-US" altLang="ko-KR" sz="2400" dirty="0"/>
              <a:t>D</a:t>
            </a:r>
            <a:r>
              <a:rPr lang="en-US" altLang="ko-KR" sz="2400" dirty="0" smtClean="0"/>
              <a:t>jango, </a:t>
            </a:r>
            <a:r>
              <a:rPr lang="en-US" altLang="ko-KR" sz="2400" dirty="0"/>
              <a:t>web scrapping, html,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sikit</a:t>
            </a:r>
            <a:r>
              <a:rPr lang="en-US" altLang="ko-KR" sz="2400" dirty="0" smtClean="0"/>
              <a:t>-learn </a:t>
            </a:r>
            <a:r>
              <a:rPr lang="en-US" altLang="ko-KR" sz="2400" dirty="0"/>
              <a:t>AI tool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5E4FB-5632-4E9F-AF13-7271D5A4F7BA}"/>
              </a:ext>
            </a:extLst>
          </p:cNvPr>
          <p:cNvSpPr txBox="1"/>
          <p:nvPr/>
        </p:nvSpPr>
        <p:spPr>
          <a:xfrm>
            <a:off x="263524" y="4730934"/>
            <a:ext cx="7668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Pursue high prediction accuracy with various ML estimators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90459-5895-4E44-A5D0-CB6DA1BBE772}"/>
              </a:ext>
            </a:extLst>
          </p:cNvPr>
          <p:cNvSpPr txBox="1"/>
          <p:nvPr/>
        </p:nvSpPr>
        <p:spPr>
          <a:xfrm>
            <a:off x="263524" y="5235559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Web representation using </a:t>
            </a:r>
            <a:r>
              <a:rPr lang="en-US" altLang="ko-KR" sz="2400" dirty="0" smtClean="0"/>
              <a:t>Django </a:t>
            </a:r>
            <a:r>
              <a:rPr lang="en-US" altLang="ko-KR" sz="2400" dirty="0"/>
              <a:t>web frame technology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81ECD-213D-4397-8E8D-A20A8C63929D}"/>
              </a:ext>
            </a:extLst>
          </p:cNvPr>
          <p:cNvSpPr txBox="1"/>
          <p:nvPr/>
        </p:nvSpPr>
        <p:spPr>
          <a:xfrm>
            <a:off x="263524" y="2954764"/>
            <a:ext cx="917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 cleaning and visualization </a:t>
            </a:r>
          </a:p>
          <a:p>
            <a:r>
              <a:rPr lang="en-US" altLang="ko-KR" sz="2400" dirty="0"/>
              <a:t>using python libraries such as seaborn </a:t>
            </a:r>
            <a:r>
              <a:rPr lang="en-US" altLang="ko-KR" sz="2400" dirty="0" err="1"/>
              <a:t>etc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3524" y="1196134"/>
            <a:ext cx="44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400" dirty="0" smtClean="0"/>
              <a:t>OS – Linux ,window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212" y="5861687"/>
            <a:ext cx="69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Cloud</a:t>
            </a:r>
            <a:r>
              <a:rPr lang="en-US" altLang="ko-KR" dirty="0" smtClean="0"/>
              <a:t> - </a:t>
            </a:r>
            <a:r>
              <a:rPr lang="en-US" altLang="ko-KR" sz="2400" dirty="0" smtClean="0"/>
              <a:t>AWS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86F85-3FAF-41A4-B2D6-51EF504A0BFF}"/>
              </a:ext>
            </a:extLst>
          </p:cNvPr>
          <p:cNvSpPr txBox="1"/>
          <p:nvPr/>
        </p:nvSpPr>
        <p:spPr>
          <a:xfrm>
            <a:off x="311548" y="180063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Vs code ,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650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862147"/>
            <a:ext cx="5449305" cy="40908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143000"/>
            <a:ext cx="237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메인 페이지 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4300" y="3213100"/>
            <a:ext cx="12065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04000" y="2951490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스크랩한 뉴스로 이동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862147"/>
            <a:ext cx="7214871" cy="366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" y="4653577"/>
            <a:ext cx="537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뉴스 링크 클릭 후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739037"/>
            <a:ext cx="6223000" cy="466872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1573823" y="862148"/>
            <a:ext cx="1450731" cy="10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975" y="862147"/>
            <a:ext cx="148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무작위로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주식과 정보를 보여줌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619261" y="826844"/>
            <a:ext cx="1959708" cy="4493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960685" y="3525715"/>
            <a:ext cx="3930161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493" y="3525715"/>
            <a:ext cx="158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 종목에 대한 관련 뉴스 링크 생성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36863" y="739037"/>
            <a:ext cx="790452" cy="253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739037"/>
            <a:ext cx="6677025" cy="4964005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1767254" y="975946"/>
            <a:ext cx="1415562" cy="129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0969" y="2243714"/>
            <a:ext cx="139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공지사항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83047" y="791791"/>
            <a:ext cx="790452" cy="253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9" y="862147"/>
            <a:ext cx="5994400" cy="449012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2184400" y="1028700"/>
            <a:ext cx="49657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0100" y="963711"/>
            <a:ext cx="129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클릭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38" y="1438041"/>
            <a:ext cx="1533525" cy="18669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679331" y="1028700"/>
            <a:ext cx="1392115" cy="1392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6"/>
          </p:cNvCxnSpPr>
          <p:nvPr/>
        </p:nvCxnSpPr>
        <p:spPr>
          <a:xfrm flipH="1" flipV="1">
            <a:off x="3071446" y="1724758"/>
            <a:ext cx="3619500" cy="3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6169" y="3317605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창 생성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81299" y="3912099"/>
            <a:ext cx="2101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시 게시판 하위 메뉴들을 이용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 로그인 이용자는 보기만 가능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331" y="5364915"/>
            <a:ext cx="4467348" cy="1189028"/>
          </a:xfrm>
          <a:prstGeom prst="rect">
            <a:avLst/>
          </a:prstGeom>
        </p:spPr>
      </p:pic>
      <p:cxnSp>
        <p:nvCxnSpPr>
          <p:cNvPr id="20" name="꺾인 연결선 19"/>
          <p:cNvCxnSpPr/>
          <p:nvPr/>
        </p:nvCxnSpPr>
        <p:spPr>
          <a:xfrm rot="10800000" flipV="1">
            <a:off x="5496415" y="4904259"/>
            <a:ext cx="1359754" cy="1099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2" y="783017"/>
            <a:ext cx="6646251" cy="491946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764818" y="838905"/>
            <a:ext cx="790452" cy="253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8408" y="1092868"/>
            <a:ext cx="1626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하면 게시판 글을 작성할 수 있고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대한 코멘트를 남길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099038" y="1776046"/>
            <a:ext cx="1503485" cy="144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366" y="3258447"/>
            <a:ext cx="94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9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15" y="800601"/>
            <a:ext cx="6717324" cy="4956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290" y="1204545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게시글</a:t>
            </a:r>
            <a:r>
              <a:rPr lang="ko-KR" altLang="en-US" dirty="0" smtClean="0"/>
              <a:t> 클릭 화면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200882" y="2795954"/>
            <a:ext cx="1533526" cy="48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100" y="327871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46" y="774207"/>
            <a:ext cx="6795398" cy="5011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277" y="1178169"/>
            <a:ext cx="152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코멘트 클릭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0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772275" y="62769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60599" y="659679"/>
            <a:ext cx="2545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  차  </a:t>
            </a:r>
            <a:r>
              <a:rPr lang="ko-K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55849" y="1708548"/>
          <a:ext cx="3609975" cy="5046750"/>
        </p:xfrm>
        <a:graphic>
          <a:graphicData uri="http://schemas.openxmlformats.org/drawingml/2006/table">
            <a:tbl>
              <a:tblPr firstRow="1" bandRow="1">
                <a:noFill/>
                <a:tableStyleId>{879BBB19-DE66-4D1B-A7FD-C0653F172060}</a:tableStyleId>
              </a:tblPr>
              <a:tblGrid>
                <a:gridCol w="5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 소개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소개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추진배경 및 필요성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목표 &amp; 계획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내용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사용된 기술 및 환경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 실행 결과(데모)</a:t>
                      </a:r>
                      <a:endParaRPr sz="18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추진계획 대비 성과/보완점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Lessons &amp; Learned</a:t>
                      </a:r>
                      <a:endParaRPr sz="18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200" b="1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 프로젝트 홍보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2" y="791308"/>
            <a:ext cx="6354196" cy="47566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712677" y="739037"/>
            <a:ext cx="1441938" cy="474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154615" y="993531"/>
            <a:ext cx="1310054" cy="7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0850" y="1811215"/>
            <a:ext cx="1995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주식 종목을 검색하면 로딩 후 예측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7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0" y="822447"/>
            <a:ext cx="6273678" cy="469487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06939" y="2127738"/>
            <a:ext cx="3483706" cy="3068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290646" y="3661995"/>
            <a:ext cx="26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0617" y="3292663"/>
            <a:ext cx="1811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검색한 종목의 예측 가격과 예측 그래프 생성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35132" y="1431035"/>
            <a:ext cx="2485476" cy="218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314986" y="1751992"/>
            <a:ext cx="765631" cy="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0617" y="1521070"/>
            <a:ext cx="162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종목 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6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Prototype 결과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035" y="2645753"/>
            <a:ext cx="3743325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96" y="941278"/>
            <a:ext cx="6572805" cy="35998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783440" y="956251"/>
            <a:ext cx="515999" cy="309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rot="5400000">
            <a:off x="3324866" y="1780077"/>
            <a:ext cx="1046284" cy="386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7553" y="1758462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49345" y="-497963"/>
            <a:ext cx="631826" cy="146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3600" b="1" spc="-150" dirty="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3600" b="1" spc="-150" dirty="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66EB9-FE7D-4B82-AF52-0FC8310AE0BA}"/>
              </a:ext>
            </a:extLst>
          </p:cNvPr>
          <p:cNvSpPr txBox="1"/>
          <p:nvPr/>
        </p:nvSpPr>
        <p:spPr>
          <a:xfrm>
            <a:off x="249345" y="1656080"/>
            <a:ext cx="7859844" cy="85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기업이 요구하는 다양한 기술을 적용해 봄으로써 취업 경쟁력 제고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49A4F-2F67-4689-840E-2D8FDF4E7A6F}"/>
              </a:ext>
            </a:extLst>
          </p:cNvPr>
          <p:cNvSpPr txBox="1"/>
          <p:nvPr/>
        </p:nvSpPr>
        <p:spPr>
          <a:xfrm>
            <a:off x="249345" y="4040290"/>
            <a:ext cx="8943474" cy="85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단독 어플리케이션이 아닌 웹 기술을 적용함으로써 이용자의 접근 기회 향상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8DA17-E311-4356-A390-4D91DE33ABFA}"/>
              </a:ext>
            </a:extLst>
          </p:cNvPr>
          <p:cNvSpPr txBox="1"/>
          <p:nvPr/>
        </p:nvSpPr>
        <p:spPr>
          <a:xfrm>
            <a:off x="249345" y="2757789"/>
            <a:ext cx="8289449" cy="85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향후 자율주행 실시간 데이터 생성에 따른 자료 정제 및 저장 기술 예습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A11A2-2084-40B7-BDD9-7F67BC74D456}"/>
              </a:ext>
            </a:extLst>
          </p:cNvPr>
          <p:cNvSpPr txBox="1"/>
          <p:nvPr/>
        </p:nvSpPr>
        <p:spPr>
          <a:xfrm>
            <a:off x="249345" y="3423920"/>
            <a:ext cx="8228535" cy="85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실생활에 기계학습</a:t>
            </a:r>
            <a:r>
              <a:rPr lang="en-US" altLang="ko-KR" sz="2000" dirty="0"/>
              <a:t>(ML)</a:t>
            </a:r>
            <a:r>
              <a:rPr lang="ko-KR" altLang="en-US" sz="2000" dirty="0"/>
              <a:t>를 적용함으로써 막연한 개념적 지식의 구체화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DEE30-1078-4A6E-AE6E-6650D7F9284B}"/>
              </a:ext>
            </a:extLst>
          </p:cNvPr>
          <p:cNvSpPr txBox="1"/>
          <p:nvPr/>
        </p:nvSpPr>
        <p:spPr>
          <a:xfrm>
            <a:off x="249345" y="2174240"/>
            <a:ext cx="7404591" cy="85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인터넷같은</a:t>
            </a:r>
            <a:r>
              <a:rPr lang="ko-KR" altLang="en-US" sz="2000" dirty="0"/>
              <a:t> 다양한 자료 소스에서 자료 추적 및 획득 능력 향상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B96D7-BB90-4CF3-A7DF-DC2A88011BBA}"/>
              </a:ext>
            </a:extLst>
          </p:cNvPr>
          <p:cNvSpPr txBox="1"/>
          <p:nvPr/>
        </p:nvSpPr>
        <p:spPr>
          <a:xfrm>
            <a:off x="812163" y="377245"/>
            <a:ext cx="32297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추진계획 대비 </a:t>
            </a:r>
            <a:r>
              <a:rPr lang="ko-KR" altLang="en-US" sz="20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성과</a:t>
            </a:r>
            <a:endParaRPr lang="ko-KR" altLang="en-US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35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6772275" y="62769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Lessons &amp; Learned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81659" y="1880479"/>
            <a:ext cx="74127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이상철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 D</a:t>
            </a:r>
            <a:r>
              <a:rPr lang="en-US" altLang="ko-KR" sz="1800" dirty="0" smtClean="0"/>
              <a:t>jango </a:t>
            </a:r>
            <a:r>
              <a:rPr lang="en-US" altLang="ko-KR" sz="1800" dirty="0"/>
              <a:t>frame</a:t>
            </a:r>
            <a:r>
              <a:rPr lang="ko-KR" altLang="en-US" sz="1800" dirty="0"/>
              <a:t>에 의한 빠른 제작이 가능했음</a:t>
            </a:r>
            <a:r>
              <a:rPr lang="en-US" altLang="ko-KR" sz="1800" dirty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 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이론적 </a:t>
            </a:r>
            <a:r>
              <a:rPr lang="ko-KR" altLang="en-US" sz="1800" dirty="0"/>
              <a:t>학습의 현실 </a:t>
            </a:r>
            <a:r>
              <a:rPr lang="ko-KR" altLang="en-US" sz="1800" dirty="0" err="1"/>
              <a:t>구현화로</a:t>
            </a:r>
            <a:r>
              <a:rPr lang="ko-KR" altLang="en-US" sz="1800" dirty="0"/>
              <a:t> 지식의 공고화</a:t>
            </a:r>
            <a:br>
              <a:rPr lang="ko-KR" altLang="en-US" sz="1800" dirty="0"/>
            </a:br>
            <a:r>
              <a:rPr lang="ko-KR" altLang="en-US" sz="1800" dirty="0"/>
              <a:t> </a:t>
            </a:r>
            <a:r>
              <a:rPr lang="en-US" altLang="ko-KR" sz="1800" dirty="0" smtClean="0"/>
              <a:t>	</a:t>
            </a:r>
            <a:r>
              <a:rPr lang="ko-KR" altLang="en-US" sz="1800" dirty="0" err="1" smtClean="0"/>
              <a:t>팀원간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협동의 중요성 재고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11"/>
          <p:cNvSpPr txBox="1"/>
          <p:nvPr/>
        </p:nvSpPr>
        <p:spPr>
          <a:xfrm>
            <a:off x="781660" y="3329442"/>
            <a:ext cx="75094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김창선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구글 검색 키워드 설정의 중요성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공식 문서의 봐야하는 중요성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5;p11"/>
          <p:cNvSpPr txBox="1"/>
          <p:nvPr/>
        </p:nvSpPr>
        <p:spPr>
          <a:xfrm>
            <a:off x="781660" y="4664709"/>
            <a:ext cx="75094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전경진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보이는 정보 이외의 다양한 환경 변수에 대한 고려가 필요하고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분야에 대한 전문 지식이 필요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협업의 중요성을 깨달음</a:t>
            </a:r>
            <a:r>
              <a:rPr lang="en-US" altLang="ko-K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2;p12"/>
          <p:cNvSpPr txBox="1"/>
          <p:nvPr/>
        </p:nvSpPr>
        <p:spPr>
          <a:xfrm>
            <a:off x="1038224" y="338927"/>
            <a:ext cx="36252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팀 프로젝트 홍보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1;p12"/>
          <p:cNvSpPr txBox="1"/>
          <p:nvPr/>
        </p:nvSpPr>
        <p:spPr>
          <a:xfrm>
            <a:off x="-16366" y="198231"/>
            <a:ext cx="12047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0596" y="985258"/>
            <a:ext cx="64684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국내 매수 대기 자금</a:t>
            </a:r>
            <a:endParaRPr lang="en-US" altLang="ko-KR" sz="5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" panose="020B0502040204020203" pitchFamily="34" charset="0"/>
            </a:endParaRPr>
          </a:p>
          <a:p>
            <a:pPr algn="ctr"/>
            <a:r>
              <a:rPr lang="en-US" altLang="ko-KR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67</a:t>
            </a:r>
            <a:r>
              <a:rPr lang="ko-KR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조</a:t>
            </a:r>
            <a:endParaRPr lang="en-US" altLang="ko-KR" sz="5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5950" y="2162175"/>
            <a:ext cx="240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출처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연합뉴스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</a:t>
            </a:r>
            <a:r>
              <a:rPr lang="en-US" altLang="ko-KR" sz="1000" dirty="0" smtClean="0"/>
              <a:t>-11.11)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248866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(67,075,141,000,000)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98" y="2796363"/>
            <a:ext cx="5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년 신규 계좌 개설 수 </a:t>
            </a:r>
            <a:r>
              <a:rPr lang="en-US" altLang="ko-KR" dirty="0"/>
              <a:t>612</a:t>
            </a:r>
            <a:r>
              <a:rPr lang="ko-KR" altLang="en-US" dirty="0"/>
              <a:t>만 </a:t>
            </a:r>
            <a:r>
              <a:rPr lang="ko-KR" altLang="en-US" dirty="0" smtClean="0"/>
              <a:t>명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02956" y="3091669"/>
            <a:ext cx="204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– </a:t>
            </a:r>
            <a:r>
              <a:rPr lang="en-US" altLang="ko-KR" sz="1100" dirty="0" err="1" smtClean="0"/>
              <a:t>mbc</a:t>
            </a:r>
            <a:endParaRPr lang="en-US" altLang="ko-KR" sz="11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10" y="4034909"/>
            <a:ext cx="4343400" cy="438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76475" y="4915318"/>
            <a:ext cx="5715000" cy="127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글로벌 진출 가능성 용이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1" y="4582265"/>
            <a:ext cx="2278706" cy="1800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2488660"/>
            <a:ext cx="2328862" cy="16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761999" y="2413337"/>
            <a:ext cx="345757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5591174" y="3429000"/>
            <a:ext cx="12192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3200"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D3A42-FC47-4F1B-A91A-FFEBFFC76111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600" b="1" spc="-150" dirty="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4A5AC-EB1E-4E0D-8A29-18D0E2CF2292}"/>
              </a:ext>
            </a:extLst>
          </p:cNvPr>
          <p:cNvSpPr txBox="1"/>
          <p:nvPr/>
        </p:nvSpPr>
        <p:spPr>
          <a:xfrm>
            <a:off x="895350" y="338927"/>
            <a:ext cx="2390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팀명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팀원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역할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A352-BA15-4491-B83C-863B00E14174}"/>
              </a:ext>
            </a:extLst>
          </p:cNvPr>
          <p:cNvSpPr txBox="1"/>
          <p:nvPr/>
        </p:nvSpPr>
        <p:spPr>
          <a:xfrm>
            <a:off x="1046480" y="1869440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이상철 </a:t>
            </a:r>
            <a:r>
              <a:rPr lang="en-US" altLang="ko-KR" sz="2000" dirty="0"/>
              <a:t>: </a:t>
            </a:r>
            <a:r>
              <a:rPr lang="ko-KR" altLang="en-US" sz="2000" dirty="0"/>
              <a:t>웹 프로그램</a:t>
            </a:r>
            <a:r>
              <a:rPr lang="en-US" altLang="ko-KR" sz="2000" dirty="0"/>
              <a:t>, DB </a:t>
            </a:r>
            <a:r>
              <a:rPr lang="ko-KR" altLang="en-US" sz="2000" dirty="0"/>
              <a:t>설계구축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통합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C6518-527C-410B-93B0-F609AE079CE5}"/>
              </a:ext>
            </a:extLst>
          </p:cNvPr>
          <p:cNvSpPr txBox="1"/>
          <p:nvPr/>
        </p:nvSpPr>
        <p:spPr>
          <a:xfrm>
            <a:off x="1046480" y="2753360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전경진</a:t>
            </a:r>
            <a:r>
              <a:rPr lang="ko-KR" altLang="en-US" sz="2000" dirty="0"/>
              <a:t> </a:t>
            </a:r>
            <a:r>
              <a:rPr lang="en-US" altLang="ko-KR" sz="2000" dirty="0"/>
              <a:t>: ML </a:t>
            </a:r>
            <a:r>
              <a:rPr lang="ko-KR" altLang="en-US" sz="2000" dirty="0"/>
              <a:t>구축</a:t>
            </a:r>
            <a:r>
              <a:rPr lang="en-US" altLang="ko-KR" sz="2000" dirty="0"/>
              <a:t>, DB </a:t>
            </a:r>
            <a:r>
              <a:rPr lang="ko-KR" altLang="en-US" sz="2000" dirty="0"/>
              <a:t>설계구축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43D93-9812-46EC-A5BC-3FD55A92E10B}"/>
              </a:ext>
            </a:extLst>
          </p:cNvPr>
          <p:cNvSpPr txBox="1"/>
          <p:nvPr/>
        </p:nvSpPr>
        <p:spPr>
          <a:xfrm>
            <a:off x="1046479" y="3637280"/>
            <a:ext cx="618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김창선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웹 자료수집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DB </a:t>
            </a:r>
            <a:r>
              <a:rPr lang="ko-KR" altLang="en-US" sz="2000" dirty="0" err="1" smtClean="0"/>
              <a:t>설계구축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시스템 통합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3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600" b="1" spc="-150" dirty="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49" y="338927"/>
            <a:ext cx="6386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소개 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F2CDF5B-0F85-4810-8931-1ACC30D45F85}"/>
              </a:ext>
            </a:extLst>
          </p:cNvPr>
          <p:cNvGraphicFramePr/>
          <p:nvPr>
            <p:extLst/>
          </p:nvPr>
        </p:nvGraphicFramePr>
        <p:xfrm>
          <a:off x="579437" y="1161439"/>
          <a:ext cx="3849688" cy="469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533" y="4991100"/>
            <a:ext cx="3190875" cy="1285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6801" y="1038328"/>
            <a:ext cx="4340423" cy="32861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6838" y="862146"/>
            <a:ext cx="728961" cy="195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688" y="739037"/>
            <a:ext cx="8709027" cy="5903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600" b="1" spc="-150" dirty="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3476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7" name="다이어그램 6"/>
          <p:cNvGraphicFramePr/>
          <p:nvPr>
            <p:extLst/>
          </p:nvPr>
        </p:nvGraphicFramePr>
        <p:xfrm>
          <a:off x="409575" y="862147"/>
          <a:ext cx="6096000" cy="525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300" y="1155913"/>
            <a:ext cx="3381375" cy="36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95350" y="338927"/>
            <a:ext cx="27419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목표 및 계획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6F4C6A86-A81F-4E44-8829-10935EB26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21870"/>
              </p:ext>
            </p:extLst>
          </p:nvPr>
        </p:nvGraphicFramePr>
        <p:xfrm>
          <a:off x="735868" y="1312705"/>
          <a:ext cx="7591424" cy="459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95350" y="338927"/>
            <a:ext cx="27419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목표 및 계획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14" y="862147"/>
            <a:ext cx="4063511" cy="54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내용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3" y="1002323"/>
            <a:ext cx="619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1450275"/>
            <a:ext cx="6133838" cy="2998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4589083"/>
            <a:ext cx="5275385" cy="15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 smtClean="0">
                <a:solidFill>
                  <a:srgbClr val="2668B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 b="1" dirty="0">
              <a:solidFill>
                <a:srgbClr val="2668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내용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3" y="1002323"/>
            <a:ext cx="619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1450274"/>
            <a:ext cx="6156066" cy="19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521</Words>
  <Application>Microsoft Office PowerPoint</Application>
  <PresentationFormat>화면 슬라이드 쇼(4:3)</PresentationFormat>
  <Paragraphs>150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맑은 고딕</vt:lpstr>
      <vt:lpstr>Arial</vt:lpstr>
      <vt:lpstr>Bahnschrift Light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ChoiJIAN</dc:creator>
  <cp:lastModifiedBy>PC021</cp:lastModifiedBy>
  <cp:revision>15</cp:revision>
  <dcterms:created xsi:type="dcterms:W3CDTF">2021-09-11T06:14:34Z</dcterms:created>
  <dcterms:modified xsi:type="dcterms:W3CDTF">2022-01-07T19:05:29Z</dcterms:modified>
</cp:coreProperties>
</file>