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74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7011-FE90-4C08-A79F-9FEA82FCC654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2332-C5AA-4478-9F30-CC20DD0CE0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22" y="1571612"/>
            <a:ext cx="915132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版型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400" dirty="0">
                <a:latin typeface="標楷體" pitchFamily="65" charset="-120"/>
                <a:ea typeface="標楷體" pitchFamily="65" charset="-120"/>
                <a:cs typeface="+mj-cs"/>
              </a:rPr>
              <a:t>網站架構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3" name="圖片 2" descr="myWebLaravel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928802"/>
            <a:ext cx="6560820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Database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設計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714488"/>
          <a:ext cx="2074822" cy="1851660"/>
        </p:xfrm>
        <a:graphic>
          <a:graphicData uri="http://schemas.openxmlformats.org/drawingml/2006/table">
            <a:tbl>
              <a:tblPr/>
              <a:tblGrid>
                <a:gridCol w="777516"/>
                <a:gridCol w="750253"/>
                <a:gridCol w="547053"/>
              </a:tblGrid>
              <a:tr h="2057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contact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欄位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類型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increments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email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phone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information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created_at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timestamps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updated_at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timestamps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28926" y="1714488"/>
          <a:ext cx="2407920" cy="2057400"/>
        </p:xfrm>
        <a:graphic>
          <a:graphicData uri="http://schemas.openxmlformats.org/drawingml/2006/table">
            <a:tbl>
              <a:tblPr/>
              <a:tblGrid>
                <a:gridCol w="853440"/>
                <a:gridCol w="853440"/>
                <a:gridCol w="701040"/>
              </a:tblGrid>
              <a:tr h="2057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article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欄位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類型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nullable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increments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context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image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created_at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timestamps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updated_at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timestamps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53</Words>
  <Application>Microsoft Office PowerPoint</Application>
  <PresentationFormat>如螢幕大小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版型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張榕軒</dc:creator>
  <cp:lastModifiedBy>張榕軒</cp:lastModifiedBy>
  <cp:revision>174</cp:revision>
  <dcterms:created xsi:type="dcterms:W3CDTF">2025-01-11T11:34:14Z</dcterms:created>
  <dcterms:modified xsi:type="dcterms:W3CDTF">2025-01-17T06:27:40Z</dcterms:modified>
</cp:coreProperties>
</file>