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7011-FE90-4C08-A79F-9FEA82FCC654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22332-C5AA-4478-9F30-CC20DD0CE00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7322" y="1571612"/>
            <a:ext cx="915132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版型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en-US" sz="4400" dirty="0">
                <a:latin typeface="標楷體" pitchFamily="65" charset="-120"/>
                <a:ea typeface="標楷體" pitchFamily="65" charset="-120"/>
                <a:cs typeface="+mj-cs"/>
              </a:rPr>
              <a:t>網站架構</a:t>
            </a:r>
            <a:endParaRPr kumimoji="0" lang="zh-TW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  <p:pic>
        <p:nvPicPr>
          <p:cNvPr id="3" name="圖片 2" descr="myWebLaravel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6" y="1928802"/>
            <a:ext cx="6560820" cy="1912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</TotalTime>
  <Words>4</Words>
  <Application>Microsoft Office PowerPoint</Application>
  <PresentationFormat>如螢幕大小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版型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張榕軒</dc:creator>
  <cp:lastModifiedBy>張榕軒</cp:lastModifiedBy>
  <cp:revision>160</cp:revision>
  <dcterms:created xsi:type="dcterms:W3CDTF">2025-01-11T11:34:14Z</dcterms:created>
  <dcterms:modified xsi:type="dcterms:W3CDTF">2025-01-12T14:36:23Z</dcterms:modified>
</cp:coreProperties>
</file>