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2018-05-17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馬力歐障礙賽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加強版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組員：</a:t>
            </a:r>
            <a:r>
              <a:rPr lang="en-US" altLang="zh-TW" dirty="0" smtClean="0"/>
              <a:t>405630194 </a:t>
            </a:r>
            <a:r>
              <a:rPr lang="zh-TW" altLang="en-US" dirty="0" smtClean="0"/>
              <a:t>林思妤</a:t>
            </a:r>
            <a:endParaRPr lang="en-US" altLang="zh-TW" dirty="0" smtClean="0"/>
          </a:p>
          <a:p>
            <a:r>
              <a:rPr lang="en-US" altLang="zh-TW" dirty="0" smtClean="0"/>
              <a:t>405631697 </a:t>
            </a:r>
            <a:r>
              <a:rPr lang="zh-TW" altLang="en-US" dirty="0" smtClean="0"/>
              <a:t>林潓蓉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63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規則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</TotalTime>
  <Words>19</Words>
  <Application>Microsoft Office PowerPoint</Application>
  <PresentationFormat>如螢幕大小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鋒芒</vt:lpstr>
      <vt:lpstr>馬力歐障礙賽(加強版)</vt:lpstr>
      <vt:lpstr>規則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馬力歐障礙賽(加強版)</dc:title>
  <dc:creator>tku-staff</dc:creator>
  <cp:lastModifiedBy>tku-staff</cp:lastModifiedBy>
  <cp:revision>3</cp:revision>
  <dcterms:created xsi:type="dcterms:W3CDTF">2018-05-17T08:27:43Z</dcterms:created>
  <dcterms:modified xsi:type="dcterms:W3CDTF">2018-05-17T08:57:07Z</dcterms:modified>
</cp:coreProperties>
</file>