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7" autoAdjust="0"/>
  </p:normalViewPr>
  <p:slideViewPr>
    <p:cSldViewPr snapToGrid="0">
      <p:cViewPr>
        <p:scale>
          <a:sx n="166" d="100"/>
          <a:sy n="166" d="100"/>
        </p:scale>
        <p:origin x="-5022" y="-3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F448-A98B-4177-9D29-2682B93BC6E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B04E-FA5D-47FA-89AB-50875AF3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78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F448-A98B-4177-9D29-2682B93BC6E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B04E-FA5D-47FA-89AB-50875AF3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89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F448-A98B-4177-9D29-2682B93BC6E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B04E-FA5D-47FA-89AB-50875AF3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8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F448-A98B-4177-9D29-2682B93BC6E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B04E-FA5D-47FA-89AB-50875AF3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6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F448-A98B-4177-9D29-2682B93BC6E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B04E-FA5D-47FA-89AB-50875AF3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2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F448-A98B-4177-9D29-2682B93BC6E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B04E-FA5D-47FA-89AB-50875AF3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4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F448-A98B-4177-9D29-2682B93BC6E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B04E-FA5D-47FA-89AB-50875AF3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46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F448-A98B-4177-9D29-2682B93BC6E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B04E-FA5D-47FA-89AB-50875AF3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9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F448-A98B-4177-9D29-2682B93BC6E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B04E-FA5D-47FA-89AB-50875AF3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8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F448-A98B-4177-9D29-2682B93BC6E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B04E-FA5D-47FA-89AB-50875AF3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24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F448-A98B-4177-9D29-2682B93BC6E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B04E-FA5D-47FA-89AB-50875AF3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4F448-A98B-4177-9D29-2682B93BC6E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EB04E-FA5D-47FA-89AB-50875AF3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8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OCT diagram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Stephan </a:t>
            </a:r>
          </a:p>
          <a:p>
            <a:r>
              <a:rPr lang="en-US" altLang="zh-CN" dirty="0" smtClean="0"/>
              <a:t>2018/09/23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0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7521" y="470472"/>
            <a:ext cx="3325091" cy="3454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374905" y="579576"/>
            <a:ext cx="193964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1374905" y="1175322"/>
            <a:ext cx="193964" cy="193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374905" y="1431631"/>
            <a:ext cx="193964" cy="193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1374905" y="1687940"/>
            <a:ext cx="193964" cy="193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1374905" y="1944249"/>
            <a:ext cx="193964" cy="193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374905" y="2200558"/>
            <a:ext cx="193964" cy="193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374905" y="2456867"/>
            <a:ext cx="193964" cy="193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374905" y="2889821"/>
            <a:ext cx="193964" cy="54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679704" y="3917894"/>
            <a:ext cx="415637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2303157" y="3921985"/>
            <a:ext cx="415637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3439229" y="3919142"/>
            <a:ext cx="415637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4062685" y="3917894"/>
            <a:ext cx="415637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4893960" y="3161717"/>
            <a:ext cx="207818" cy="2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4893960" y="2748678"/>
            <a:ext cx="207818" cy="2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4893960" y="2335639"/>
            <a:ext cx="207818" cy="2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4893960" y="1937322"/>
            <a:ext cx="207818" cy="2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4893960" y="903426"/>
            <a:ext cx="207818" cy="2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/>
          <p:cNvSpPr/>
          <p:nvPr/>
        </p:nvSpPr>
        <p:spPr>
          <a:xfrm>
            <a:off x="1568869" y="4860631"/>
            <a:ext cx="3325091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rgbClr val="FF0000"/>
                </a:solidFill>
              </a:rPr>
              <a:t>Alazar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79704" y="4652813"/>
            <a:ext cx="415637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2289305" y="4643288"/>
            <a:ext cx="415637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3439230" y="4652813"/>
            <a:ext cx="415637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/>
          <p:cNvSpPr/>
          <p:nvPr/>
        </p:nvSpPr>
        <p:spPr>
          <a:xfrm>
            <a:off x="4048831" y="4638959"/>
            <a:ext cx="415637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/>
          <p:cNvSpPr/>
          <p:nvPr/>
        </p:nvSpPr>
        <p:spPr>
          <a:xfrm>
            <a:off x="1374905" y="5137722"/>
            <a:ext cx="193964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/>
          <p:cNvSpPr/>
          <p:nvPr/>
        </p:nvSpPr>
        <p:spPr>
          <a:xfrm>
            <a:off x="4907814" y="5234704"/>
            <a:ext cx="180110" cy="31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Straight Connector 35"/>
          <p:cNvCxnSpPr>
            <a:endCxn id="5" idx="1"/>
          </p:cNvCxnSpPr>
          <p:nvPr/>
        </p:nvCxnSpPr>
        <p:spPr>
          <a:xfrm flipV="1">
            <a:off x="668324" y="725049"/>
            <a:ext cx="70658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68323" y="2567704"/>
            <a:ext cx="70658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68323" y="2297540"/>
            <a:ext cx="70658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68322" y="2052488"/>
            <a:ext cx="70658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20274" y="563582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Power</a:t>
            </a:r>
            <a:endParaRPr lang="zh-CN" altLang="en-US" sz="1600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-258280" y="515366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100-240V AC</a:t>
            </a:r>
            <a:endParaRPr lang="zh-CN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141669" y="187237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3.3V</a:t>
            </a:r>
            <a:endParaRPr lang="zh-CN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142838" y="2149895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3.3V</a:t>
            </a:r>
            <a:endParaRPr lang="zh-CN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41669" y="2398835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3.3V</a:t>
            </a:r>
            <a:endParaRPr lang="zh-CN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1574570" y="1096982"/>
            <a:ext cx="312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568869" y="1360218"/>
            <a:ext cx="312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560895" y="1860697"/>
            <a:ext cx="312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6</a:t>
            </a:r>
            <a:endParaRPr lang="zh-CN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574570" y="2137788"/>
            <a:ext cx="312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1574570" y="2412077"/>
            <a:ext cx="312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8</a:t>
            </a:r>
            <a:endParaRPr lang="zh-CN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844952" y="1425807"/>
            <a:ext cx="461665" cy="983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Interlock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574570" y="1611111"/>
            <a:ext cx="312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1551052" y="2921159"/>
            <a:ext cx="430887" cy="4498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600" dirty="0" smtClean="0"/>
              <a:t>USB</a:t>
            </a:r>
            <a:endParaRPr lang="zh-CN" alt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1541159" y="3407638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Sweep</a:t>
            </a:r>
          </a:p>
          <a:p>
            <a:r>
              <a:rPr lang="en-US" altLang="zh-CN" sz="1400" dirty="0" smtClean="0"/>
              <a:t>trigger</a:t>
            </a:r>
            <a:endParaRPr lang="zh-CN" alt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2154722" y="3627410"/>
            <a:ext cx="7649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K-clock</a:t>
            </a:r>
            <a:endParaRPr lang="zh-CN" alt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2114646" y="4833575"/>
            <a:ext cx="7649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K-clock</a:t>
            </a:r>
            <a:endParaRPr lang="zh-CN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568869" y="4806758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Sweep</a:t>
            </a:r>
          </a:p>
          <a:p>
            <a:r>
              <a:rPr lang="en-US" altLang="zh-CN" sz="1400" dirty="0" smtClean="0"/>
              <a:t>trigger</a:t>
            </a:r>
            <a:endParaRPr lang="zh-CN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426564" y="3606047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Ch1</a:t>
            </a:r>
            <a:endParaRPr lang="zh-CN" alt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381589" y="4826258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Ch1</a:t>
            </a:r>
            <a:endParaRPr lang="zh-CN" alt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3991191" y="3610954"/>
            <a:ext cx="53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Ch2</a:t>
            </a:r>
            <a:endParaRPr lang="zh-CN" alt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3973365" y="4830563"/>
            <a:ext cx="53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Ch2</a:t>
            </a:r>
            <a:endParaRPr lang="zh-CN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4225692" y="83612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Laser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867188" y="1915109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OCT signal1</a:t>
            </a:r>
            <a:endParaRPr lang="zh-CN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5867188" y="2319172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OCT signal2</a:t>
            </a:r>
            <a:endParaRPr lang="zh-CN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3350330" y="21509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BD1</a:t>
            </a:r>
            <a:endParaRPr lang="zh-CN" altLang="en-US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3647046" y="2412077"/>
            <a:ext cx="0" cy="1149808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3" idx="3"/>
            <a:endCxn id="22" idx="1"/>
          </p:cNvCxnSpPr>
          <p:nvPr/>
        </p:nvCxnSpPr>
        <p:spPr>
          <a:xfrm flipV="1">
            <a:off x="3943762" y="2073270"/>
            <a:ext cx="950198" cy="262369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>
            <a:off x="3961374" y="2335639"/>
            <a:ext cx="950198" cy="135948"/>
          </a:xfrm>
          <a:prstGeom prst="bentConnector3">
            <a:avLst>
              <a:gd name="adj1" fmla="val 48542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981875" y="288982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BD2</a:t>
            </a:r>
            <a:endParaRPr lang="zh-CN" altLang="en-US" dirty="0"/>
          </a:p>
        </p:txBody>
      </p:sp>
      <p:cxnSp>
        <p:nvCxnSpPr>
          <p:cNvPr id="99" name="Straight Connector 98"/>
          <p:cNvCxnSpPr>
            <a:endCxn id="75" idx="0"/>
          </p:cNvCxnSpPr>
          <p:nvPr/>
        </p:nvCxnSpPr>
        <p:spPr>
          <a:xfrm>
            <a:off x="4256648" y="3259153"/>
            <a:ext cx="1" cy="3518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7" idx="3"/>
            <a:endCxn id="20" idx="1"/>
          </p:cNvCxnSpPr>
          <p:nvPr/>
        </p:nvCxnSpPr>
        <p:spPr>
          <a:xfrm flipV="1">
            <a:off x="4575307" y="2884626"/>
            <a:ext cx="318653" cy="189861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endCxn id="18" idx="1"/>
          </p:cNvCxnSpPr>
          <p:nvPr/>
        </p:nvCxnSpPr>
        <p:spPr>
          <a:xfrm>
            <a:off x="4575307" y="3074487"/>
            <a:ext cx="318653" cy="223178"/>
          </a:xfrm>
          <a:prstGeom prst="bentConnector3">
            <a:avLst>
              <a:gd name="adj1" fmla="val 50001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551776" y="5122553"/>
            <a:ext cx="430887" cy="5171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600" dirty="0" smtClean="0"/>
              <a:t>DI/O</a:t>
            </a:r>
            <a:endParaRPr lang="zh-CN" altLang="en-US" sz="1600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668321" y="5553358"/>
            <a:ext cx="70658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82908" y="5005508"/>
            <a:ext cx="461665" cy="1054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computer</a:t>
            </a:r>
            <a:endParaRPr lang="zh-CN" altLang="en-US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68321" y="3146060"/>
            <a:ext cx="70658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7070" y="2791650"/>
            <a:ext cx="461665" cy="1054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computer</a:t>
            </a:r>
            <a:endParaRPr lang="zh-CN" altLang="en-US" dirty="0"/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095" y="1585012"/>
            <a:ext cx="4766848" cy="1654129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050" y="-19643"/>
            <a:ext cx="2909950" cy="1482171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591885" y="1220842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Axsun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78" name="Table 4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083149"/>
              </p:ext>
            </p:extLst>
          </p:nvPr>
        </p:nvGraphicFramePr>
        <p:xfrm>
          <a:off x="1916730" y="6192752"/>
          <a:ext cx="812800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4">
                  <a:extLst>
                    <a:ext uri="{9D8B030D-6E8A-4147-A177-3AD203B41FA5}">
                      <a16:colId xmlns:a16="http://schemas.microsoft.com/office/drawing/2014/main" val="37254949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360471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634007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751003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8062156"/>
                    </a:ext>
                  </a:extLst>
                </a:gridCol>
              </a:tblGrid>
              <a:tr h="5531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Laser &amp; digitizer</a:t>
                      </a:r>
                      <a:r>
                        <a:rPr lang="en-US" altLang="zh-CN" baseline="0" dirty="0" smtClean="0"/>
                        <a:t> circuit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Draw</a:t>
                      </a:r>
                      <a:r>
                        <a:rPr lang="en-US" altLang="zh-CN" baseline="0" dirty="0" smtClean="0"/>
                        <a:t> by Stephan 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Check by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09/24/18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Sheet</a:t>
                      </a:r>
                      <a:r>
                        <a:rPr lang="en-US" altLang="zh-CN" baseline="0" dirty="0" smtClean="0"/>
                        <a:t> no.</a:t>
                      </a:r>
                    </a:p>
                    <a:p>
                      <a:r>
                        <a:rPr lang="en-US" altLang="zh-CN" baseline="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5542"/>
                  </a:ext>
                </a:extLst>
              </a:tr>
            </a:tbl>
          </a:graphicData>
        </a:graphic>
      </p:graphicFrame>
      <p:sp>
        <p:nvSpPr>
          <p:cNvPr id="479" name="TextBox 478"/>
          <p:cNvSpPr txBox="1"/>
          <p:nvPr/>
        </p:nvSpPr>
        <p:spPr>
          <a:xfrm>
            <a:off x="7687381" y="697482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Axsun</a:t>
            </a:r>
            <a:r>
              <a:rPr lang="en-US" altLang="zh-CN" dirty="0" smtClean="0"/>
              <a:t> interlock Pins</a:t>
            </a:r>
            <a:endParaRPr lang="zh-CN" altLang="en-US" dirty="0"/>
          </a:p>
        </p:txBody>
      </p:sp>
      <p:cxnSp>
        <p:nvCxnSpPr>
          <p:cNvPr id="483" name="Straight Arrow Connector 482"/>
          <p:cNvCxnSpPr/>
          <p:nvPr/>
        </p:nvCxnSpPr>
        <p:spPr>
          <a:xfrm flipV="1">
            <a:off x="5080854" y="5381119"/>
            <a:ext cx="8104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4" name="Rectangle 483"/>
          <p:cNvSpPr/>
          <p:nvPr/>
        </p:nvSpPr>
        <p:spPr>
          <a:xfrm>
            <a:off x="5904035" y="4934528"/>
            <a:ext cx="1221698" cy="893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DAQ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5" name="TextBox 484"/>
          <p:cNvSpPr txBox="1"/>
          <p:nvPr/>
        </p:nvSpPr>
        <p:spPr>
          <a:xfrm rot="16200000">
            <a:off x="1143773" y="3971489"/>
            <a:ext cx="553998" cy="8168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 smtClean="0"/>
              <a:t>0-1.2V TTL</a:t>
            </a:r>
          </a:p>
          <a:p>
            <a:r>
              <a:rPr lang="en-US" altLang="zh-CN" sz="1200" dirty="0" smtClean="0"/>
              <a:t>100KHz</a:t>
            </a:r>
            <a:endParaRPr lang="zh-CN" altLang="en-US" sz="1200" dirty="0"/>
          </a:p>
        </p:txBody>
      </p:sp>
      <p:sp>
        <p:nvSpPr>
          <p:cNvPr id="486" name="TextBox 485"/>
          <p:cNvSpPr txBox="1"/>
          <p:nvPr/>
        </p:nvSpPr>
        <p:spPr>
          <a:xfrm rot="16200000">
            <a:off x="2751339" y="3902076"/>
            <a:ext cx="738664" cy="9467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 smtClean="0"/>
              <a:t>0-0.8V</a:t>
            </a:r>
          </a:p>
          <a:p>
            <a:r>
              <a:rPr lang="en-US" altLang="zh-CN" sz="1200" dirty="0" smtClean="0"/>
              <a:t>1376 Sample</a:t>
            </a:r>
          </a:p>
          <a:p>
            <a:r>
              <a:rPr lang="en-US" altLang="zh-CN" sz="1200" dirty="0" smtClean="0"/>
              <a:t>/310MHz</a:t>
            </a:r>
            <a:endParaRPr lang="zh-CN" altLang="en-US" sz="1200" dirty="0"/>
          </a:p>
        </p:txBody>
      </p:sp>
      <p:cxnSp>
        <p:nvCxnSpPr>
          <p:cNvPr id="487" name="Straight Arrow Connector 486"/>
          <p:cNvCxnSpPr>
            <a:stCxn id="14" idx="2"/>
            <a:endCxn id="26" idx="0"/>
          </p:cNvCxnSpPr>
          <p:nvPr/>
        </p:nvCxnSpPr>
        <p:spPr>
          <a:xfrm flipH="1">
            <a:off x="2497124" y="4129803"/>
            <a:ext cx="0" cy="5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1" name="Straight Arrow Connector 490"/>
          <p:cNvCxnSpPr>
            <a:stCxn id="13" idx="2"/>
          </p:cNvCxnSpPr>
          <p:nvPr/>
        </p:nvCxnSpPr>
        <p:spPr>
          <a:xfrm flipH="1">
            <a:off x="1873847" y="4125712"/>
            <a:ext cx="0" cy="549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3" name="Straight Arrow Connector 492"/>
          <p:cNvCxnSpPr>
            <a:endCxn id="27" idx="0"/>
          </p:cNvCxnSpPr>
          <p:nvPr/>
        </p:nvCxnSpPr>
        <p:spPr>
          <a:xfrm>
            <a:off x="3647046" y="4125712"/>
            <a:ext cx="3" cy="527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6" name="Straight Arrow Connector 495"/>
          <p:cNvCxnSpPr>
            <a:stCxn id="82" idx="1"/>
            <a:endCxn id="21" idx="3"/>
          </p:cNvCxnSpPr>
          <p:nvPr/>
        </p:nvCxnSpPr>
        <p:spPr>
          <a:xfrm flipH="1" flipV="1">
            <a:off x="5101778" y="2471587"/>
            <a:ext cx="7654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0" name="Straight Arrow Connector 499"/>
          <p:cNvCxnSpPr>
            <a:endCxn id="22" idx="3"/>
          </p:cNvCxnSpPr>
          <p:nvPr/>
        </p:nvCxnSpPr>
        <p:spPr>
          <a:xfrm flipH="1">
            <a:off x="5101778" y="2069753"/>
            <a:ext cx="744486" cy="35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2" name="Straight Arrow Connector 501"/>
          <p:cNvCxnSpPr/>
          <p:nvPr/>
        </p:nvCxnSpPr>
        <p:spPr>
          <a:xfrm>
            <a:off x="4286480" y="4125712"/>
            <a:ext cx="3" cy="527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/>
          <p:nvPr/>
        </p:nvCxnSpPr>
        <p:spPr>
          <a:xfrm flipH="1" flipV="1">
            <a:off x="5101778" y="2884626"/>
            <a:ext cx="7654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4" name="Straight Arrow Connector 503"/>
          <p:cNvCxnSpPr/>
          <p:nvPr/>
        </p:nvCxnSpPr>
        <p:spPr>
          <a:xfrm flipH="1" flipV="1">
            <a:off x="5091316" y="3308686"/>
            <a:ext cx="7654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5" name="TextBox 504"/>
          <p:cNvSpPr txBox="1"/>
          <p:nvPr/>
        </p:nvSpPr>
        <p:spPr>
          <a:xfrm>
            <a:off x="5867188" y="2706521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OCT signal3</a:t>
            </a:r>
            <a:endParaRPr lang="zh-CN" altLang="en-US" sz="1600" dirty="0"/>
          </a:p>
        </p:txBody>
      </p:sp>
      <p:sp>
        <p:nvSpPr>
          <p:cNvPr id="506" name="TextBox 505"/>
          <p:cNvSpPr txBox="1"/>
          <p:nvPr/>
        </p:nvSpPr>
        <p:spPr>
          <a:xfrm>
            <a:off x="5856726" y="3127843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OCT signal4</a:t>
            </a:r>
            <a:endParaRPr lang="zh-CN" altLang="en-US" sz="1600" dirty="0"/>
          </a:p>
        </p:txBody>
      </p:sp>
      <p:cxnSp>
        <p:nvCxnSpPr>
          <p:cNvPr id="507" name="Straight Arrow Connector 506"/>
          <p:cNvCxnSpPr/>
          <p:nvPr/>
        </p:nvCxnSpPr>
        <p:spPr>
          <a:xfrm flipV="1">
            <a:off x="5110423" y="1057043"/>
            <a:ext cx="8104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8" name="TextBox 507"/>
          <p:cNvSpPr txBox="1"/>
          <p:nvPr/>
        </p:nvSpPr>
        <p:spPr>
          <a:xfrm>
            <a:off x="5135661" y="501092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trigger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443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9689" y="64678"/>
            <a:ext cx="2267211" cy="168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rgbClr val="FF0000"/>
                </a:solidFill>
              </a:rPr>
              <a:t>Galvo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Driver1</a:t>
            </a: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GVS001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9218" y="314193"/>
            <a:ext cx="85480" cy="86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4359218" y="433982"/>
            <a:ext cx="85480" cy="86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4359218" y="552531"/>
            <a:ext cx="85480" cy="86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4535064" y="1747442"/>
            <a:ext cx="55266" cy="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620544" y="1747442"/>
            <a:ext cx="55266" cy="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4706024" y="1747442"/>
            <a:ext cx="55266" cy="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4791504" y="1747442"/>
            <a:ext cx="55266" cy="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4877122" y="1747442"/>
            <a:ext cx="55266" cy="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4962878" y="1747442"/>
            <a:ext cx="55266" cy="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5043748" y="1747442"/>
            <a:ext cx="55266" cy="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5124618" y="1747442"/>
            <a:ext cx="55266" cy="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5782127" y="1747441"/>
            <a:ext cx="55266" cy="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5880305" y="1747441"/>
            <a:ext cx="55266" cy="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5978483" y="1747440"/>
            <a:ext cx="55266" cy="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6711909" y="130174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6713581" y="207214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6713582" y="282574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6713587" y="362962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6713588" y="438320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/>
          <p:cNvSpPr/>
          <p:nvPr/>
        </p:nvSpPr>
        <p:spPr>
          <a:xfrm>
            <a:off x="6713587" y="513690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/>
          <p:cNvSpPr/>
          <p:nvPr/>
        </p:nvSpPr>
        <p:spPr>
          <a:xfrm>
            <a:off x="6713589" y="594073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6713585" y="664414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6717634" y="1051273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/>
          <p:cNvSpPr/>
          <p:nvPr/>
        </p:nvSpPr>
        <p:spPr>
          <a:xfrm>
            <a:off x="6715261" y="1128313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/>
          <p:cNvSpPr/>
          <p:nvPr/>
        </p:nvSpPr>
        <p:spPr>
          <a:xfrm>
            <a:off x="6715262" y="1203673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/>
          <p:cNvSpPr/>
          <p:nvPr/>
        </p:nvSpPr>
        <p:spPr>
          <a:xfrm>
            <a:off x="6715267" y="1284061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30"/>
          <p:cNvSpPr/>
          <p:nvPr/>
        </p:nvSpPr>
        <p:spPr>
          <a:xfrm>
            <a:off x="6715268" y="1359419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/>
          <p:cNvSpPr/>
          <p:nvPr/>
        </p:nvSpPr>
        <p:spPr>
          <a:xfrm>
            <a:off x="6715267" y="1434789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32"/>
          <p:cNvSpPr/>
          <p:nvPr/>
        </p:nvSpPr>
        <p:spPr>
          <a:xfrm>
            <a:off x="6715269" y="1515172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33"/>
          <p:cNvSpPr/>
          <p:nvPr/>
        </p:nvSpPr>
        <p:spPr>
          <a:xfrm>
            <a:off x="6715265" y="1585513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Straight Connector 34"/>
          <p:cNvCxnSpPr>
            <a:endCxn id="5" idx="1"/>
          </p:cNvCxnSpPr>
          <p:nvPr/>
        </p:nvCxnSpPr>
        <p:spPr>
          <a:xfrm>
            <a:off x="4138154" y="357074"/>
            <a:ext cx="221064" cy="398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38154" y="475359"/>
            <a:ext cx="221064" cy="398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8154" y="589354"/>
            <a:ext cx="221064" cy="398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10299" y="236773"/>
            <a:ext cx="477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+15V</a:t>
            </a:r>
            <a:endParaRPr lang="zh-CN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3810299" y="478994"/>
            <a:ext cx="477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-</a:t>
            </a:r>
            <a:r>
              <a:rPr lang="en-US" altLang="zh-CN" sz="800" dirty="0" smtClean="0"/>
              <a:t>15V</a:t>
            </a:r>
            <a:endParaRPr lang="zh-CN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3846760" y="360709"/>
            <a:ext cx="477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Gnd</a:t>
            </a:r>
            <a:endParaRPr lang="zh-CN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4376438" y="255625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4376490" y="36334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373306" y="4880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4455217" y="310431"/>
            <a:ext cx="400110" cy="34240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J10</a:t>
            </a:r>
            <a:endParaRPr lang="zh-CN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627911" y="139232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J7</a:t>
            </a:r>
            <a:endParaRPr lang="zh-CN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714239" y="1417049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JP4</a:t>
            </a:r>
            <a:endParaRPr lang="zh-CN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303964" y="260649"/>
            <a:ext cx="430887" cy="2702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600" dirty="0" smtClean="0"/>
              <a:t>J9</a:t>
            </a:r>
            <a:endParaRPr lang="zh-CN" altLang="en-US" sz="1600" dirty="0"/>
          </a:p>
        </p:txBody>
      </p:sp>
      <p:cxnSp>
        <p:nvCxnSpPr>
          <p:cNvPr id="49" name="Elbow Connector 48"/>
          <p:cNvCxnSpPr>
            <a:stCxn id="17" idx="2"/>
            <a:endCxn id="18" idx="2"/>
          </p:cNvCxnSpPr>
          <p:nvPr/>
        </p:nvCxnSpPr>
        <p:spPr>
          <a:xfrm rot="5400000" flipH="1" flipV="1">
            <a:off x="5957026" y="1763149"/>
            <a:ext cx="1" cy="98178"/>
          </a:xfrm>
          <a:prstGeom prst="bentConnector3">
            <a:avLst>
              <a:gd name="adj1" fmla="val -22860000000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90176" y="1573365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5796794" y="1573365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5883691" y="1573363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4446370" y="2550319"/>
            <a:ext cx="2267211" cy="168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rgbClr val="FF0000"/>
                </a:solidFill>
              </a:rPr>
              <a:t>Galvo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Driver2</a:t>
            </a: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GVS001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algn="ctr"/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359548" y="2806288"/>
            <a:ext cx="85480" cy="86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 54"/>
          <p:cNvSpPr/>
          <p:nvPr/>
        </p:nvSpPr>
        <p:spPr>
          <a:xfrm>
            <a:off x="4359548" y="2926077"/>
            <a:ext cx="85480" cy="86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ectangle 55"/>
          <p:cNvSpPr/>
          <p:nvPr/>
        </p:nvSpPr>
        <p:spPr>
          <a:xfrm>
            <a:off x="4359548" y="3044626"/>
            <a:ext cx="85480" cy="86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Rectangle 56"/>
          <p:cNvSpPr/>
          <p:nvPr/>
        </p:nvSpPr>
        <p:spPr>
          <a:xfrm>
            <a:off x="4535394" y="4239537"/>
            <a:ext cx="55266" cy="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4620874" y="4239537"/>
            <a:ext cx="55266" cy="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8"/>
          <p:cNvSpPr/>
          <p:nvPr/>
        </p:nvSpPr>
        <p:spPr>
          <a:xfrm>
            <a:off x="4706354" y="4239537"/>
            <a:ext cx="55266" cy="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ectangle 59"/>
          <p:cNvSpPr/>
          <p:nvPr/>
        </p:nvSpPr>
        <p:spPr>
          <a:xfrm>
            <a:off x="4791834" y="4239537"/>
            <a:ext cx="55266" cy="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Rectangle 60"/>
          <p:cNvSpPr/>
          <p:nvPr/>
        </p:nvSpPr>
        <p:spPr>
          <a:xfrm>
            <a:off x="4877452" y="4239537"/>
            <a:ext cx="55266" cy="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Rectangle 61"/>
          <p:cNvSpPr/>
          <p:nvPr/>
        </p:nvSpPr>
        <p:spPr>
          <a:xfrm>
            <a:off x="4963208" y="4239537"/>
            <a:ext cx="55266" cy="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62"/>
          <p:cNvSpPr/>
          <p:nvPr/>
        </p:nvSpPr>
        <p:spPr>
          <a:xfrm>
            <a:off x="5044078" y="4239537"/>
            <a:ext cx="55266" cy="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Rectangle 63"/>
          <p:cNvSpPr/>
          <p:nvPr/>
        </p:nvSpPr>
        <p:spPr>
          <a:xfrm>
            <a:off x="5124948" y="4239537"/>
            <a:ext cx="55266" cy="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Rectangle 64"/>
          <p:cNvSpPr/>
          <p:nvPr/>
        </p:nvSpPr>
        <p:spPr>
          <a:xfrm>
            <a:off x="5782457" y="4239536"/>
            <a:ext cx="55266" cy="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Rectangle 65"/>
          <p:cNvSpPr/>
          <p:nvPr/>
        </p:nvSpPr>
        <p:spPr>
          <a:xfrm>
            <a:off x="5880635" y="4239536"/>
            <a:ext cx="55266" cy="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Rectangle 66"/>
          <p:cNvSpPr/>
          <p:nvPr/>
        </p:nvSpPr>
        <p:spPr>
          <a:xfrm>
            <a:off x="5978813" y="4239535"/>
            <a:ext cx="55266" cy="6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Rectangle 67"/>
          <p:cNvSpPr/>
          <p:nvPr/>
        </p:nvSpPr>
        <p:spPr>
          <a:xfrm>
            <a:off x="6712239" y="2622269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Rectangle 68"/>
          <p:cNvSpPr/>
          <p:nvPr/>
        </p:nvSpPr>
        <p:spPr>
          <a:xfrm>
            <a:off x="6713911" y="2699309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Rectangle 69"/>
          <p:cNvSpPr/>
          <p:nvPr/>
        </p:nvSpPr>
        <p:spPr>
          <a:xfrm>
            <a:off x="6713912" y="2774669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Rectangle 70"/>
          <p:cNvSpPr/>
          <p:nvPr/>
        </p:nvSpPr>
        <p:spPr>
          <a:xfrm>
            <a:off x="6713917" y="2855057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Rectangle 71"/>
          <p:cNvSpPr/>
          <p:nvPr/>
        </p:nvSpPr>
        <p:spPr>
          <a:xfrm>
            <a:off x="6713918" y="2930415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72"/>
          <p:cNvSpPr/>
          <p:nvPr/>
        </p:nvSpPr>
        <p:spPr>
          <a:xfrm>
            <a:off x="6713917" y="3005785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Rectangle 73"/>
          <p:cNvSpPr/>
          <p:nvPr/>
        </p:nvSpPr>
        <p:spPr>
          <a:xfrm>
            <a:off x="6713919" y="3086168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Rectangle 74"/>
          <p:cNvSpPr/>
          <p:nvPr/>
        </p:nvSpPr>
        <p:spPr>
          <a:xfrm>
            <a:off x="6713915" y="3156509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Rectangle 75"/>
          <p:cNvSpPr/>
          <p:nvPr/>
        </p:nvSpPr>
        <p:spPr>
          <a:xfrm>
            <a:off x="6709418" y="3543368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Rectangle 76"/>
          <p:cNvSpPr/>
          <p:nvPr/>
        </p:nvSpPr>
        <p:spPr>
          <a:xfrm>
            <a:off x="6715591" y="3620408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Rectangle 77"/>
          <p:cNvSpPr/>
          <p:nvPr/>
        </p:nvSpPr>
        <p:spPr>
          <a:xfrm>
            <a:off x="6715592" y="3695768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Rectangle 78"/>
          <p:cNvSpPr/>
          <p:nvPr/>
        </p:nvSpPr>
        <p:spPr>
          <a:xfrm>
            <a:off x="6715597" y="3776156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Rectangle 79"/>
          <p:cNvSpPr/>
          <p:nvPr/>
        </p:nvSpPr>
        <p:spPr>
          <a:xfrm>
            <a:off x="6715598" y="3851514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Rectangle 80"/>
          <p:cNvSpPr/>
          <p:nvPr/>
        </p:nvSpPr>
        <p:spPr>
          <a:xfrm>
            <a:off x="6715597" y="3926884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Rectangle 81"/>
          <p:cNvSpPr/>
          <p:nvPr/>
        </p:nvSpPr>
        <p:spPr>
          <a:xfrm>
            <a:off x="6715599" y="4007267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 82"/>
          <p:cNvSpPr/>
          <p:nvPr/>
        </p:nvSpPr>
        <p:spPr>
          <a:xfrm>
            <a:off x="6715595" y="4077608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Straight Connector 83"/>
          <p:cNvCxnSpPr>
            <a:endCxn id="54" idx="1"/>
          </p:cNvCxnSpPr>
          <p:nvPr/>
        </p:nvCxnSpPr>
        <p:spPr>
          <a:xfrm>
            <a:off x="4138484" y="2849169"/>
            <a:ext cx="221064" cy="398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138484" y="2967454"/>
            <a:ext cx="221064" cy="398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138484" y="3081449"/>
            <a:ext cx="221064" cy="398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810629" y="2728868"/>
            <a:ext cx="477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+15V</a:t>
            </a:r>
            <a:endParaRPr lang="zh-CN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3810629" y="2971089"/>
            <a:ext cx="477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-</a:t>
            </a:r>
            <a:r>
              <a:rPr lang="en-US" altLang="zh-CN" sz="800" dirty="0" smtClean="0"/>
              <a:t>15V</a:t>
            </a:r>
            <a:endParaRPr lang="zh-CN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3847090" y="2852804"/>
            <a:ext cx="477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Gnd</a:t>
            </a:r>
            <a:endParaRPr lang="zh-CN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4376768" y="2747720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4376820" y="2855442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4373636" y="2980183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4455547" y="2802526"/>
            <a:ext cx="400110" cy="34240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J10</a:t>
            </a:r>
            <a:endParaRPr lang="zh-CN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4628241" y="388441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J7</a:t>
            </a:r>
            <a:endParaRPr lang="zh-CN" alt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5714569" y="3909144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JP4</a:t>
            </a:r>
            <a:endParaRPr lang="zh-CN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6304294" y="2752744"/>
            <a:ext cx="430887" cy="2702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600" dirty="0" smtClean="0"/>
              <a:t>J9</a:t>
            </a:r>
            <a:endParaRPr lang="zh-CN" alt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6216708" y="3550486"/>
            <a:ext cx="569387" cy="5427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600" dirty="0" smtClean="0"/>
              <a:t>   J6</a:t>
            </a:r>
          </a:p>
          <a:p>
            <a:r>
              <a:rPr lang="en-US" altLang="zh-CN" sz="900" dirty="0" smtClean="0"/>
              <a:t>diagnose</a:t>
            </a:r>
            <a:endParaRPr lang="zh-CN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5690506" y="4065460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5797124" y="4065460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884021" y="406545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52866"/>
              </p:ext>
            </p:extLst>
          </p:nvPr>
        </p:nvGraphicFramePr>
        <p:xfrm>
          <a:off x="3659051" y="4947912"/>
          <a:ext cx="8501104" cy="106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14">
                  <a:extLst>
                    <a:ext uri="{9D8B030D-6E8A-4147-A177-3AD203B41FA5}">
                      <a16:colId xmlns:a16="http://schemas.microsoft.com/office/drawing/2014/main" val="1554627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524817314"/>
                    </a:ext>
                  </a:extLst>
                </a:gridCol>
                <a:gridCol w="1111347">
                  <a:extLst>
                    <a:ext uri="{9D8B030D-6E8A-4147-A177-3AD203B41FA5}">
                      <a16:colId xmlns:a16="http://schemas.microsoft.com/office/drawing/2014/main" val="4161589975"/>
                    </a:ext>
                  </a:extLst>
                </a:gridCol>
                <a:gridCol w="829994">
                  <a:extLst>
                    <a:ext uri="{9D8B030D-6E8A-4147-A177-3AD203B41FA5}">
                      <a16:colId xmlns:a16="http://schemas.microsoft.com/office/drawing/2014/main" val="13186866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8754335"/>
                    </a:ext>
                  </a:extLst>
                </a:gridCol>
                <a:gridCol w="815926">
                  <a:extLst>
                    <a:ext uri="{9D8B030D-6E8A-4147-A177-3AD203B41FA5}">
                      <a16:colId xmlns:a16="http://schemas.microsoft.com/office/drawing/2014/main" val="2161954752"/>
                    </a:ext>
                  </a:extLst>
                </a:gridCol>
                <a:gridCol w="815927">
                  <a:extLst>
                    <a:ext uri="{9D8B030D-6E8A-4147-A177-3AD203B41FA5}">
                      <a16:colId xmlns:a16="http://schemas.microsoft.com/office/drawing/2014/main" val="2424503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6847157"/>
                    </a:ext>
                  </a:extLst>
                </a:gridCol>
                <a:gridCol w="812216">
                  <a:extLst>
                    <a:ext uri="{9D8B030D-6E8A-4147-A177-3AD203B41FA5}">
                      <a16:colId xmlns:a16="http://schemas.microsoft.com/office/drawing/2014/main" val="1743923344"/>
                    </a:ext>
                  </a:extLst>
                </a:gridCol>
              </a:tblGrid>
              <a:tr h="3320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J7 Pin#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455295"/>
                  </a:ext>
                </a:extLst>
              </a:tr>
              <a:tr h="723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zh-CN" alt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 Input +v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[-10V,10V]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dirty="0" smtClean="0"/>
                        <a:t>Command Input -v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dirty="0" smtClean="0"/>
                        <a:t>Not</a:t>
                      </a:r>
                      <a:r>
                        <a:rPr lang="en-US" altLang="zh-CN" sz="1400" baseline="0" dirty="0" smtClean="0"/>
                        <a:t> used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dirty="0" smtClean="0"/>
                        <a:t>External Enable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dirty="0" smtClean="0"/>
                        <a:t>-12V Output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dirty="0" smtClean="0"/>
                        <a:t>+12V Output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dirty="0" smtClean="0"/>
                        <a:t>Ground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dirty="0" smtClean="0"/>
                        <a:t>Ground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8380"/>
                  </a:ext>
                </a:extLst>
              </a:tr>
            </a:tbl>
          </a:graphicData>
        </a:graphic>
      </p:graphicFrame>
      <p:sp>
        <p:nvSpPr>
          <p:cNvPr id="103" name="Rectangle 102"/>
          <p:cNvSpPr/>
          <p:nvPr/>
        </p:nvSpPr>
        <p:spPr>
          <a:xfrm>
            <a:off x="7850938" y="2709155"/>
            <a:ext cx="860612" cy="748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Moter2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783667" y="2806180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Rectangle 104"/>
          <p:cNvSpPr/>
          <p:nvPr/>
        </p:nvSpPr>
        <p:spPr>
          <a:xfrm>
            <a:off x="7785339" y="2883220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Rectangle 105"/>
          <p:cNvSpPr/>
          <p:nvPr/>
        </p:nvSpPr>
        <p:spPr>
          <a:xfrm>
            <a:off x="7785340" y="2958580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Rectangle 106"/>
          <p:cNvSpPr/>
          <p:nvPr/>
        </p:nvSpPr>
        <p:spPr>
          <a:xfrm>
            <a:off x="7785345" y="3038968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Rectangle 107"/>
          <p:cNvSpPr/>
          <p:nvPr/>
        </p:nvSpPr>
        <p:spPr>
          <a:xfrm>
            <a:off x="7785346" y="3114326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Rectangle 108"/>
          <p:cNvSpPr/>
          <p:nvPr/>
        </p:nvSpPr>
        <p:spPr>
          <a:xfrm>
            <a:off x="7785345" y="3189696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Rectangle 109"/>
          <p:cNvSpPr/>
          <p:nvPr/>
        </p:nvSpPr>
        <p:spPr>
          <a:xfrm>
            <a:off x="7785347" y="3270079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Rectangle 110"/>
          <p:cNvSpPr/>
          <p:nvPr/>
        </p:nvSpPr>
        <p:spPr>
          <a:xfrm>
            <a:off x="7785343" y="3340420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Elbow Connector 112"/>
          <p:cNvCxnSpPr>
            <a:endCxn id="104" idx="1"/>
          </p:cNvCxnSpPr>
          <p:nvPr/>
        </p:nvCxnSpPr>
        <p:spPr>
          <a:xfrm>
            <a:off x="6765021" y="2649747"/>
            <a:ext cx="1018646" cy="1792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>
            <a:off x="6756664" y="2727185"/>
            <a:ext cx="1018646" cy="179293"/>
          </a:xfrm>
          <a:prstGeom prst="bentConnector3">
            <a:avLst>
              <a:gd name="adj1" fmla="val 457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/>
          <p:nvPr/>
        </p:nvCxnSpPr>
        <p:spPr>
          <a:xfrm>
            <a:off x="6766691" y="2801748"/>
            <a:ext cx="1018646" cy="179293"/>
          </a:xfrm>
          <a:prstGeom prst="bentConnector3">
            <a:avLst>
              <a:gd name="adj1" fmla="val 399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>
            <a:off x="6766688" y="2887932"/>
            <a:ext cx="1018646" cy="179293"/>
          </a:xfrm>
          <a:prstGeom prst="bentConnector3">
            <a:avLst>
              <a:gd name="adj1" fmla="val 357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/>
          <p:nvPr/>
        </p:nvCxnSpPr>
        <p:spPr>
          <a:xfrm>
            <a:off x="6760001" y="2952384"/>
            <a:ext cx="1018646" cy="179293"/>
          </a:xfrm>
          <a:prstGeom prst="bentConnector3">
            <a:avLst>
              <a:gd name="adj1" fmla="val 31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>
            <a:off x="6756664" y="3028032"/>
            <a:ext cx="1018646" cy="179293"/>
          </a:xfrm>
          <a:prstGeom prst="bentConnector3">
            <a:avLst>
              <a:gd name="adj1" fmla="val 27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>
            <a:off x="6753277" y="3113131"/>
            <a:ext cx="1018646" cy="179293"/>
          </a:xfrm>
          <a:prstGeom prst="bentConnector3">
            <a:avLst>
              <a:gd name="adj1" fmla="val 230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>
            <a:off x="6773374" y="3183296"/>
            <a:ext cx="1018646" cy="179293"/>
          </a:xfrm>
          <a:prstGeom prst="bentConnector3">
            <a:avLst>
              <a:gd name="adj1" fmla="val 167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7858961" y="217766"/>
            <a:ext cx="860612" cy="748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Moter1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791690" y="314791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Rectangle 131"/>
          <p:cNvSpPr/>
          <p:nvPr/>
        </p:nvSpPr>
        <p:spPr>
          <a:xfrm>
            <a:off x="7793362" y="391831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Rectangle 132"/>
          <p:cNvSpPr/>
          <p:nvPr/>
        </p:nvSpPr>
        <p:spPr>
          <a:xfrm>
            <a:off x="7793363" y="467191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Rectangle 133"/>
          <p:cNvSpPr/>
          <p:nvPr/>
        </p:nvSpPr>
        <p:spPr>
          <a:xfrm>
            <a:off x="7793368" y="547579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Rectangle 134"/>
          <p:cNvSpPr/>
          <p:nvPr/>
        </p:nvSpPr>
        <p:spPr>
          <a:xfrm>
            <a:off x="7793369" y="622937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Rectangle 135"/>
          <p:cNvSpPr/>
          <p:nvPr/>
        </p:nvSpPr>
        <p:spPr>
          <a:xfrm>
            <a:off x="7793368" y="698307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Rectangle 136"/>
          <p:cNvSpPr/>
          <p:nvPr/>
        </p:nvSpPr>
        <p:spPr>
          <a:xfrm>
            <a:off x="7793370" y="778690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Rectangle 137"/>
          <p:cNvSpPr/>
          <p:nvPr/>
        </p:nvSpPr>
        <p:spPr>
          <a:xfrm>
            <a:off x="7793366" y="849031"/>
            <a:ext cx="58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Elbow Connector 138"/>
          <p:cNvCxnSpPr>
            <a:endCxn id="131" idx="1"/>
          </p:cNvCxnSpPr>
          <p:nvPr/>
        </p:nvCxnSpPr>
        <p:spPr>
          <a:xfrm>
            <a:off x="6773044" y="158358"/>
            <a:ext cx="1018646" cy="1792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/>
          <p:nvPr/>
        </p:nvCxnSpPr>
        <p:spPr>
          <a:xfrm>
            <a:off x="6764687" y="235796"/>
            <a:ext cx="1018646" cy="179293"/>
          </a:xfrm>
          <a:prstGeom prst="bentConnector3">
            <a:avLst>
              <a:gd name="adj1" fmla="val 457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>
            <a:off x="6774714" y="310359"/>
            <a:ext cx="1018646" cy="179293"/>
          </a:xfrm>
          <a:prstGeom prst="bentConnector3">
            <a:avLst>
              <a:gd name="adj1" fmla="val 399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>
            <a:off x="6774711" y="396543"/>
            <a:ext cx="1018646" cy="179293"/>
          </a:xfrm>
          <a:prstGeom prst="bentConnector3">
            <a:avLst>
              <a:gd name="adj1" fmla="val 357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>
            <a:off x="6768024" y="460995"/>
            <a:ext cx="1018646" cy="179293"/>
          </a:xfrm>
          <a:prstGeom prst="bentConnector3">
            <a:avLst>
              <a:gd name="adj1" fmla="val 31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>
            <a:off x="6764687" y="536643"/>
            <a:ext cx="1018646" cy="179293"/>
          </a:xfrm>
          <a:prstGeom prst="bentConnector3">
            <a:avLst>
              <a:gd name="adj1" fmla="val 27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>
            <a:off x="6761300" y="621742"/>
            <a:ext cx="1018646" cy="179293"/>
          </a:xfrm>
          <a:prstGeom prst="bentConnector3">
            <a:avLst>
              <a:gd name="adj1" fmla="val 230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>
            <a:off x="6781397" y="691907"/>
            <a:ext cx="1018646" cy="179293"/>
          </a:xfrm>
          <a:prstGeom prst="bentConnector3">
            <a:avLst>
              <a:gd name="adj1" fmla="val 167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6215052" y="1081637"/>
            <a:ext cx="569387" cy="5427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600" dirty="0" smtClean="0"/>
              <a:t>  J6</a:t>
            </a:r>
          </a:p>
          <a:p>
            <a:r>
              <a:rPr lang="en-US" altLang="zh-CN" sz="900" dirty="0" smtClean="0"/>
              <a:t>diagnose</a:t>
            </a:r>
            <a:endParaRPr lang="zh-CN" altLang="en-US" sz="900" dirty="0"/>
          </a:p>
        </p:txBody>
      </p: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70455"/>
              </p:ext>
            </p:extLst>
          </p:nvPr>
        </p:nvGraphicFramePr>
        <p:xfrm>
          <a:off x="2054516" y="6205116"/>
          <a:ext cx="815863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542">
                  <a:extLst>
                    <a:ext uri="{9D8B030D-6E8A-4147-A177-3AD203B41FA5}">
                      <a16:colId xmlns:a16="http://schemas.microsoft.com/office/drawing/2014/main" val="3725494995"/>
                    </a:ext>
                  </a:extLst>
                </a:gridCol>
                <a:gridCol w="1359772">
                  <a:extLst>
                    <a:ext uri="{9D8B030D-6E8A-4147-A177-3AD203B41FA5}">
                      <a16:colId xmlns:a16="http://schemas.microsoft.com/office/drawing/2014/main" val="436047135"/>
                    </a:ext>
                  </a:extLst>
                </a:gridCol>
                <a:gridCol w="1359772">
                  <a:extLst>
                    <a:ext uri="{9D8B030D-6E8A-4147-A177-3AD203B41FA5}">
                      <a16:colId xmlns:a16="http://schemas.microsoft.com/office/drawing/2014/main" val="963400768"/>
                    </a:ext>
                  </a:extLst>
                </a:gridCol>
                <a:gridCol w="1359772">
                  <a:extLst>
                    <a:ext uri="{9D8B030D-6E8A-4147-A177-3AD203B41FA5}">
                      <a16:colId xmlns:a16="http://schemas.microsoft.com/office/drawing/2014/main" val="3475100308"/>
                    </a:ext>
                  </a:extLst>
                </a:gridCol>
                <a:gridCol w="1359772">
                  <a:extLst>
                    <a:ext uri="{9D8B030D-6E8A-4147-A177-3AD203B41FA5}">
                      <a16:colId xmlns:a16="http://schemas.microsoft.com/office/drawing/2014/main" val="2748062156"/>
                    </a:ext>
                  </a:extLst>
                </a:gridCol>
              </a:tblGrid>
              <a:tr h="5531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DAC &amp; </a:t>
                      </a:r>
                      <a:r>
                        <a:rPr lang="en-US" altLang="zh-CN" dirty="0" err="1" smtClean="0"/>
                        <a:t>Galvo</a:t>
                      </a:r>
                      <a:r>
                        <a:rPr lang="en-US" altLang="zh-CN" dirty="0" smtClean="0"/>
                        <a:t> circuit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Draw</a:t>
                      </a:r>
                      <a:r>
                        <a:rPr lang="en-US" altLang="zh-CN" baseline="0" dirty="0" smtClean="0"/>
                        <a:t> by Stephan 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Check by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09/24/18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Sheet</a:t>
                      </a:r>
                      <a:r>
                        <a:rPr lang="en-US" altLang="zh-CN" baseline="0" dirty="0" smtClean="0"/>
                        <a:t> no.</a:t>
                      </a:r>
                    </a:p>
                    <a:p>
                      <a:r>
                        <a:rPr lang="en-US" altLang="zh-CN" baseline="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5542"/>
                  </a:ext>
                </a:extLst>
              </a:tr>
            </a:tbl>
          </a:graphicData>
        </a:graphic>
      </p:graphicFrame>
      <p:cxnSp>
        <p:nvCxnSpPr>
          <p:cNvPr id="150" name="Elbow Connector 149"/>
          <p:cNvCxnSpPr>
            <a:stCxn id="63" idx="2"/>
          </p:cNvCxnSpPr>
          <p:nvPr/>
        </p:nvCxnSpPr>
        <p:spPr>
          <a:xfrm rot="16200000" flipH="1">
            <a:off x="4992699" y="4383345"/>
            <a:ext cx="185327" cy="27303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64" idx="2"/>
          </p:cNvCxnSpPr>
          <p:nvPr/>
        </p:nvCxnSpPr>
        <p:spPr>
          <a:xfrm rot="5400000">
            <a:off x="5033135" y="4370214"/>
            <a:ext cx="185326" cy="53567"/>
          </a:xfrm>
          <a:prstGeom prst="bentConnector3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048082" y="4489660"/>
            <a:ext cx="10883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5076045" y="4528664"/>
            <a:ext cx="52907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/>
          <p:cNvCxnSpPr/>
          <p:nvPr/>
        </p:nvCxnSpPr>
        <p:spPr>
          <a:xfrm rot="16200000" flipH="1">
            <a:off x="4982098" y="1897704"/>
            <a:ext cx="185327" cy="27303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5400000">
            <a:off x="5022534" y="1884573"/>
            <a:ext cx="185326" cy="53567"/>
          </a:xfrm>
          <a:prstGeom prst="bentConnector3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5037481" y="2004019"/>
            <a:ext cx="10883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065444" y="2043023"/>
            <a:ext cx="52907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>
          <a:xfrm rot="5400000" flipH="1" flipV="1">
            <a:off x="5956646" y="4254671"/>
            <a:ext cx="1" cy="98178"/>
          </a:xfrm>
          <a:prstGeom prst="bentConnector3">
            <a:avLst>
              <a:gd name="adj1" fmla="val -22860000000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Elbow Connector 172"/>
          <p:cNvCxnSpPr/>
          <p:nvPr/>
        </p:nvCxnSpPr>
        <p:spPr>
          <a:xfrm rot="16200000" flipH="1">
            <a:off x="4823871" y="4128970"/>
            <a:ext cx="92662" cy="443390"/>
          </a:xfrm>
          <a:prstGeom prst="bentConnector2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Elbow Connector 173"/>
          <p:cNvCxnSpPr/>
          <p:nvPr/>
        </p:nvCxnSpPr>
        <p:spPr>
          <a:xfrm rot="16200000" flipH="1">
            <a:off x="4814904" y="1640374"/>
            <a:ext cx="92662" cy="443390"/>
          </a:xfrm>
          <a:prstGeom prst="bentConnector2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60" idx="2"/>
          </p:cNvCxnSpPr>
          <p:nvPr/>
        </p:nvCxnSpPr>
        <p:spPr>
          <a:xfrm flipH="1">
            <a:off x="4819137" y="4304334"/>
            <a:ext cx="330" cy="92662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4820928" y="1815737"/>
            <a:ext cx="330" cy="92662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4444011" y="405408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030870" y="405408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8</a:t>
            </a:r>
            <a:endParaRPr lang="zh-CN" altLang="en-US" sz="800" dirty="0"/>
          </a:p>
        </p:txBody>
      </p:sp>
      <p:sp>
        <p:nvSpPr>
          <p:cNvPr id="187" name="Rectangle 186"/>
          <p:cNvSpPr/>
          <p:nvPr/>
        </p:nvSpPr>
        <p:spPr>
          <a:xfrm>
            <a:off x="1883390" y="1299298"/>
            <a:ext cx="1371631" cy="2411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DAQ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263389" y="1448685"/>
            <a:ext cx="211290" cy="23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Rectangle 189"/>
          <p:cNvSpPr/>
          <p:nvPr/>
        </p:nvSpPr>
        <p:spPr>
          <a:xfrm>
            <a:off x="3251608" y="2807877"/>
            <a:ext cx="211290" cy="23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2742014" y="141299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AO1</a:t>
            </a:r>
            <a:endParaRPr lang="zh-CN" alt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744677" y="321744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AO2</a:t>
            </a:r>
            <a:endParaRPr lang="zh-CN" altLang="en-US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7134049" y="3742293"/>
            <a:ext cx="5003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JP4: configure external enabling by placing a jumper across pin2 and pin3 in JP4, then use pin4 in J7 as ON/OFF. No signal and plus signal is considered ON, while minus signal is considered OFF</a:t>
            </a:r>
            <a:endParaRPr lang="zh-CN" altLang="en-US" sz="1600" dirty="0"/>
          </a:p>
        </p:txBody>
      </p:sp>
      <p:sp>
        <p:nvSpPr>
          <p:cNvPr id="220" name="Rectangle 219"/>
          <p:cNvSpPr/>
          <p:nvPr/>
        </p:nvSpPr>
        <p:spPr>
          <a:xfrm>
            <a:off x="2191482" y="3711010"/>
            <a:ext cx="428888" cy="186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TextBox 220"/>
          <p:cNvSpPr txBox="1"/>
          <p:nvPr/>
        </p:nvSpPr>
        <p:spPr>
          <a:xfrm>
            <a:off x="1445651" y="5091068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Trigger</a:t>
            </a:r>
            <a:endParaRPr lang="zh-CN" altLang="en-US" sz="1200" dirty="0"/>
          </a:p>
        </p:txBody>
      </p:sp>
      <p:cxnSp>
        <p:nvCxnSpPr>
          <p:cNvPr id="231" name="Elbow Connector 230"/>
          <p:cNvCxnSpPr>
            <a:stCxn id="233" idx="3"/>
            <a:endCxn id="220" idx="2"/>
          </p:cNvCxnSpPr>
          <p:nvPr/>
        </p:nvCxnSpPr>
        <p:spPr>
          <a:xfrm flipV="1">
            <a:off x="1353756" y="3897233"/>
            <a:ext cx="1052170" cy="148011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381273" y="4750973"/>
            <a:ext cx="972483" cy="1252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digitizer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0" y="2133611"/>
            <a:ext cx="738664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computer</a:t>
            </a:r>
          </a:p>
          <a:p>
            <a:r>
              <a:rPr lang="en-US" altLang="zh-CN" dirty="0" smtClean="0"/>
              <a:t>card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6527520" y="966223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238" name="TextBox 237"/>
          <p:cNvSpPr txBox="1"/>
          <p:nvPr/>
        </p:nvSpPr>
        <p:spPr>
          <a:xfrm>
            <a:off x="6517420" y="50102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239" name="TextBox 238"/>
          <p:cNvSpPr txBox="1"/>
          <p:nvPr/>
        </p:nvSpPr>
        <p:spPr>
          <a:xfrm>
            <a:off x="6531985" y="152018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8</a:t>
            </a:r>
            <a:endParaRPr lang="zh-CN" altLang="en-US" sz="800" dirty="0"/>
          </a:p>
        </p:txBody>
      </p:sp>
      <p:sp>
        <p:nvSpPr>
          <p:cNvPr id="240" name="TextBox 239"/>
          <p:cNvSpPr txBox="1"/>
          <p:nvPr/>
        </p:nvSpPr>
        <p:spPr>
          <a:xfrm>
            <a:off x="6512374" y="595750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8</a:t>
            </a:r>
            <a:endParaRPr lang="zh-CN" altLang="en-US" sz="8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034842" y="1561291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8</a:t>
            </a:r>
            <a:endParaRPr lang="zh-CN" altLang="en-US" sz="800" dirty="0"/>
          </a:p>
        </p:txBody>
      </p:sp>
      <p:sp>
        <p:nvSpPr>
          <p:cNvPr id="242" name="TextBox 241"/>
          <p:cNvSpPr txBox="1"/>
          <p:nvPr/>
        </p:nvSpPr>
        <p:spPr>
          <a:xfrm>
            <a:off x="4451649" y="156641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cxnSp>
        <p:nvCxnSpPr>
          <p:cNvPr id="251" name="Elbow Connector 250"/>
          <p:cNvCxnSpPr>
            <a:stCxn id="237" idx="3"/>
            <a:endCxn id="303" idx="3"/>
          </p:cNvCxnSpPr>
          <p:nvPr/>
        </p:nvCxnSpPr>
        <p:spPr>
          <a:xfrm flipH="1">
            <a:off x="3462898" y="1073945"/>
            <a:ext cx="3303790" cy="1047181"/>
          </a:xfrm>
          <a:prstGeom prst="bentConnector3">
            <a:avLst>
              <a:gd name="adj1" fmla="val -691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stCxn id="187" idx="1"/>
          </p:cNvCxnSpPr>
          <p:nvPr/>
        </p:nvCxnSpPr>
        <p:spPr>
          <a:xfrm flipH="1">
            <a:off x="700531" y="2505154"/>
            <a:ext cx="11828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/>
          <p:cNvSpPr txBox="1"/>
          <p:nvPr/>
        </p:nvSpPr>
        <p:spPr>
          <a:xfrm>
            <a:off x="2219298" y="333973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</a:t>
            </a:r>
            <a:endParaRPr lang="zh-CN" altLang="en-US" dirty="0"/>
          </a:p>
        </p:txBody>
      </p:sp>
      <p:sp>
        <p:nvSpPr>
          <p:cNvPr id="303" name="Rectangle 302"/>
          <p:cNvSpPr/>
          <p:nvPr/>
        </p:nvSpPr>
        <p:spPr>
          <a:xfrm>
            <a:off x="3271326" y="2004019"/>
            <a:ext cx="191572" cy="23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Rectangle 307"/>
          <p:cNvSpPr/>
          <p:nvPr/>
        </p:nvSpPr>
        <p:spPr>
          <a:xfrm>
            <a:off x="3247870" y="3345672"/>
            <a:ext cx="191572" cy="23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Arc 317"/>
          <p:cNvSpPr/>
          <p:nvPr/>
        </p:nvSpPr>
        <p:spPr>
          <a:xfrm>
            <a:off x="3659051" y="3339734"/>
            <a:ext cx="283584" cy="203633"/>
          </a:xfrm>
          <a:prstGeom prst="arc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Arc 318"/>
          <p:cNvSpPr/>
          <p:nvPr/>
        </p:nvSpPr>
        <p:spPr>
          <a:xfrm rot="17163886">
            <a:off x="3638432" y="3380499"/>
            <a:ext cx="283584" cy="203633"/>
          </a:xfrm>
          <a:prstGeom prst="arc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1" name="Elbow Connector 320"/>
          <p:cNvCxnSpPr/>
          <p:nvPr/>
        </p:nvCxnSpPr>
        <p:spPr>
          <a:xfrm rot="10800000">
            <a:off x="3942636" y="3441550"/>
            <a:ext cx="2830409" cy="178858"/>
          </a:xfrm>
          <a:prstGeom prst="bentConnector3">
            <a:avLst>
              <a:gd name="adj1" fmla="val -6185"/>
            </a:avLst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>
            <a:stCxn id="319" idx="0"/>
            <a:endCxn id="308" idx="3"/>
          </p:cNvCxnSpPr>
          <p:nvPr/>
        </p:nvCxnSpPr>
        <p:spPr>
          <a:xfrm flipH="1">
            <a:off x="3439442" y="3454140"/>
            <a:ext cx="2429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stCxn id="190" idx="3"/>
            <a:endCxn id="57" idx="2"/>
          </p:cNvCxnSpPr>
          <p:nvPr/>
        </p:nvCxnSpPr>
        <p:spPr>
          <a:xfrm>
            <a:off x="3462898" y="2926077"/>
            <a:ext cx="1100129" cy="1378257"/>
          </a:xfrm>
          <a:prstGeom prst="bentConnector4">
            <a:avLst>
              <a:gd name="adj1" fmla="val 31398"/>
              <a:gd name="adj2" fmla="val 116586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88" idx="3"/>
            <a:endCxn id="242" idx="2"/>
          </p:cNvCxnSpPr>
          <p:nvPr/>
        </p:nvCxnSpPr>
        <p:spPr>
          <a:xfrm>
            <a:off x="3474679" y="1566885"/>
            <a:ext cx="1096554" cy="214978"/>
          </a:xfrm>
          <a:prstGeom prst="bentConnector4">
            <a:avLst>
              <a:gd name="adj1" fmla="val 44547"/>
              <a:gd name="adj2" fmla="val 206336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6942950" y="128525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Feed back</a:t>
            </a:r>
            <a:endParaRPr lang="zh-CN" altLang="en-US" sz="1200" dirty="0"/>
          </a:p>
        </p:txBody>
      </p:sp>
      <p:sp>
        <p:nvSpPr>
          <p:cNvPr id="333" name="TextBox 332"/>
          <p:cNvSpPr txBox="1"/>
          <p:nvPr/>
        </p:nvSpPr>
        <p:spPr>
          <a:xfrm>
            <a:off x="2866763" y="27221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AI</a:t>
            </a:r>
            <a:endParaRPr lang="zh-CN" altLang="en-US" dirty="0"/>
          </a:p>
        </p:txBody>
      </p:sp>
      <p:sp>
        <p:nvSpPr>
          <p:cNvPr id="334" name="TextBox 333"/>
          <p:cNvSpPr txBox="1"/>
          <p:nvPr/>
        </p:nvSpPr>
        <p:spPr>
          <a:xfrm>
            <a:off x="2868442" y="194297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AI</a:t>
            </a:r>
            <a:endParaRPr lang="zh-CN" altLang="en-US" dirty="0"/>
          </a:p>
        </p:txBody>
      </p:sp>
      <p:cxnSp>
        <p:nvCxnSpPr>
          <p:cNvPr id="336" name="Straight Arrow Connector 335"/>
          <p:cNvCxnSpPr/>
          <p:nvPr/>
        </p:nvCxnSpPr>
        <p:spPr>
          <a:xfrm>
            <a:off x="700531" y="2836590"/>
            <a:ext cx="117931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2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Rectangle 622"/>
          <p:cNvSpPr/>
          <p:nvPr/>
        </p:nvSpPr>
        <p:spPr>
          <a:xfrm>
            <a:off x="7949923" y="1381623"/>
            <a:ext cx="847565" cy="78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</a:t>
            </a:r>
          </a:p>
          <a:p>
            <a:pPr algn="ctr"/>
            <a:r>
              <a:rPr lang="en-US" altLang="zh-CN" dirty="0" smtClean="0"/>
              <a:t>supply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01702" y="857944"/>
            <a:ext cx="1309016" cy="130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Axsun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522947" y="762750"/>
            <a:ext cx="203251" cy="9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3138070" y="924223"/>
            <a:ext cx="61097" cy="7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3120230" y="1850633"/>
            <a:ext cx="76359" cy="204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3284736" y="2158528"/>
            <a:ext cx="120589" cy="91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4524274" y="2044161"/>
            <a:ext cx="81813" cy="10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4521180" y="1881553"/>
            <a:ext cx="81813" cy="10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4524274" y="1398901"/>
            <a:ext cx="81813" cy="10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4521180" y="1650170"/>
            <a:ext cx="81813" cy="10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4507927" y="950140"/>
            <a:ext cx="81813" cy="10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3196188" y="3145731"/>
            <a:ext cx="1309016" cy="63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bg1"/>
                </a:solidFill>
              </a:rPr>
              <a:t>Alazar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88169" y="3053525"/>
            <a:ext cx="132332" cy="9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/>
          <p:cNvSpPr/>
          <p:nvPr/>
        </p:nvSpPr>
        <p:spPr>
          <a:xfrm>
            <a:off x="3467016" y="3053525"/>
            <a:ext cx="120589" cy="9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3117478" y="3331863"/>
            <a:ext cx="76359" cy="29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/>
          <p:cNvSpPr/>
          <p:nvPr/>
        </p:nvSpPr>
        <p:spPr>
          <a:xfrm>
            <a:off x="4513380" y="3349723"/>
            <a:ext cx="86720" cy="26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Straight Connector 29"/>
          <p:cNvCxnSpPr>
            <a:stCxn id="275" idx="3"/>
            <a:endCxn id="126" idx="1"/>
          </p:cNvCxnSpPr>
          <p:nvPr/>
        </p:nvCxnSpPr>
        <p:spPr>
          <a:xfrm flipV="1">
            <a:off x="1451477" y="1698978"/>
            <a:ext cx="1683614" cy="4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90521" y="798967"/>
            <a:ext cx="483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Power</a:t>
            </a:r>
            <a:endParaRPr lang="zh-CN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2232177" y="1593695"/>
            <a:ext cx="412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3.3V</a:t>
            </a:r>
            <a:endParaRPr lang="zh-CN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3176918" y="846745"/>
            <a:ext cx="123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3170942" y="1588086"/>
            <a:ext cx="123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8</a:t>
            </a:r>
            <a:endParaRPr lang="zh-CN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3117478" y="1096316"/>
            <a:ext cx="307777" cy="4976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800" dirty="0" smtClean="0"/>
              <a:t>Interlock</a:t>
            </a:r>
            <a:endParaRPr lang="zh-CN" alt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2798223" y="2197575"/>
            <a:ext cx="641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 smtClean="0"/>
              <a:t>K-clock</a:t>
            </a:r>
          </a:p>
          <a:p>
            <a:pPr algn="ctr"/>
            <a:r>
              <a:rPr lang="en-US" altLang="zh-CN" sz="800" dirty="0" smtClean="0"/>
              <a:t>0-0.8V</a:t>
            </a:r>
            <a:endParaRPr lang="zh-CN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5441014" y="856522"/>
            <a:ext cx="503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Laser</a:t>
            </a:r>
            <a:endParaRPr lang="zh-CN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406872" y="1949223"/>
            <a:ext cx="1046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OCT signal1</a:t>
            </a:r>
            <a:endParaRPr lang="zh-CN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5406872" y="1802053"/>
            <a:ext cx="93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OCT signal2</a:t>
            </a:r>
            <a:endParaRPr lang="zh-CN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3702589" y="1594701"/>
            <a:ext cx="374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BD1</a:t>
            </a:r>
            <a:endParaRPr lang="zh-CN" altLang="en-US" sz="800" dirty="0"/>
          </a:p>
        </p:txBody>
      </p:sp>
      <p:cxnSp>
        <p:nvCxnSpPr>
          <p:cNvPr id="57" name="Straight Connector 56"/>
          <p:cNvCxnSpPr>
            <a:stCxn id="60" idx="2"/>
            <a:endCxn id="134" idx="0"/>
          </p:cNvCxnSpPr>
          <p:nvPr/>
        </p:nvCxnSpPr>
        <p:spPr>
          <a:xfrm>
            <a:off x="4058216" y="2054193"/>
            <a:ext cx="1004" cy="10732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6" idx="3"/>
            <a:endCxn id="20" idx="1"/>
          </p:cNvCxnSpPr>
          <p:nvPr/>
        </p:nvCxnSpPr>
        <p:spPr>
          <a:xfrm flipV="1">
            <a:off x="4077289" y="1701418"/>
            <a:ext cx="443891" cy="1005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6" idx="3"/>
            <a:endCxn id="19" idx="1"/>
          </p:cNvCxnSpPr>
          <p:nvPr/>
        </p:nvCxnSpPr>
        <p:spPr>
          <a:xfrm flipV="1">
            <a:off x="4077289" y="1450149"/>
            <a:ext cx="446985" cy="2522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854793" y="1823361"/>
            <a:ext cx="4068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BD2</a:t>
            </a:r>
            <a:endParaRPr lang="zh-CN" altLang="en-US" sz="900" dirty="0"/>
          </a:p>
        </p:txBody>
      </p:sp>
      <p:cxnSp>
        <p:nvCxnSpPr>
          <p:cNvPr id="61" name="Straight Connector 60"/>
          <p:cNvCxnSpPr>
            <a:stCxn id="56" idx="2"/>
            <a:endCxn id="133" idx="0"/>
          </p:cNvCxnSpPr>
          <p:nvPr/>
        </p:nvCxnSpPr>
        <p:spPr>
          <a:xfrm flipH="1">
            <a:off x="3885895" y="1810145"/>
            <a:ext cx="4044" cy="3513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0" idx="3"/>
            <a:endCxn id="18" idx="1"/>
          </p:cNvCxnSpPr>
          <p:nvPr/>
        </p:nvCxnSpPr>
        <p:spPr>
          <a:xfrm flipV="1">
            <a:off x="4261638" y="1932801"/>
            <a:ext cx="259542" cy="5976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17" idx="1"/>
          </p:cNvCxnSpPr>
          <p:nvPr/>
        </p:nvCxnSpPr>
        <p:spPr>
          <a:xfrm>
            <a:off x="4310156" y="1944246"/>
            <a:ext cx="214118" cy="1511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78661" y="3328694"/>
            <a:ext cx="307777" cy="3345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800" dirty="0" smtClean="0"/>
              <a:t>DI/O</a:t>
            </a:r>
            <a:endParaRPr lang="zh-CN" altLang="en-US" sz="800" dirty="0"/>
          </a:p>
        </p:txBody>
      </p:sp>
      <p:cxnSp>
        <p:nvCxnSpPr>
          <p:cNvPr id="65" name="Straight Connector 64"/>
          <p:cNvCxnSpPr>
            <a:endCxn id="27" idx="1"/>
          </p:cNvCxnSpPr>
          <p:nvPr/>
        </p:nvCxnSpPr>
        <p:spPr>
          <a:xfrm>
            <a:off x="2051804" y="3476131"/>
            <a:ext cx="1065674" cy="457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051804" y="1981649"/>
            <a:ext cx="105885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3"/>
            <a:endCxn id="517" idx="1"/>
          </p:cNvCxnSpPr>
          <p:nvPr/>
        </p:nvCxnSpPr>
        <p:spPr>
          <a:xfrm>
            <a:off x="4600100" y="3482869"/>
            <a:ext cx="730129" cy="1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32" idx="2"/>
            <a:endCxn id="24" idx="0"/>
          </p:cNvCxnSpPr>
          <p:nvPr/>
        </p:nvCxnSpPr>
        <p:spPr>
          <a:xfrm>
            <a:off x="3527311" y="2252550"/>
            <a:ext cx="0" cy="800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345031" y="2249556"/>
            <a:ext cx="9304" cy="8039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4600100" y="1938424"/>
            <a:ext cx="8600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409966" y="1566425"/>
            <a:ext cx="1233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OCT signal3</a:t>
            </a:r>
            <a:endParaRPr lang="zh-CN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5406872" y="1315919"/>
            <a:ext cx="909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OCT signal4</a:t>
            </a:r>
            <a:endParaRPr lang="zh-CN" altLang="en-US" sz="1100" dirty="0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4589740" y="982405"/>
            <a:ext cx="8660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141058" y="1028814"/>
            <a:ext cx="61097" cy="7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573564" y="3148646"/>
            <a:ext cx="73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trigger</a:t>
            </a:r>
            <a:endParaRPr lang="zh-CN" altLang="en-US" sz="1400" dirty="0"/>
          </a:p>
        </p:txBody>
      </p:sp>
      <p:sp>
        <p:nvSpPr>
          <p:cNvPr id="121" name="Rectangle 120"/>
          <p:cNvSpPr/>
          <p:nvPr/>
        </p:nvSpPr>
        <p:spPr>
          <a:xfrm>
            <a:off x="3141065" y="1136383"/>
            <a:ext cx="61097" cy="7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Rectangle 121"/>
          <p:cNvSpPr/>
          <p:nvPr/>
        </p:nvSpPr>
        <p:spPr>
          <a:xfrm>
            <a:off x="3138077" y="1240974"/>
            <a:ext cx="61097" cy="7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Rectangle 122"/>
          <p:cNvSpPr/>
          <p:nvPr/>
        </p:nvSpPr>
        <p:spPr>
          <a:xfrm>
            <a:off x="3141060" y="1345558"/>
            <a:ext cx="61097" cy="7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Rectangle 123"/>
          <p:cNvSpPr/>
          <p:nvPr/>
        </p:nvSpPr>
        <p:spPr>
          <a:xfrm>
            <a:off x="3138072" y="1450149"/>
            <a:ext cx="61097" cy="7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Rectangle 124"/>
          <p:cNvSpPr/>
          <p:nvPr/>
        </p:nvSpPr>
        <p:spPr>
          <a:xfrm>
            <a:off x="3138079" y="1557718"/>
            <a:ext cx="61097" cy="7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Rectangle 125"/>
          <p:cNvSpPr/>
          <p:nvPr/>
        </p:nvSpPr>
        <p:spPr>
          <a:xfrm>
            <a:off x="3135091" y="1662309"/>
            <a:ext cx="61097" cy="7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Rectangle 131"/>
          <p:cNvSpPr/>
          <p:nvPr/>
        </p:nvSpPr>
        <p:spPr>
          <a:xfrm>
            <a:off x="3467016" y="2161522"/>
            <a:ext cx="120589" cy="91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Rectangle 132"/>
          <p:cNvSpPr/>
          <p:nvPr/>
        </p:nvSpPr>
        <p:spPr>
          <a:xfrm>
            <a:off x="3825600" y="2161518"/>
            <a:ext cx="120589" cy="91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Rectangle 133"/>
          <p:cNvSpPr/>
          <p:nvPr/>
        </p:nvSpPr>
        <p:spPr>
          <a:xfrm>
            <a:off x="3998925" y="2161522"/>
            <a:ext cx="120589" cy="91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Straight Arrow Connector 152"/>
          <p:cNvCxnSpPr/>
          <p:nvPr/>
        </p:nvCxnSpPr>
        <p:spPr>
          <a:xfrm flipH="1" flipV="1">
            <a:off x="4595729" y="2078584"/>
            <a:ext cx="8600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4595729" y="1702423"/>
            <a:ext cx="8600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595729" y="1446088"/>
            <a:ext cx="8600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3823057" y="3050544"/>
            <a:ext cx="132332" cy="9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Rectangle 163"/>
          <p:cNvSpPr/>
          <p:nvPr/>
        </p:nvSpPr>
        <p:spPr>
          <a:xfrm>
            <a:off x="4001904" y="3050544"/>
            <a:ext cx="120589" cy="9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Straight Arrow Connector 164"/>
          <p:cNvCxnSpPr>
            <a:stCxn id="134" idx="2"/>
            <a:endCxn id="164" idx="0"/>
          </p:cNvCxnSpPr>
          <p:nvPr/>
        </p:nvCxnSpPr>
        <p:spPr>
          <a:xfrm>
            <a:off x="4059220" y="2252550"/>
            <a:ext cx="2979" cy="797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33" idx="2"/>
          </p:cNvCxnSpPr>
          <p:nvPr/>
        </p:nvCxnSpPr>
        <p:spPr>
          <a:xfrm>
            <a:off x="3885895" y="2252546"/>
            <a:ext cx="3328" cy="797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43899" y="2195947"/>
            <a:ext cx="510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Sweep</a:t>
            </a:r>
          </a:p>
          <a:p>
            <a:r>
              <a:rPr lang="en-US" altLang="zh-CN" sz="800" dirty="0" smtClean="0"/>
              <a:t>Trigger</a:t>
            </a:r>
          </a:p>
          <a:p>
            <a:r>
              <a:rPr lang="en-US" altLang="zh-CN" sz="800" dirty="0" smtClean="0"/>
              <a:t>0-1.2V</a:t>
            </a:r>
          </a:p>
          <a:p>
            <a:r>
              <a:rPr lang="en-US" altLang="zh-CN" sz="800" dirty="0" smtClean="0"/>
              <a:t>100kHz</a:t>
            </a:r>
            <a:endParaRPr lang="zh-CN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3691865" y="2475347"/>
            <a:ext cx="3563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Ch1</a:t>
            </a:r>
            <a:endParaRPr lang="zh-CN" altLang="en-US" sz="800" dirty="0"/>
          </a:p>
        </p:txBody>
      </p:sp>
      <p:sp>
        <p:nvSpPr>
          <p:cNvPr id="52" name="Rectangle 51"/>
          <p:cNvSpPr/>
          <p:nvPr/>
        </p:nvSpPr>
        <p:spPr>
          <a:xfrm>
            <a:off x="3896086" y="2481558"/>
            <a:ext cx="3655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/>
              <a:t>Ch2</a:t>
            </a:r>
            <a:endParaRPr lang="zh-CN" altLang="en-US" sz="800" dirty="0"/>
          </a:p>
        </p:txBody>
      </p:sp>
      <p:cxnSp>
        <p:nvCxnSpPr>
          <p:cNvPr id="175" name="Straight Connector 174"/>
          <p:cNvCxnSpPr>
            <a:stCxn id="274" idx="3"/>
            <a:endCxn id="125" idx="1"/>
          </p:cNvCxnSpPr>
          <p:nvPr/>
        </p:nvCxnSpPr>
        <p:spPr>
          <a:xfrm>
            <a:off x="1451471" y="1593565"/>
            <a:ext cx="1686608" cy="822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2229187" y="1489113"/>
            <a:ext cx="412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3.3V</a:t>
            </a:r>
            <a:endParaRPr lang="zh-CN" altLang="en-US" sz="800" dirty="0"/>
          </a:p>
        </p:txBody>
      </p:sp>
      <p:cxnSp>
        <p:nvCxnSpPr>
          <p:cNvPr id="177" name="Straight Connector 176"/>
          <p:cNvCxnSpPr>
            <a:stCxn id="273" idx="3"/>
            <a:endCxn id="124" idx="1"/>
          </p:cNvCxnSpPr>
          <p:nvPr/>
        </p:nvCxnSpPr>
        <p:spPr>
          <a:xfrm flipV="1">
            <a:off x="1453613" y="1486818"/>
            <a:ext cx="1684459" cy="6465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229195" y="1381537"/>
            <a:ext cx="412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3.3V</a:t>
            </a:r>
            <a:endParaRPr lang="zh-CN" altLang="en-US" sz="800" dirty="0"/>
          </a:p>
        </p:txBody>
      </p:sp>
      <p:cxnSp>
        <p:nvCxnSpPr>
          <p:cNvPr id="180" name="Elbow Connector 179"/>
          <p:cNvCxnSpPr>
            <a:stCxn id="5" idx="0"/>
          </p:cNvCxnSpPr>
          <p:nvPr/>
        </p:nvCxnSpPr>
        <p:spPr>
          <a:xfrm rot="16200000" flipV="1">
            <a:off x="3025748" y="163925"/>
            <a:ext cx="163744" cy="1033906"/>
          </a:xfrm>
          <a:prstGeom prst="bentConnector2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790264" y="468703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100-240VAC</a:t>
            </a:r>
            <a:endParaRPr lang="zh-CN" altLang="en-US" sz="1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491738" y="328050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 smtClean="0"/>
              <a:t>PCIe</a:t>
            </a:r>
            <a:r>
              <a:rPr lang="en-US" altLang="zh-CN" sz="800" dirty="0" smtClean="0"/>
              <a:t> bus</a:t>
            </a:r>
            <a:endParaRPr lang="zh-CN" altLang="en-US" sz="800" dirty="0"/>
          </a:p>
        </p:txBody>
      </p:sp>
      <p:sp>
        <p:nvSpPr>
          <p:cNvPr id="188" name="Rectangle 187"/>
          <p:cNvSpPr/>
          <p:nvPr/>
        </p:nvSpPr>
        <p:spPr>
          <a:xfrm>
            <a:off x="9173513" y="1167583"/>
            <a:ext cx="1340537" cy="122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bg1"/>
                </a:solidFill>
              </a:rPr>
              <a:t>Galvo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Driver1</a:t>
            </a:r>
          </a:p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GVS001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9101321" y="1738787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Rectangle 189"/>
          <p:cNvSpPr/>
          <p:nvPr/>
        </p:nvSpPr>
        <p:spPr>
          <a:xfrm>
            <a:off x="9101773" y="1867157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Rectangle 190"/>
          <p:cNvSpPr/>
          <p:nvPr/>
        </p:nvSpPr>
        <p:spPr>
          <a:xfrm>
            <a:off x="9097724" y="1630455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Rectangle 191"/>
          <p:cNvSpPr/>
          <p:nvPr/>
        </p:nvSpPr>
        <p:spPr>
          <a:xfrm>
            <a:off x="9271125" y="238879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Rectangle 192"/>
          <p:cNvSpPr/>
          <p:nvPr/>
        </p:nvSpPr>
        <p:spPr>
          <a:xfrm>
            <a:off x="9356605" y="238879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Rectangle 193"/>
          <p:cNvSpPr/>
          <p:nvPr/>
        </p:nvSpPr>
        <p:spPr>
          <a:xfrm>
            <a:off x="9442085" y="238879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Rectangle 194"/>
          <p:cNvSpPr/>
          <p:nvPr/>
        </p:nvSpPr>
        <p:spPr>
          <a:xfrm>
            <a:off x="9527565" y="238879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9613183" y="238879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9698939" y="238879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9779809" y="238879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9860679" y="238879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9251509" y="1089355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9360603" y="1093407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9481686" y="1090424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Rectangle 202"/>
          <p:cNvSpPr/>
          <p:nvPr/>
        </p:nvSpPr>
        <p:spPr>
          <a:xfrm>
            <a:off x="10523446" y="170163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Rectangle 203"/>
          <p:cNvSpPr/>
          <p:nvPr/>
        </p:nvSpPr>
        <p:spPr>
          <a:xfrm>
            <a:off x="10525118" y="177867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Rectangle 204"/>
          <p:cNvSpPr/>
          <p:nvPr/>
        </p:nvSpPr>
        <p:spPr>
          <a:xfrm>
            <a:off x="10525119" y="185403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Rectangle 205"/>
          <p:cNvSpPr/>
          <p:nvPr/>
        </p:nvSpPr>
        <p:spPr>
          <a:xfrm>
            <a:off x="10525124" y="1934427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Rectangle 206"/>
          <p:cNvSpPr/>
          <p:nvPr/>
        </p:nvSpPr>
        <p:spPr>
          <a:xfrm>
            <a:off x="10525125" y="2009785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Rectangle 207"/>
          <p:cNvSpPr/>
          <p:nvPr/>
        </p:nvSpPr>
        <p:spPr>
          <a:xfrm>
            <a:off x="10525124" y="2085155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/>
          <p:cNvSpPr/>
          <p:nvPr/>
        </p:nvSpPr>
        <p:spPr>
          <a:xfrm>
            <a:off x="10525126" y="2165538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/>
          <p:cNvSpPr/>
          <p:nvPr/>
        </p:nvSpPr>
        <p:spPr>
          <a:xfrm>
            <a:off x="10525122" y="223587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9" name="Straight Connector 218"/>
          <p:cNvCxnSpPr>
            <a:stCxn id="623" idx="3"/>
            <a:endCxn id="189" idx="1"/>
          </p:cNvCxnSpPr>
          <p:nvPr/>
        </p:nvCxnSpPr>
        <p:spPr>
          <a:xfrm>
            <a:off x="8797488" y="1772025"/>
            <a:ext cx="303833" cy="3586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endCxn id="190" idx="1"/>
          </p:cNvCxnSpPr>
          <p:nvPr/>
        </p:nvCxnSpPr>
        <p:spPr>
          <a:xfrm>
            <a:off x="8795026" y="1903981"/>
            <a:ext cx="306747" cy="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8797488" y="1658340"/>
            <a:ext cx="300236" cy="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8453663" y="1551860"/>
            <a:ext cx="431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+15V</a:t>
            </a:r>
            <a:endParaRPr lang="zh-CN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8477829" y="1786504"/>
            <a:ext cx="429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-</a:t>
            </a:r>
            <a:r>
              <a:rPr lang="en-US" altLang="zh-CN" sz="800" dirty="0" smtClean="0"/>
              <a:t>15V</a:t>
            </a:r>
            <a:endParaRPr lang="zh-CN" altLang="en-US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8509297" y="1655462"/>
            <a:ext cx="365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Gnd</a:t>
            </a:r>
            <a:endParaRPr lang="zh-CN" altLang="en-US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9129056" y="1547740"/>
            <a:ext cx="141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9132371" y="1664303"/>
            <a:ext cx="141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227" name="TextBox 226"/>
          <p:cNvSpPr txBox="1"/>
          <p:nvPr/>
        </p:nvSpPr>
        <p:spPr>
          <a:xfrm>
            <a:off x="9181057" y="1800970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228" name="TextBox 227"/>
          <p:cNvSpPr txBox="1"/>
          <p:nvPr/>
        </p:nvSpPr>
        <p:spPr>
          <a:xfrm>
            <a:off x="9172342" y="1659566"/>
            <a:ext cx="307777" cy="2460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800" dirty="0" smtClean="0"/>
              <a:t>J10</a:t>
            </a:r>
            <a:endParaRPr lang="zh-CN" altLang="en-US" sz="800" dirty="0"/>
          </a:p>
        </p:txBody>
      </p:sp>
      <p:sp>
        <p:nvSpPr>
          <p:cNvPr id="229" name="TextBox 228"/>
          <p:cNvSpPr txBox="1"/>
          <p:nvPr/>
        </p:nvSpPr>
        <p:spPr>
          <a:xfrm>
            <a:off x="9448888" y="2201805"/>
            <a:ext cx="306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J7</a:t>
            </a:r>
            <a:endParaRPr lang="zh-CN" altLang="en-US" sz="800" dirty="0"/>
          </a:p>
        </p:txBody>
      </p:sp>
      <p:sp>
        <p:nvSpPr>
          <p:cNvPr id="230" name="TextBox 229"/>
          <p:cNvSpPr txBox="1"/>
          <p:nvPr/>
        </p:nvSpPr>
        <p:spPr>
          <a:xfrm>
            <a:off x="9221534" y="1212289"/>
            <a:ext cx="377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JP4</a:t>
            </a:r>
            <a:endParaRPr lang="zh-CN" altLang="en-US" sz="800" dirty="0"/>
          </a:p>
        </p:txBody>
      </p:sp>
      <p:cxnSp>
        <p:nvCxnSpPr>
          <p:cNvPr id="232" name="Elbow Connector 231"/>
          <p:cNvCxnSpPr>
            <a:stCxn id="201" idx="0"/>
            <a:endCxn id="202" idx="0"/>
          </p:cNvCxnSpPr>
          <p:nvPr/>
        </p:nvCxnSpPr>
        <p:spPr>
          <a:xfrm rot="5400000" flipH="1" flipV="1">
            <a:off x="9456962" y="1031375"/>
            <a:ext cx="2983" cy="121083"/>
          </a:xfrm>
          <a:prstGeom prst="bentConnector3">
            <a:avLst>
              <a:gd name="adj1" fmla="val 4863761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9340678" y="1105488"/>
            <a:ext cx="70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235" name="TextBox 234"/>
          <p:cNvSpPr txBox="1"/>
          <p:nvPr/>
        </p:nvSpPr>
        <p:spPr>
          <a:xfrm flipH="1">
            <a:off x="9474823" y="1105488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301" name="Rectangle 300"/>
          <p:cNvSpPr/>
          <p:nvPr/>
        </p:nvSpPr>
        <p:spPr>
          <a:xfrm>
            <a:off x="11162420" y="1794741"/>
            <a:ext cx="621269" cy="78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Motor1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11076408" y="188203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Rectangle 302"/>
          <p:cNvSpPr/>
          <p:nvPr/>
        </p:nvSpPr>
        <p:spPr>
          <a:xfrm>
            <a:off x="11078080" y="195907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Rectangle 303"/>
          <p:cNvSpPr/>
          <p:nvPr/>
        </p:nvSpPr>
        <p:spPr>
          <a:xfrm>
            <a:off x="11078081" y="203443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Rectangle 304"/>
          <p:cNvSpPr/>
          <p:nvPr/>
        </p:nvSpPr>
        <p:spPr>
          <a:xfrm>
            <a:off x="11078086" y="2114827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Rectangle 305"/>
          <p:cNvSpPr/>
          <p:nvPr/>
        </p:nvSpPr>
        <p:spPr>
          <a:xfrm>
            <a:off x="11078087" y="2190185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Rectangle 306"/>
          <p:cNvSpPr/>
          <p:nvPr/>
        </p:nvSpPr>
        <p:spPr>
          <a:xfrm>
            <a:off x="11078086" y="2265555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Rectangle 307"/>
          <p:cNvSpPr/>
          <p:nvPr/>
        </p:nvSpPr>
        <p:spPr>
          <a:xfrm>
            <a:off x="11078088" y="2345938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Rectangle 308"/>
          <p:cNvSpPr/>
          <p:nvPr/>
        </p:nvSpPr>
        <p:spPr>
          <a:xfrm>
            <a:off x="11078084" y="241627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0" name="Elbow Connector 309"/>
          <p:cNvCxnSpPr>
            <a:stCxn id="203" idx="3"/>
            <a:endCxn id="302" idx="1"/>
          </p:cNvCxnSpPr>
          <p:nvPr/>
        </p:nvCxnSpPr>
        <p:spPr>
          <a:xfrm>
            <a:off x="10598064" y="1738463"/>
            <a:ext cx="478344" cy="180400"/>
          </a:xfrm>
          <a:prstGeom prst="bentConnector3">
            <a:avLst>
              <a:gd name="adj1" fmla="val 85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/>
          <p:nvPr/>
        </p:nvCxnSpPr>
        <p:spPr>
          <a:xfrm>
            <a:off x="10599736" y="1815503"/>
            <a:ext cx="468315" cy="194762"/>
          </a:xfrm>
          <a:prstGeom prst="bentConnector3">
            <a:avLst>
              <a:gd name="adj1" fmla="val 768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311"/>
          <p:cNvCxnSpPr>
            <a:stCxn id="205" idx="3"/>
          </p:cNvCxnSpPr>
          <p:nvPr/>
        </p:nvCxnSpPr>
        <p:spPr>
          <a:xfrm>
            <a:off x="10599737" y="1890863"/>
            <a:ext cx="478341" cy="193965"/>
          </a:xfrm>
          <a:prstGeom prst="bentConnector3">
            <a:avLst>
              <a:gd name="adj1" fmla="val 626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206" idx="3"/>
          </p:cNvCxnSpPr>
          <p:nvPr/>
        </p:nvCxnSpPr>
        <p:spPr>
          <a:xfrm>
            <a:off x="10599742" y="1971251"/>
            <a:ext cx="478333" cy="199761"/>
          </a:xfrm>
          <a:prstGeom prst="bentConnector3">
            <a:avLst>
              <a:gd name="adj1" fmla="val 527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/>
          <p:cNvCxnSpPr>
            <a:stCxn id="207" idx="3"/>
          </p:cNvCxnSpPr>
          <p:nvPr/>
        </p:nvCxnSpPr>
        <p:spPr>
          <a:xfrm>
            <a:off x="10599743" y="2046609"/>
            <a:ext cx="471645" cy="188855"/>
          </a:xfrm>
          <a:prstGeom prst="bentConnector3">
            <a:avLst>
              <a:gd name="adj1" fmla="val 426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208" idx="3"/>
          </p:cNvCxnSpPr>
          <p:nvPr/>
        </p:nvCxnSpPr>
        <p:spPr>
          <a:xfrm>
            <a:off x="10599742" y="2121979"/>
            <a:ext cx="468309" cy="189133"/>
          </a:xfrm>
          <a:prstGeom prst="bentConnector3">
            <a:avLst>
              <a:gd name="adj1" fmla="val 351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stCxn id="209" idx="3"/>
          </p:cNvCxnSpPr>
          <p:nvPr/>
        </p:nvCxnSpPr>
        <p:spPr>
          <a:xfrm>
            <a:off x="10599744" y="2202362"/>
            <a:ext cx="464920" cy="193849"/>
          </a:xfrm>
          <a:prstGeom prst="bentConnector3">
            <a:avLst>
              <a:gd name="adj1" fmla="val 276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Elbow Connector 316"/>
          <p:cNvCxnSpPr/>
          <p:nvPr/>
        </p:nvCxnSpPr>
        <p:spPr>
          <a:xfrm>
            <a:off x="10603666" y="2259430"/>
            <a:ext cx="485021" cy="193673"/>
          </a:xfrm>
          <a:prstGeom prst="bentConnector3">
            <a:avLst>
              <a:gd name="adj1" fmla="val 160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/>
          <p:nvPr/>
        </p:nvCxnSpPr>
        <p:spPr>
          <a:xfrm rot="16200000" flipH="1">
            <a:off x="9749998" y="2516063"/>
            <a:ext cx="175220" cy="80876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4" name="Elbow Connector 323"/>
          <p:cNvCxnSpPr/>
          <p:nvPr/>
        </p:nvCxnSpPr>
        <p:spPr>
          <a:xfrm rot="5400000">
            <a:off x="9635247" y="2590054"/>
            <a:ext cx="363959" cy="121639"/>
          </a:xfrm>
          <a:prstGeom prst="bentConnector3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V="1">
            <a:off x="9611053" y="2830967"/>
            <a:ext cx="317148" cy="89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9702647" y="2884439"/>
            <a:ext cx="12055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Rectangle 333"/>
          <p:cNvSpPr/>
          <p:nvPr/>
        </p:nvSpPr>
        <p:spPr>
          <a:xfrm>
            <a:off x="5428035" y="2952495"/>
            <a:ext cx="1003108" cy="1525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NI</a:t>
            </a: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DAQ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6431274" y="3096123"/>
            <a:ext cx="76545" cy="10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Rectangle 335"/>
          <p:cNvSpPr/>
          <p:nvPr/>
        </p:nvSpPr>
        <p:spPr>
          <a:xfrm>
            <a:off x="6440610" y="4090428"/>
            <a:ext cx="76545" cy="10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TextBox 336"/>
          <p:cNvSpPr txBox="1"/>
          <p:nvPr/>
        </p:nvSpPr>
        <p:spPr>
          <a:xfrm>
            <a:off x="6174229" y="3042274"/>
            <a:ext cx="366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AO</a:t>
            </a:r>
            <a:endParaRPr lang="zh-CN" altLang="en-US" sz="800" dirty="0"/>
          </a:p>
        </p:txBody>
      </p:sp>
      <p:sp>
        <p:nvSpPr>
          <p:cNvPr id="338" name="TextBox 337"/>
          <p:cNvSpPr txBox="1"/>
          <p:nvPr/>
        </p:nvSpPr>
        <p:spPr>
          <a:xfrm>
            <a:off x="6166260" y="4034467"/>
            <a:ext cx="348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AO</a:t>
            </a:r>
            <a:endParaRPr lang="zh-CN" altLang="en-US" sz="800" dirty="0"/>
          </a:p>
        </p:txBody>
      </p:sp>
      <p:sp>
        <p:nvSpPr>
          <p:cNvPr id="344" name="TextBox 343"/>
          <p:cNvSpPr txBox="1"/>
          <p:nvPr/>
        </p:nvSpPr>
        <p:spPr>
          <a:xfrm>
            <a:off x="9856336" y="2207391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8</a:t>
            </a:r>
            <a:endParaRPr lang="zh-CN" altLang="en-US" sz="800" dirty="0"/>
          </a:p>
        </p:txBody>
      </p:sp>
      <p:sp>
        <p:nvSpPr>
          <p:cNvPr id="345" name="TextBox 344"/>
          <p:cNvSpPr txBox="1"/>
          <p:nvPr/>
        </p:nvSpPr>
        <p:spPr>
          <a:xfrm>
            <a:off x="9265783" y="2203025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cxnSp>
        <p:nvCxnSpPr>
          <p:cNvPr id="346" name="Elbow Connector 345"/>
          <p:cNvCxnSpPr>
            <a:stCxn id="505" idx="0"/>
            <a:endCxn id="349" idx="3"/>
          </p:cNvCxnSpPr>
          <p:nvPr/>
        </p:nvCxnSpPr>
        <p:spPr>
          <a:xfrm rot="16200000" flipH="1" flipV="1">
            <a:off x="7101356" y="494426"/>
            <a:ext cx="2275724" cy="3465213"/>
          </a:xfrm>
          <a:prstGeom prst="bentConnector4">
            <a:avLst>
              <a:gd name="adj1" fmla="val -23791"/>
              <a:gd name="adj2" fmla="val 8942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/>
          <p:cNvSpPr/>
          <p:nvPr/>
        </p:nvSpPr>
        <p:spPr>
          <a:xfrm>
            <a:off x="6437209" y="3312117"/>
            <a:ext cx="69402" cy="105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Rectangle 349"/>
          <p:cNvSpPr/>
          <p:nvPr/>
        </p:nvSpPr>
        <p:spPr>
          <a:xfrm>
            <a:off x="6433805" y="3917226"/>
            <a:ext cx="69402" cy="105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5" name="Elbow Connector 354"/>
          <p:cNvCxnSpPr>
            <a:stCxn id="336" idx="3"/>
            <a:endCxn id="523" idx="2"/>
          </p:cNvCxnSpPr>
          <p:nvPr/>
        </p:nvCxnSpPr>
        <p:spPr>
          <a:xfrm>
            <a:off x="6517155" y="4143698"/>
            <a:ext cx="2804030" cy="1050911"/>
          </a:xfrm>
          <a:prstGeom prst="bentConnector4">
            <a:avLst>
              <a:gd name="adj1" fmla="val 47132"/>
              <a:gd name="adj2" fmla="val 121753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6" name="Elbow Connector 355"/>
          <p:cNvCxnSpPr>
            <a:stCxn id="335" idx="3"/>
            <a:endCxn id="193" idx="2"/>
          </p:cNvCxnSpPr>
          <p:nvPr/>
        </p:nvCxnSpPr>
        <p:spPr>
          <a:xfrm flipV="1">
            <a:off x="6507819" y="2462439"/>
            <a:ext cx="2886095" cy="68695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 flipH="1">
            <a:off x="6196946" y="3251544"/>
            <a:ext cx="321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AI</a:t>
            </a:r>
            <a:endParaRPr lang="zh-CN" altLang="en-US" sz="800" dirty="0"/>
          </a:p>
        </p:txBody>
      </p:sp>
      <p:sp>
        <p:nvSpPr>
          <p:cNvPr id="359" name="TextBox 358"/>
          <p:cNvSpPr txBox="1"/>
          <p:nvPr/>
        </p:nvSpPr>
        <p:spPr>
          <a:xfrm>
            <a:off x="6184917" y="3854992"/>
            <a:ext cx="308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AI</a:t>
            </a:r>
            <a:endParaRPr lang="zh-CN" altLang="en-US" sz="800" dirty="0"/>
          </a:p>
        </p:txBody>
      </p:sp>
      <p:sp>
        <p:nvSpPr>
          <p:cNvPr id="503" name="Rectangle 502"/>
          <p:cNvSpPr/>
          <p:nvPr/>
        </p:nvSpPr>
        <p:spPr>
          <a:xfrm>
            <a:off x="9763555" y="108917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4" name="Rectangle 503"/>
          <p:cNvSpPr/>
          <p:nvPr/>
        </p:nvSpPr>
        <p:spPr>
          <a:xfrm>
            <a:off x="9849035" y="108917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5" name="Rectangle 504"/>
          <p:cNvSpPr/>
          <p:nvPr/>
        </p:nvSpPr>
        <p:spPr>
          <a:xfrm>
            <a:off x="9934515" y="108917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6" name="Rectangle 505"/>
          <p:cNvSpPr/>
          <p:nvPr/>
        </p:nvSpPr>
        <p:spPr>
          <a:xfrm>
            <a:off x="10019995" y="108917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7" name="Rectangle 506"/>
          <p:cNvSpPr/>
          <p:nvPr/>
        </p:nvSpPr>
        <p:spPr>
          <a:xfrm>
            <a:off x="10105613" y="108917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Rectangle 507"/>
          <p:cNvSpPr/>
          <p:nvPr/>
        </p:nvSpPr>
        <p:spPr>
          <a:xfrm>
            <a:off x="10191369" y="108917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9" name="Rectangle 508"/>
          <p:cNvSpPr/>
          <p:nvPr/>
        </p:nvSpPr>
        <p:spPr>
          <a:xfrm>
            <a:off x="10272239" y="108917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Rectangle 509"/>
          <p:cNvSpPr/>
          <p:nvPr/>
        </p:nvSpPr>
        <p:spPr>
          <a:xfrm>
            <a:off x="10353109" y="108917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TextBox 510"/>
          <p:cNvSpPr txBox="1"/>
          <p:nvPr/>
        </p:nvSpPr>
        <p:spPr>
          <a:xfrm>
            <a:off x="9936723" y="1104365"/>
            <a:ext cx="306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J6</a:t>
            </a:r>
            <a:endParaRPr lang="zh-CN" altLang="en-US" sz="800" dirty="0"/>
          </a:p>
        </p:txBody>
      </p:sp>
      <p:sp>
        <p:nvSpPr>
          <p:cNvPr id="512" name="TextBox 511"/>
          <p:cNvSpPr txBox="1"/>
          <p:nvPr/>
        </p:nvSpPr>
        <p:spPr>
          <a:xfrm>
            <a:off x="10344171" y="1109951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8</a:t>
            </a:r>
            <a:endParaRPr lang="zh-CN" altLang="en-US" sz="800" dirty="0"/>
          </a:p>
        </p:txBody>
      </p:sp>
      <p:sp>
        <p:nvSpPr>
          <p:cNvPr id="513" name="TextBox 512"/>
          <p:cNvSpPr txBox="1"/>
          <p:nvPr/>
        </p:nvSpPr>
        <p:spPr>
          <a:xfrm>
            <a:off x="9753618" y="1105585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514" name="TextBox 513"/>
          <p:cNvSpPr txBox="1"/>
          <p:nvPr/>
        </p:nvSpPr>
        <p:spPr>
          <a:xfrm>
            <a:off x="10261262" y="1870647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J9</a:t>
            </a:r>
            <a:endParaRPr lang="zh-CN" altLang="en-US" sz="1000" dirty="0"/>
          </a:p>
        </p:txBody>
      </p:sp>
      <p:sp>
        <p:nvSpPr>
          <p:cNvPr id="517" name="Rectangle 516"/>
          <p:cNvSpPr/>
          <p:nvPr/>
        </p:nvSpPr>
        <p:spPr>
          <a:xfrm>
            <a:off x="5330229" y="3337327"/>
            <a:ext cx="106313" cy="294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9" name="Rectangle 518"/>
          <p:cNvSpPr/>
          <p:nvPr/>
        </p:nvSpPr>
        <p:spPr>
          <a:xfrm>
            <a:off x="9186264" y="3899753"/>
            <a:ext cx="1340537" cy="122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bg1"/>
                </a:solidFill>
              </a:rPr>
              <a:t>Galvo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Driver2</a:t>
            </a:r>
          </a:p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GVS001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20" name="Rectangle 519"/>
          <p:cNvSpPr/>
          <p:nvPr/>
        </p:nvSpPr>
        <p:spPr>
          <a:xfrm>
            <a:off x="9114072" y="4470957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1" name="Rectangle 520"/>
          <p:cNvSpPr/>
          <p:nvPr/>
        </p:nvSpPr>
        <p:spPr>
          <a:xfrm>
            <a:off x="9114524" y="4599327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2" name="Rectangle 521"/>
          <p:cNvSpPr/>
          <p:nvPr/>
        </p:nvSpPr>
        <p:spPr>
          <a:xfrm>
            <a:off x="9110475" y="4362625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Rectangle 522"/>
          <p:cNvSpPr/>
          <p:nvPr/>
        </p:nvSpPr>
        <p:spPr>
          <a:xfrm>
            <a:off x="9283876" y="512096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4" name="Rectangle 523"/>
          <p:cNvSpPr/>
          <p:nvPr/>
        </p:nvSpPr>
        <p:spPr>
          <a:xfrm>
            <a:off x="9369356" y="512096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5" name="Rectangle 524"/>
          <p:cNvSpPr/>
          <p:nvPr/>
        </p:nvSpPr>
        <p:spPr>
          <a:xfrm>
            <a:off x="9454836" y="512096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6" name="Rectangle 525"/>
          <p:cNvSpPr/>
          <p:nvPr/>
        </p:nvSpPr>
        <p:spPr>
          <a:xfrm>
            <a:off x="9540316" y="512096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7" name="Rectangle 526"/>
          <p:cNvSpPr/>
          <p:nvPr/>
        </p:nvSpPr>
        <p:spPr>
          <a:xfrm>
            <a:off x="9625934" y="512096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8" name="Rectangle 527"/>
          <p:cNvSpPr/>
          <p:nvPr/>
        </p:nvSpPr>
        <p:spPr>
          <a:xfrm>
            <a:off x="9711690" y="512096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Rectangle 528"/>
          <p:cNvSpPr/>
          <p:nvPr/>
        </p:nvSpPr>
        <p:spPr>
          <a:xfrm>
            <a:off x="9792560" y="512096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0" name="Rectangle 529"/>
          <p:cNvSpPr/>
          <p:nvPr/>
        </p:nvSpPr>
        <p:spPr>
          <a:xfrm>
            <a:off x="9873430" y="512096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1" name="Rectangle 530"/>
          <p:cNvSpPr/>
          <p:nvPr/>
        </p:nvSpPr>
        <p:spPr>
          <a:xfrm>
            <a:off x="9264260" y="3821525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2" name="Rectangle 531"/>
          <p:cNvSpPr/>
          <p:nvPr/>
        </p:nvSpPr>
        <p:spPr>
          <a:xfrm>
            <a:off x="9373354" y="3825577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3" name="Rectangle 532"/>
          <p:cNvSpPr/>
          <p:nvPr/>
        </p:nvSpPr>
        <p:spPr>
          <a:xfrm>
            <a:off x="9494437" y="3822594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4" name="Rectangle 533"/>
          <p:cNvSpPr/>
          <p:nvPr/>
        </p:nvSpPr>
        <p:spPr>
          <a:xfrm>
            <a:off x="10536197" y="443380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5" name="Rectangle 534"/>
          <p:cNvSpPr/>
          <p:nvPr/>
        </p:nvSpPr>
        <p:spPr>
          <a:xfrm>
            <a:off x="10537869" y="451084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6" name="Rectangle 535"/>
          <p:cNvSpPr/>
          <p:nvPr/>
        </p:nvSpPr>
        <p:spPr>
          <a:xfrm>
            <a:off x="10537870" y="458620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7" name="Rectangle 536"/>
          <p:cNvSpPr/>
          <p:nvPr/>
        </p:nvSpPr>
        <p:spPr>
          <a:xfrm>
            <a:off x="10537875" y="4666597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8" name="Rectangle 537"/>
          <p:cNvSpPr/>
          <p:nvPr/>
        </p:nvSpPr>
        <p:spPr>
          <a:xfrm>
            <a:off x="10537876" y="4741955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9" name="Rectangle 538"/>
          <p:cNvSpPr/>
          <p:nvPr/>
        </p:nvSpPr>
        <p:spPr>
          <a:xfrm>
            <a:off x="10537875" y="4817325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0" name="Rectangle 539"/>
          <p:cNvSpPr/>
          <p:nvPr/>
        </p:nvSpPr>
        <p:spPr>
          <a:xfrm>
            <a:off x="10537877" y="4897708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1" name="Rectangle 540"/>
          <p:cNvSpPr/>
          <p:nvPr/>
        </p:nvSpPr>
        <p:spPr>
          <a:xfrm>
            <a:off x="10537873" y="496804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8" name="TextBox 547"/>
          <p:cNvSpPr txBox="1"/>
          <p:nvPr/>
        </p:nvSpPr>
        <p:spPr>
          <a:xfrm>
            <a:off x="9141807" y="4279910"/>
            <a:ext cx="141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549" name="TextBox 548"/>
          <p:cNvSpPr txBox="1"/>
          <p:nvPr/>
        </p:nvSpPr>
        <p:spPr>
          <a:xfrm>
            <a:off x="9145122" y="4396473"/>
            <a:ext cx="141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550" name="TextBox 549"/>
          <p:cNvSpPr txBox="1"/>
          <p:nvPr/>
        </p:nvSpPr>
        <p:spPr>
          <a:xfrm>
            <a:off x="9193808" y="4533140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551" name="TextBox 550"/>
          <p:cNvSpPr txBox="1"/>
          <p:nvPr/>
        </p:nvSpPr>
        <p:spPr>
          <a:xfrm>
            <a:off x="9185093" y="4391736"/>
            <a:ext cx="307777" cy="2460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800" dirty="0" smtClean="0"/>
              <a:t>J10</a:t>
            </a:r>
            <a:endParaRPr lang="zh-CN" altLang="en-US" sz="800" dirty="0"/>
          </a:p>
        </p:txBody>
      </p:sp>
      <p:sp>
        <p:nvSpPr>
          <p:cNvPr id="552" name="TextBox 551"/>
          <p:cNvSpPr txBox="1"/>
          <p:nvPr/>
        </p:nvSpPr>
        <p:spPr>
          <a:xfrm>
            <a:off x="9461639" y="4933975"/>
            <a:ext cx="306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J7</a:t>
            </a:r>
            <a:endParaRPr lang="zh-CN" altLang="en-US" sz="800" dirty="0"/>
          </a:p>
        </p:txBody>
      </p:sp>
      <p:sp>
        <p:nvSpPr>
          <p:cNvPr id="553" name="TextBox 552"/>
          <p:cNvSpPr txBox="1"/>
          <p:nvPr/>
        </p:nvSpPr>
        <p:spPr>
          <a:xfrm>
            <a:off x="9234285" y="3944459"/>
            <a:ext cx="377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JP4</a:t>
            </a:r>
            <a:endParaRPr lang="zh-CN" altLang="en-US" sz="800" dirty="0"/>
          </a:p>
        </p:txBody>
      </p:sp>
      <p:cxnSp>
        <p:nvCxnSpPr>
          <p:cNvPr id="554" name="Elbow Connector 553"/>
          <p:cNvCxnSpPr>
            <a:stCxn id="532" idx="0"/>
            <a:endCxn id="533" idx="0"/>
          </p:cNvCxnSpPr>
          <p:nvPr/>
        </p:nvCxnSpPr>
        <p:spPr>
          <a:xfrm rot="5400000" flipH="1" flipV="1">
            <a:off x="9469713" y="3763545"/>
            <a:ext cx="2983" cy="121083"/>
          </a:xfrm>
          <a:prstGeom prst="bentConnector3">
            <a:avLst>
              <a:gd name="adj1" fmla="val 453633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5" name="TextBox 554"/>
          <p:cNvSpPr txBox="1"/>
          <p:nvPr/>
        </p:nvSpPr>
        <p:spPr>
          <a:xfrm>
            <a:off x="9353429" y="3837658"/>
            <a:ext cx="70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556" name="TextBox 555"/>
          <p:cNvSpPr txBox="1"/>
          <p:nvPr/>
        </p:nvSpPr>
        <p:spPr>
          <a:xfrm flipH="1">
            <a:off x="9487574" y="3837658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557" name="Rectangle 556"/>
          <p:cNvSpPr/>
          <p:nvPr/>
        </p:nvSpPr>
        <p:spPr>
          <a:xfrm>
            <a:off x="11175171" y="4526911"/>
            <a:ext cx="621269" cy="78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Motor2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558" name="Rectangle 557"/>
          <p:cNvSpPr/>
          <p:nvPr/>
        </p:nvSpPr>
        <p:spPr>
          <a:xfrm>
            <a:off x="11089159" y="461420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9" name="Rectangle 558"/>
          <p:cNvSpPr/>
          <p:nvPr/>
        </p:nvSpPr>
        <p:spPr>
          <a:xfrm>
            <a:off x="11090831" y="469124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0" name="Rectangle 559"/>
          <p:cNvSpPr/>
          <p:nvPr/>
        </p:nvSpPr>
        <p:spPr>
          <a:xfrm>
            <a:off x="11090832" y="476660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1" name="Rectangle 560"/>
          <p:cNvSpPr/>
          <p:nvPr/>
        </p:nvSpPr>
        <p:spPr>
          <a:xfrm>
            <a:off x="11090837" y="4846997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" name="Rectangle 561"/>
          <p:cNvSpPr/>
          <p:nvPr/>
        </p:nvSpPr>
        <p:spPr>
          <a:xfrm>
            <a:off x="11090838" y="4922355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" name="Rectangle 562"/>
          <p:cNvSpPr/>
          <p:nvPr/>
        </p:nvSpPr>
        <p:spPr>
          <a:xfrm>
            <a:off x="11090837" y="4997725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" name="Rectangle 563"/>
          <p:cNvSpPr/>
          <p:nvPr/>
        </p:nvSpPr>
        <p:spPr>
          <a:xfrm>
            <a:off x="11090839" y="5078108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5" name="Rectangle 564"/>
          <p:cNvSpPr/>
          <p:nvPr/>
        </p:nvSpPr>
        <p:spPr>
          <a:xfrm>
            <a:off x="11090835" y="514844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6" name="Elbow Connector 565"/>
          <p:cNvCxnSpPr>
            <a:stCxn id="534" idx="3"/>
            <a:endCxn id="558" idx="1"/>
          </p:cNvCxnSpPr>
          <p:nvPr/>
        </p:nvCxnSpPr>
        <p:spPr>
          <a:xfrm>
            <a:off x="10610815" y="4470633"/>
            <a:ext cx="478344" cy="180400"/>
          </a:xfrm>
          <a:prstGeom prst="bentConnector3">
            <a:avLst>
              <a:gd name="adj1" fmla="val 85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Elbow Connector 566"/>
          <p:cNvCxnSpPr/>
          <p:nvPr/>
        </p:nvCxnSpPr>
        <p:spPr>
          <a:xfrm>
            <a:off x="10612487" y="4547673"/>
            <a:ext cx="468315" cy="194762"/>
          </a:xfrm>
          <a:prstGeom prst="bentConnector3">
            <a:avLst>
              <a:gd name="adj1" fmla="val 768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Elbow Connector 567"/>
          <p:cNvCxnSpPr>
            <a:stCxn id="536" idx="3"/>
          </p:cNvCxnSpPr>
          <p:nvPr/>
        </p:nvCxnSpPr>
        <p:spPr>
          <a:xfrm>
            <a:off x="10612488" y="4623033"/>
            <a:ext cx="478341" cy="193965"/>
          </a:xfrm>
          <a:prstGeom prst="bentConnector3">
            <a:avLst>
              <a:gd name="adj1" fmla="val 626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Elbow Connector 568"/>
          <p:cNvCxnSpPr>
            <a:stCxn id="537" idx="3"/>
          </p:cNvCxnSpPr>
          <p:nvPr/>
        </p:nvCxnSpPr>
        <p:spPr>
          <a:xfrm>
            <a:off x="10612493" y="4703421"/>
            <a:ext cx="478333" cy="199761"/>
          </a:xfrm>
          <a:prstGeom prst="bentConnector3">
            <a:avLst>
              <a:gd name="adj1" fmla="val 527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Elbow Connector 569"/>
          <p:cNvCxnSpPr>
            <a:stCxn id="538" idx="3"/>
          </p:cNvCxnSpPr>
          <p:nvPr/>
        </p:nvCxnSpPr>
        <p:spPr>
          <a:xfrm>
            <a:off x="10612494" y="4778779"/>
            <a:ext cx="471645" cy="188855"/>
          </a:xfrm>
          <a:prstGeom prst="bentConnector3">
            <a:avLst>
              <a:gd name="adj1" fmla="val 426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Elbow Connector 570"/>
          <p:cNvCxnSpPr>
            <a:stCxn id="539" idx="3"/>
          </p:cNvCxnSpPr>
          <p:nvPr/>
        </p:nvCxnSpPr>
        <p:spPr>
          <a:xfrm>
            <a:off x="10612493" y="4854149"/>
            <a:ext cx="468309" cy="189133"/>
          </a:xfrm>
          <a:prstGeom prst="bentConnector3">
            <a:avLst>
              <a:gd name="adj1" fmla="val 351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Elbow Connector 571"/>
          <p:cNvCxnSpPr>
            <a:stCxn id="540" idx="3"/>
          </p:cNvCxnSpPr>
          <p:nvPr/>
        </p:nvCxnSpPr>
        <p:spPr>
          <a:xfrm>
            <a:off x="10612495" y="4934532"/>
            <a:ext cx="464920" cy="193849"/>
          </a:xfrm>
          <a:prstGeom prst="bentConnector3">
            <a:avLst>
              <a:gd name="adj1" fmla="val 276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Elbow Connector 572"/>
          <p:cNvCxnSpPr/>
          <p:nvPr/>
        </p:nvCxnSpPr>
        <p:spPr>
          <a:xfrm>
            <a:off x="10616417" y="4991600"/>
            <a:ext cx="485021" cy="193673"/>
          </a:xfrm>
          <a:prstGeom prst="bentConnector3">
            <a:avLst>
              <a:gd name="adj1" fmla="val 160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Elbow Connector 573"/>
          <p:cNvCxnSpPr/>
          <p:nvPr/>
        </p:nvCxnSpPr>
        <p:spPr>
          <a:xfrm rot="16200000" flipH="1">
            <a:off x="9762749" y="5248233"/>
            <a:ext cx="175220" cy="80876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5" name="Elbow Connector 574"/>
          <p:cNvCxnSpPr/>
          <p:nvPr/>
        </p:nvCxnSpPr>
        <p:spPr>
          <a:xfrm rot="5400000">
            <a:off x="9647998" y="5322224"/>
            <a:ext cx="363959" cy="121639"/>
          </a:xfrm>
          <a:prstGeom prst="bentConnector3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 flipV="1">
            <a:off x="9672456" y="5562674"/>
            <a:ext cx="317148" cy="89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>
            <a:off x="9733469" y="5598071"/>
            <a:ext cx="12055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TextBox 579"/>
          <p:cNvSpPr txBox="1"/>
          <p:nvPr/>
        </p:nvSpPr>
        <p:spPr>
          <a:xfrm>
            <a:off x="9869087" y="4939561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8</a:t>
            </a:r>
            <a:endParaRPr lang="zh-CN" altLang="en-US" sz="800" dirty="0"/>
          </a:p>
        </p:txBody>
      </p:sp>
      <p:sp>
        <p:nvSpPr>
          <p:cNvPr id="581" name="TextBox 580"/>
          <p:cNvSpPr txBox="1"/>
          <p:nvPr/>
        </p:nvSpPr>
        <p:spPr>
          <a:xfrm>
            <a:off x="9278534" y="4935195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582" name="Rectangle 581"/>
          <p:cNvSpPr/>
          <p:nvPr/>
        </p:nvSpPr>
        <p:spPr>
          <a:xfrm>
            <a:off x="9776306" y="382134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3" name="Rectangle 582"/>
          <p:cNvSpPr/>
          <p:nvPr/>
        </p:nvSpPr>
        <p:spPr>
          <a:xfrm>
            <a:off x="9861786" y="382134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" name="Rectangle 583"/>
          <p:cNvSpPr/>
          <p:nvPr/>
        </p:nvSpPr>
        <p:spPr>
          <a:xfrm>
            <a:off x="9947266" y="382134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5" name="Rectangle 584"/>
          <p:cNvSpPr/>
          <p:nvPr/>
        </p:nvSpPr>
        <p:spPr>
          <a:xfrm>
            <a:off x="10032746" y="382134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" name="Rectangle 585"/>
          <p:cNvSpPr/>
          <p:nvPr/>
        </p:nvSpPr>
        <p:spPr>
          <a:xfrm>
            <a:off x="10118364" y="382134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" name="Rectangle 586"/>
          <p:cNvSpPr/>
          <p:nvPr/>
        </p:nvSpPr>
        <p:spPr>
          <a:xfrm>
            <a:off x="10204120" y="382134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" name="Rectangle 587"/>
          <p:cNvSpPr/>
          <p:nvPr/>
        </p:nvSpPr>
        <p:spPr>
          <a:xfrm>
            <a:off x="10284990" y="382134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" name="Rectangle 588"/>
          <p:cNvSpPr/>
          <p:nvPr/>
        </p:nvSpPr>
        <p:spPr>
          <a:xfrm>
            <a:off x="10365860" y="382134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0" name="TextBox 589"/>
          <p:cNvSpPr txBox="1"/>
          <p:nvPr/>
        </p:nvSpPr>
        <p:spPr>
          <a:xfrm>
            <a:off x="9949474" y="3836535"/>
            <a:ext cx="306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J6</a:t>
            </a:r>
            <a:endParaRPr lang="zh-CN" altLang="en-US" sz="800" dirty="0"/>
          </a:p>
        </p:txBody>
      </p:sp>
      <p:sp>
        <p:nvSpPr>
          <p:cNvPr id="591" name="TextBox 590"/>
          <p:cNvSpPr txBox="1"/>
          <p:nvPr/>
        </p:nvSpPr>
        <p:spPr>
          <a:xfrm>
            <a:off x="10356922" y="3842121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8</a:t>
            </a:r>
            <a:endParaRPr lang="zh-CN" altLang="en-US" sz="800" dirty="0"/>
          </a:p>
        </p:txBody>
      </p:sp>
      <p:sp>
        <p:nvSpPr>
          <p:cNvPr id="592" name="TextBox 591"/>
          <p:cNvSpPr txBox="1"/>
          <p:nvPr/>
        </p:nvSpPr>
        <p:spPr>
          <a:xfrm>
            <a:off x="9766369" y="3837755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593" name="TextBox 592"/>
          <p:cNvSpPr txBox="1"/>
          <p:nvPr/>
        </p:nvSpPr>
        <p:spPr>
          <a:xfrm>
            <a:off x="10274013" y="4602817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J9</a:t>
            </a:r>
            <a:endParaRPr lang="zh-CN" altLang="en-US" sz="1000" dirty="0"/>
          </a:p>
        </p:txBody>
      </p:sp>
      <p:cxnSp>
        <p:nvCxnSpPr>
          <p:cNvPr id="597" name="Elbow Connector 596"/>
          <p:cNvCxnSpPr/>
          <p:nvPr/>
        </p:nvCxnSpPr>
        <p:spPr>
          <a:xfrm rot="10800000" flipV="1">
            <a:off x="6500905" y="3372967"/>
            <a:ext cx="3503608" cy="341193"/>
          </a:xfrm>
          <a:prstGeom prst="bentConnector3">
            <a:avLst>
              <a:gd name="adj1" fmla="val 6362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Rectangle 609"/>
          <p:cNvSpPr/>
          <p:nvPr/>
        </p:nvSpPr>
        <p:spPr>
          <a:xfrm rot="5400000">
            <a:off x="228235" y="3357594"/>
            <a:ext cx="3338825" cy="334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computer</a:t>
            </a:r>
            <a:endParaRPr lang="zh-CN" altLang="en-US" dirty="0"/>
          </a:p>
        </p:txBody>
      </p:sp>
      <p:cxnSp>
        <p:nvCxnSpPr>
          <p:cNvPr id="617" name="Straight Arrow Connector 616"/>
          <p:cNvCxnSpPr/>
          <p:nvPr/>
        </p:nvCxnSpPr>
        <p:spPr>
          <a:xfrm flipH="1" flipV="1">
            <a:off x="2051804" y="4169824"/>
            <a:ext cx="32537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9" name="Rectangle 618"/>
          <p:cNvSpPr/>
          <p:nvPr/>
        </p:nvSpPr>
        <p:spPr>
          <a:xfrm>
            <a:off x="5305535" y="3989543"/>
            <a:ext cx="122500" cy="36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2" name="TextBox 621"/>
          <p:cNvSpPr txBox="1"/>
          <p:nvPr/>
        </p:nvSpPr>
        <p:spPr>
          <a:xfrm>
            <a:off x="5393384" y="3375146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DI</a:t>
            </a:r>
            <a:endParaRPr lang="zh-CN" altLang="en-US" sz="1000" dirty="0"/>
          </a:p>
        </p:txBody>
      </p:sp>
      <p:sp>
        <p:nvSpPr>
          <p:cNvPr id="636" name="Rectangle 635"/>
          <p:cNvSpPr/>
          <p:nvPr/>
        </p:nvSpPr>
        <p:spPr>
          <a:xfrm>
            <a:off x="7960604" y="4111199"/>
            <a:ext cx="847565" cy="78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</a:t>
            </a:r>
          </a:p>
          <a:p>
            <a:pPr algn="ctr"/>
            <a:r>
              <a:rPr lang="en-US" altLang="zh-CN" dirty="0" smtClean="0"/>
              <a:t>supply</a:t>
            </a:r>
            <a:endParaRPr lang="zh-CN" altLang="en-US" dirty="0"/>
          </a:p>
        </p:txBody>
      </p:sp>
      <p:cxnSp>
        <p:nvCxnSpPr>
          <p:cNvPr id="637" name="Straight Connector 636"/>
          <p:cNvCxnSpPr>
            <a:stCxn id="636" idx="3"/>
          </p:cNvCxnSpPr>
          <p:nvPr/>
        </p:nvCxnSpPr>
        <p:spPr>
          <a:xfrm>
            <a:off x="8808169" y="4501601"/>
            <a:ext cx="303833" cy="3586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8" name="Straight Connector 637"/>
          <p:cNvCxnSpPr/>
          <p:nvPr/>
        </p:nvCxnSpPr>
        <p:spPr>
          <a:xfrm>
            <a:off x="8805707" y="4633557"/>
            <a:ext cx="306747" cy="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9" name="Straight Connector 638"/>
          <p:cNvCxnSpPr/>
          <p:nvPr/>
        </p:nvCxnSpPr>
        <p:spPr>
          <a:xfrm>
            <a:off x="8808169" y="4387916"/>
            <a:ext cx="300236" cy="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0" name="TextBox 639"/>
          <p:cNvSpPr txBox="1"/>
          <p:nvPr/>
        </p:nvSpPr>
        <p:spPr>
          <a:xfrm>
            <a:off x="8464344" y="4281436"/>
            <a:ext cx="431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+15V</a:t>
            </a:r>
            <a:endParaRPr lang="zh-CN" altLang="en-US" sz="800" dirty="0"/>
          </a:p>
        </p:txBody>
      </p:sp>
      <p:sp>
        <p:nvSpPr>
          <p:cNvPr id="641" name="TextBox 640"/>
          <p:cNvSpPr txBox="1"/>
          <p:nvPr/>
        </p:nvSpPr>
        <p:spPr>
          <a:xfrm>
            <a:off x="8488510" y="4516080"/>
            <a:ext cx="429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-</a:t>
            </a:r>
            <a:r>
              <a:rPr lang="en-US" altLang="zh-CN" sz="800" dirty="0" smtClean="0"/>
              <a:t>15V</a:t>
            </a:r>
            <a:endParaRPr lang="zh-CN" altLang="en-US" sz="800" dirty="0"/>
          </a:p>
        </p:txBody>
      </p:sp>
      <p:sp>
        <p:nvSpPr>
          <p:cNvPr id="642" name="TextBox 641"/>
          <p:cNvSpPr txBox="1"/>
          <p:nvPr/>
        </p:nvSpPr>
        <p:spPr>
          <a:xfrm>
            <a:off x="8519978" y="4385038"/>
            <a:ext cx="365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Gnd</a:t>
            </a:r>
            <a:endParaRPr lang="zh-CN" altLang="en-US" sz="800" dirty="0"/>
          </a:p>
        </p:txBody>
      </p:sp>
      <p:sp>
        <p:nvSpPr>
          <p:cNvPr id="645" name="Rectangle 644"/>
          <p:cNvSpPr/>
          <p:nvPr/>
        </p:nvSpPr>
        <p:spPr>
          <a:xfrm>
            <a:off x="8798411" y="1740932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6" name="Rectangle 645"/>
          <p:cNvSpPr/>
          <p:nvPr/>
        </p:nvSpPr>
        <p:spPr>
          <a:xfrm>
            <a:off x="8798863" y="1869302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7" name="Rectangle 646"/>
          <p:cNvSpPr/>
          <p:nvPr/>
        </p:nvSpPr>
        <p:spPr>
          <a:xfrm>
            <a:off x="8794814" y="1632600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Rectangle 647"/>
          <p:cNvSpPr/>
          <p:nvPr/>
        </p:nvSpPr>
        <p:spPr>
          <a:xfrm>
            <a:off x="8801903" y="4467370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9" name="Rectangle 648"/>
          <p:cNvSpPr/>
          <p:nvPr/>
        </p:nvSpPr>
        <p:spPr>
          <a:xfrm>
            <a:off x="8802355" y="4595740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0" name="Rectangle 649"/>
          <p:cNvSpPr/>
          <p:nvPr/>
        </p:nvSpPr>
        <p:spPr>
          <a:xfrm>
            <a:off x="8798306" y="4359038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1" name="TextBox 650"/>
          <p:cNvSpPr txBox="1"/>
          <p:nvPr/>
        </p:nvSpPr>
        <p:spPr>
          <a:xfrm>
            <a:off x="2161521" y="852719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ON/OFF</a:t>
            </a:r>
            <a:endParaRPr lang="zh-CN" altLang="en-US" sz="800" dirty="0"/>
          </a:p>
        </p:txBody>
      </p:sp>
      <p:sp>
        <p:nvSpPr>
          <p:cNvPr id="654" name="TextBox 653"/>
          <p:cNvSpPr txBox="1"/>
          <p:nvPr/>
        </p:nvSpPr>
        <p:spPr>
          <a:xfrm>
            <a:off x="1559629" y="1068163"/>
            <a:ext cx="11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Pointing laser ON/OFF</a:t>
            </a:r>
            <a:endParaRPr lang="zh-CN" altLang="en-US" sz="800" dirty="0"/>
          </a:p>
        </p:txBody>
      </p:sp>
      <p:sp>
        <p:nvSpPr>
          <p:cNvPr id="658" name="TextBox 657"/>
          <p:cNvSpPr txBox="1"/>
          <p:nvPr/>
        </p:nvSpPr>
        <p:spPr>
          <a:xfrm>
            <a:off x="1846379" y="957551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Laser current</a:t>
            </a:r>
            <a:endParaRPr lang="zh-CN" altLang="en-US" sz="800" dirty="0"/>
          </a:p>
        </p:txBody>
      </p:sp>
      <p:graphicFrame>
        <p:nvGraphicFramePr>
          <p:cNvPr id="661" name="Table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552117"/>
              </p:ext>
            </p:extLst>
          </p:nvPr>
        </p:nvGraphicFramePr>
        <p:xfrm>
          <a:off x="4583016" y="6292581"/>
          <a:ext cx="7398670" cy="55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582">
                  <a:extLst>
                    <a:ext uri="{9D8B030D-6E8A-4147-A177-3AD203B41FA5}">
                      <a16:colId xmlns:a16="http://schemas.microsoft.com/office/drawing/2014/main" val="3725494995"/>
                    </a:ext>
                  </a:extLst>
                </a:gridCol>
                <a:gridCol w="1359772">
                  <a:extLst>
                    <a:ext uri="{9D8B030D-6E8A-4147-A177-3AD203B41FA5}">
                      <a16:colId xmlns:a16="http://schemas.microsoft.com/office/drawing/2014/main" val="436047135"/>
                    </a:ext>
                  </a:extLst>
                </a:gridCol>
                <a:gridCol w="1359772">
                  <a:extLst>
                    <a:ext uri="{9D8B030D-6E8A-4147-A177-3AD203B41FA5}">
                      <a16:colId xmlns:a16="http://schemas.microsoft.com/office/drawing/2014/main" val="963400768"/>
                    </a:ext>
                  </a:extLst>
                </a:gridCol>
                <a:gridCol w="1359772">
                  <a:extLst>
                    <a:ext uri="{9D8B030D-6E8A-4147-A177-3AD203B41FA5}">
                      <a16:colId xmlns:a16="http://schemas.microsoft.com/office/drawing/2014/main" val="3475100308"/>
                    </a:ext>
                  </a:extLst>
                </a:gridCol>
                <a:gridCol w="1359772">
                  <a:extLst>
                    <a:ext uri="{9D8B030D-6E8A-4147-A177-3AD203B41FA5}">
                      <a16:colId xmlns:a16="http://schemas.microsoft.com/office/drawing/2014/main" val="2748062156"/>
                    </a:ext>
                  </a:extLst>
                </a:gridCol>
              </a:tblGrid>
              <a:tr h="55316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OCT wiring diagram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Draw by Stephan C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Check by</a:t>
                      </a:r>
                    </a:p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09/24/18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Sheet no.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5542"/>
                  </a:ext>
                </a:extLst>
              </a:tr>
            </a:tbl>
          </a:graphicData>
        </a:graphic>
      </p:graphicFrame>
      <p:sp>
        <p:nvSpPr>
          <p:cNvPr id="662" name="TextBox 661"/>
          <p:cNvSpPr txBox="1"/>
          <p:nvPr/>
        </p:nvSpPr>
        <p:spPr>
          <a:xfrm>
            <a:off x="2259123" y="1942696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USB</a:t>
            </a:r>
            <a:endParaRPr lang="zh-CN" altLang="en-US" sz="1000" dirty="0"/>
          </a:p>
        </p:txBody>
      </p:sp>
      <p:sp>
        <p:nvSpPr>
          <p:cNvPr id="670" name="Rectangle 669"/>
          <p:cNvSpPr/>
          <p:nvPr/>
        </p:nvSpPr>
        <p:spPr>
          <a:xfrm>
            <a:off x="6440610" y="3476131"/>
            <a:ext cx="64294" cy="9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Rectangle 670"/>
          <p:cNvSpPr/>
          <p:nvPr/>
        </p:nvSpPr>
        <p:spPr>
          <a:xfrm>
            <a:off x="6440610" y="3648132"/>
            <a:ext cx="64294" cy="9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2" name="Rectangle 671"/>
          <p:cNvSpPr/>
          <p:nvPr/>
        </p:nvSpPr>
        <p:spPr>
          <a:xfrm>
            <a:off x="6436710" y="3784458"/>
            <a:ext cx="64294" cy="9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3" name="TextBox 672"/>
          <p:cNvSpPr txBox="1"/>
          <p:nvPr/>
        </p:nvSpPr>
        <p:spPr>
          <a:xfrm>
            <a:off x="6195872" y="3406114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AI</a:t>
            </a:r>
            <a:endParaRPr lang="zh-CN" altLang="en-US" sz="800" dirty="0"/>
          </a:p>
        </p:txBody>
      </p:sp>
      <p:sp>
        <p:nvSpPr>
          <p:cNvPr id="674" name="TextBox 673"/>
          <p:cNvSpPr txBox="1"/>
          <p:nvPr/>
        </p:nvSpPr>
        <p:spPr>
          <a:xfrm>
            <a:off x="6187138" y="3582611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AI</a:t>
            </a:r>
            <a:endParaRPr lang="zh-CN" altLang="en-US" sz="800" dirty="0"/>
          </a:p>
        </p:txBody>
      </p:sp>
      <p:sp>
        <p:nvSpPr>
          <p:cNvPr id="675" name="TextBox 674"/>
          <p:cNvSpPr txBox="1"/>
          <p:nvPr/>
        </p:nvSpPr>
        <p:spPr>
          <a:xfrm>
            <a:off x="6188965" y="3712411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AI</a:t>
            </a:r>
            <a:endParaRPr lang="zh-CN" altLang="en-US" sz="800" dirty="0"/>
          </a:p>
        </p:txBody>
      </p:sp>
      <p:sp>
        <p:nvSpPr>
          <p:cNvPr id="3" name="Rectangle 2"/>
          <p:cNvSpPr/>
          <p:nvPr/>
        </p:nvSpPr>
        <p:spPr>
          <a:xfrm>
            <a:off x="5549429" y="4477994"/>
            <a:ext cx="81366" cy="6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Rectangle 266"/>
          <p:cNvSpPr/>
          <p:nvPr/>
        </p:nvSpPr>
        <p:spPr>
          <a:xfrm>
            <a:off x="5692626" y="4482721"/>
            <a:ext cx="7367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Rectangle 267"/>
          <p:cNvSpPr/>
          <p:nvPr/>
        </p:nvSpPr>
        <p:spPr>
          <a:xfrm>
            <a:off x="5835823" y="4482721"/>
            <a:ext cx="7367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115629" y="1283607"/>
            <a:ext cx="1297244" cy="5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transmitters</a:t>
            </a:r>
            <a:endParaRPr lang="zh-CN" altLang="en-US" sz="1400" dirty="0"/>
          </a:p>
        </p:txBody>
      </p:sp>
      <p:sp>
        <p:nvSpPr>
          <p:cNvPr id="273" name="Rectangle 272"/>
          <p:cNvSpPr/>
          <p:nvPr/>
        </p:nvSpPr>
        <p:spPr>
          <a:xfrm>
            <a:off x="1407894" y="1449655"/>
            <a:ext cx="45719" cy="8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Rectangle 273"/>
          <p:cNvSpPr/>
          <p:nvPr/>
        </p:nvSpPr>
        <p:spPr>
          <a:xfrm>
            <a:off x="1405752" y="1549937"/>
            <a:ext cx="45719" cy="8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Rectangle 274"/>
          <p:cNvSpPr/>
          <p:nvPr/>
        </p:nvSpPr>
        <p:spPr>
          <a:xfrm>
            <a:off x="1405758" y="1655397"/>
            <a:ext cx="45719" cy="8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Elbow Connector 9"/>
          <p:cNvCxnSpPr>
            <a:stCxn id="3" idx="2"/>
            <a:endCxn id="295" idx="2"/>
          </p:cNvCxnSpPr>
          <p:nvPr/>
        </p:nvCxnSpPr>
        <p:spPr>
          <a:xfrm rot="5400000" flipH="1">
            <a:off x="1847420" y="796135"/>
            <a:ext cx="2700407" cy="4784977"/>
          </a:xfrm>
          <a:prstGeom prst="bentConnector3">
            <a:avLst>
              <a:gd name="adj1" fmla="val -2886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267" idx="2"/>
            <a:endCxn id="294" idx="2"/>
          </p:cNvCxnSpPr>
          <p:nvPr/>
        </p:nvCxnSpPr>
        <p:spPr>
          <a:xfrm rot="5400000" flipH="1">
            <a:off x="1824521" y="623500"/>
            <a:ext cx="2690021" cy="5119861"/>
          </a:xfrm>
          <a:prstGeom prst="bentConnector3">
            <a:avLst>
              <a:gd name="adj1" fmla="val -3540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68" idx="2"/>
            <a:endCxn id="44" idx="2"/>
          </p:cNvCxnSpPr>
          <p:nvPr/>
        </p:nvCxnSpPr>
        <p:spPr>
          <a:xfrm rot="5400000" flipH="1">
            <a:off x="1801230" y="457011"/>
            <a:ext cx="2687144" cy="5455715"/>
          </a:xfrm>
          <a:prstGeom prst="bentConnector3">
            <a:avLst>
              <a:gd name="adj1" fmla="val -4430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50808" y="1783104"/>
            <a:ext cx="132271" cy="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Rectangle 293"/>
          <p:cNvSpPr/>
          <p:nvPr/>
        </p:nvSpPr>
        <p:spPr>
          <a:xfrm>
            <a:off x="543465" y="1780227"/>
            <a:ext cx="132271" cy="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Rectangle 294"/>
          <p:cNvSpPr/>
          <p:nvPr/>
        </p:nvSpPr>
        <p:spPr>
          <a:xfrm>
            <a:off x="738999" y="1780227"/>
            <a:ext cx="132271" cy="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Rectangle 295"/>
          <p:cNvSpPr/>
          <p:nvPr/>
        </p:nvSpPr>
        <p:spPr>
          <a:xfrm>
            <a:off x="491263" y="1215531"/>
            <a:ext cx="132271" cy="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Rectangle 296"/>
          <p:cNvSpPr/>
          <p:nvPr/>
        </p:nvSpPr>
        <p:spPr>
          <a:xfrm>
            <a:off x="683920" y="1212654"/>
            <a:ext cx="132271" cy="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Rectangle 297"/>
          <p:cNvSpPr/>
          <p:nvPr/>
        </p:nvSpPr>
        <p:spPr>
          <a:xfrm>
            <a:off x="879454" y="1212654"/>
            <a:ext cx="132271" cy="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Elbow Connector 48"/>
          <p:cNvCxnSpPr>
            <a:stCxn id="296" idx="0"/>
            <a:endCxn id="7" idx="1"/>
          </p:cNvCxnSpPr>
          <p:nvPr/>
        </p:nvCxnSpPr>
        <p:spPr>
          <a:xfrm rot="5400000" flipH="1" flipV="1">
            <a:off x="1720415" y="-202123"/>
            <a:ext cx="254639" cy="2580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8" name="Elbow Connector 447"/>
          <p:cNvCxnSpPr>
            <a:stCxn id="297" idx="0"/>
            <a:endCxn id="120" idx="1"/>
          </p:cNvCxnSpPr>
          <p:nvPr/>
        </p:nvCxnSpPr>
        <p:spPr>
          <a:xfrm rot="5400000" flipH="1" flipV="1">
            <a:off x="1871972" y="-56432"/>
            <a:ext cx="147171" cy="23910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0" name="Elbow Connector 449"/>
          <p:cNvCxnSpPr>
            <a:stCxn id="298" idx="0"/>
            <a:endCxn id="121" idx="1"/>
          </p:cNvCxnSpPr>
          <p:nvPr/>
        </p:nvCxnSpPr>
        <p:spPr>
          <a:xfrm rot="5400000" flipH="1" flipV="1">
            <a:off x="2023526" y="95116"/>
            <a:ext cx="39602" cy="2195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1" name="TextBox 460"/>
          <p:cNvSpPr txBox="1"/>
          <p:nvPr/>
        </p:nvSpPr>
        <p:spPr>
          <a:xfrm>
            <a:off x="5426218" y="4296690"/>
            <a:ext cx="3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DO</a:t>
            </a:r>
            <a:endParaRPr lang="zh-CN" altLang="en-US" sz="800" dirty="0"/>
          </a:p>
        </p:txBody>
      </p:sp>
      <p:sp>
        <p:nvSpPr>
          <p:cNvPr id="318" name="TextBox 317"/>
          <p:cNvSpPr txBox="1"/>
          <p:nvPr/>
        </p:nvSpPr>
        <p:spPr>
          <a:xfrm>
            <a:off x="5578816" y="4297288"/>
            <a:ext cx="3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DO</a:t>
            </a:r>
            <a:endParaRPr lang="zh-CN" altLang="en-US" sz="800" dirty="0"/>
          </a:p>
        </p:txBody>
      </p:sp>
      <p:sp>
        <p:nvSpPr>
          <p:cNvPr id="319" name="TextBox 318"/>
          <p:cNvSpPr txBox="1"/>
          <p:nvPr/>
        </p:nvSpPr>
        <p:spPr>
          <a:xfrm>
            <a:off x="5730253" y="4297455"/>
            <a:ext cx="3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DO</a:t>
            </a:r>
            <a:endParaRPr lang="zh-CN" altLang="en-US" sz="800" dirty="0"/>
          </a:p>
        </p:txBody>
      </p:sp>
      <p:cxnSp>
        <p:nvCxnSpPr>
          <p:cNvPr id="463" name="Elbow Connector 462"/>
          <p:cNvCxnSpPr>
            <a:stCxn id="504" idx="0"/>
            <a:endCxn id="670" idx="3"/>
          </p:cNvCxnSpPr>
          <p:nvPr/>
        </p:nvCxnSpPr>
        <p:spPr>
          <a:xfrm rot="16200000" flipH="1" flipV="1">
            <a:off x="6977719" y="616356"/>
            <a:ext cx="2435810" cy="3381440"/>
          </a:xfrm>
          <a:prstGeom prst="bentConnector4">
            <a:avLst>
              <a:gd name="adj1" fmla="val -9385"/>
              <a:gd name="adj2" fmla="val 7688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Elbow Connector 466"/>
          <p:cNvCxnSpPr>
            <a:stCxn id="583" idx="0"/>
            <a:endCxn id="672" idx="3"/>
          </p:cNvCxnSpPr>
          <p:nvPr/>
        </p:nvCxnSpPr>
        <p:spPr>
          <a:xfrm rot="16200000" flipH="1" flipV="1">
            <a:off x="8194066" y="2128278"/>
            <a:ext cx="11967" cy="3398091"/>
          </a:xfrm>
          <a:prstGeom prst="bentConnector4">
            <a:avLst>
              <a:gd name="adj1" fmla="val -1910253"/>
              <a:gd name="adj2" fmla="val 5054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Rectangle 491"/>
          <p:cNvSpPr/>
          <p:nvPr/>
        </p:nvSpPr>
        <p:spPr>
          <a:xfrm>
            <a:off x="6413967" y="5217333"/>
            <a:ext cx="1029881" cy="460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detector</a:t>
            </a:r>
            <a:endParaRPr lang="zh-CN" altLang="en-US" dirty="0"/>
          </a:p>
        </p:txBody>
      </p:sp>
      <p:sp>
        <p:nvSpPr>
          <p:cNvPr id="493" name="Rectangle 492"/>
          <p:cNvSpPr/>
          <p:nvPr/>
        </p:nvSpPr>
        <p:spPr>
          <a:xfrm>
            <a:off x="6308348" y="5334049"/>
            <a:ext cx="91440" cy="19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5" name="Elbow Connector 494"/>
          <p:cNvCxnSpPr>
            <a:stCxn id="493" idx="1"/>
            <a:endCxn id="359" idx="3"/>
          </p:cNvCxnSpPr>
          <p:nvPr/>
        </p:nvCxnSpPr>
        <p:spPr>
          <a:xfrm rot="10800000" flipH="1">
            <a:off x="6308347" y="3962715"/>
            <a:ext cx="184875" cy="1469307"/>
          </a:xfrm>
          <a:prstGeom prst="bentConnector5">
            <a:avLst>
              <a:gd name="adj1" fmla="val -123651"/>
              <a:gd name="adj2" fmla="val 49668"/>
              <a:gd name="adj3" fmla="val 223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584" idx="0"/>
          </p:cNvCxnSpPr>
          <p:nvPr/>
        </p:nvCxnSpPr>
        <p:spPr>
          <a:xfrm flipH="1">
            <a:off x="9984575" y="3372968"/>
            <a:ext cx="8544" cy="448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368"/>
          <p:cNvSpPr/>
          <p:nvPr/>
        </p:nvSpPr>
        <p:spPr>
          <a:xfrm>
            <a:off x="6434579" y="2960285"/>
            <a:ext cx="76545" cy="10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Elbow Connector 80"/>
          <p:cNvCxnSpPr/>
          <p:nvPr/>
        </p:nvCxnSpPr>
        <p:spPr>
          <a:xfrm rot="16200000" flipH="1">
            <a:off x="9501464" y="2531391"/>
            <a:ext cx="324868" cy="198048"/>
          </a:xfrm>
          <a:prstGeom prst="bentConnector3">
            <a:avLst>
              <a:gd name="adj1" fmla="val 56824"/>
            </a:avLst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369" idx="3"/>
            <a:endCxn id="192" idx="2"/>
          </p:cNvCxnSpPr>
          <p:nvPr/>
        </p:nvCxnSpPr>
        <p:spPr>
          <a:xfrm flipV="1">
            <a:off x="6511124" y="2462439"/>
            <a:ext cx="2797310" cy="55111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6170750" y="2908620"/>
            <a:ext cx="366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AO</a:t>
            </a:r>
            <a:endParaRPr lang="zh-CN" altLang="en-US" sz="800" dirty="0"/>
          </a:p>
        </p:txBody>
      </p:sp>
      <p:sp>
        <p:nvSpPr>
          <p:cNvPr id="94" name="Rectangle 93"/>
          <p:cNvSpPr/>
          <p:nvPr/>
        </p:nvSpPr>
        <p:spPr>
          <a:xfrm>
            <a:off x="6431143" y="4296690"/>
            <a:ext cx="86012" cy="13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TextBox 381"/>
          <p:cNvSpPr txBox="1"/>
          <p:nvPr/>
        </p:nvSpPr>
        <p:spPr>
          <a:xfrm>
            <a:off x="6175791" y="4248395"/>
            <a:ext cx="348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AO</a:t>
            </a:r>
            <a:endParaRPr lang="zh-CN" altLang="en-US" sz="800" dirty="0"/>
          </a:p>
        </p:txBody>
      </p:sp>
      <p:cxnSp>
        <p:nvCxnSpPr>
          <p:cNvPr id="97" name="Elbow Connector 96"/>
          <p:cNvCxnSpPr>
            <a:stCxn id="526" idx="2"/>
          </p:cNvCxnSpPr>
          <p:nvPr/>
        </p:nvCxnSpPr>
        <p:spPr>
          <a:xfrm rot="16200000" flipH="1">
            <a:off x="9526312" y="5245921"/>
            <a:ext cx="301307" cy="198681"/>
          </a:xfrm>
          <a:prstGeom prst="bentConnector3">
            <a:avLst>
              <a:gd name="adj1" fmla="val 64714"/>
            </a:avLst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382" idx="3"/>
            <a:endCxn id="524" idx="2"/>
          </p:cNvCxnSpPr>
          <p:nvPr/>
        </p:nvCxnSpPr>
        <p:spPr>
          <a:xfrm>
            <a:off x="6524769" y="4356117"/>
            <a:ext cx="2881896" cy="838492"/>
          </a:xfrm>
          <a:prstGeom prst="bentConnector4">
            <a:avLst>
              <a:gd name="adj1" fmla="val 41084"/>
              <a:gd name="adj2" fmla="val 158327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8" name="TextBox 397"/>
          <p:cNvSpPr txBox="1"/>
          <p:nvPr/>
        </p:nvSpPr>
        <p:spPr>
          <a:xfrm>
            <a:off x="4386319" y="3964226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/>
              <a:t>PCIe</a:t>
            </a:r>
            <a:r>
              <a:rPr lang="en-US" altLang="zh-CN" sz="1100" dirty="0" smtClean="0"/>
              <a:t> bus</a:t>
            </a:r>
            <a:endParaRPr lang="zh-CN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8389202" y="741048"/>
            <a:ext cx="930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Command signal</a:t>
            </a:r>
            <a:endParaRPr lang="zh-CN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8066969" y="409867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Position error*5</a:t>
            </a:r>
            <a:endParaRPr lang="zh-CN" altLang="en-US" sz="800" dirty="0"/>
          </a:p>
        </p:txBody>
      </p:sp>
      <p:sp>
        <p:nvSpPr>
          <p:cNvPr id="299" name="TextBox 298"/>
          <p:cNvSpPr txBox="1"/>
          <p:nvPr/>
        </p:nvSpPr>
        <p:spPr>
          <a:xfrm>
            <a:off x="8408815" y="3472200"/>
            <a:ext cx="930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Command signal</a:t>
            </a:r>
            <a:endParaRPr lang="zh-CN" altLang="en-US" sz="800" dirty="0"/>
          </a:p>
        </p:txBody>
      </p:sp>
      <p:sp>
        <p:nvSpPr>
          <p:cNvPr id="300" name="TextBox 299"/>
          <p:cNvSpPr txBox="1"/>
          <p:nvPr/>
        </p:nvSpPr>
        <p:spPr>
          <a:xfrm>
            <a:off x="8409373" y="3259299"/>
            <a:ext cx="8771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Position error*5</a:t>
            </a:r>
            <a:endParaRPr lang="zh-CN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6016198" y="4650696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Laser</a:t>
            </a:r>
          </a:p>
          <a:p>
            <a:r>
              <a:rPr lang="en-US" altLang="zh-CN" sz="800" dirty="0" smtClean="0"/>
              <a:t>energy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8522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49923" y="1381623"/>
            <a:ext cx="847565" cy="78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</a:t>
            </a:r>
          </a:p>
          <a:p>
            <a:pPr algn="ctr"/>
            <a:r>
              <a:rPr lang="en-US" altLang="zh-CN" dirty="0" smtClean="0"/>
              <a:t>supply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201702" y="857944"/>
            <a:ext cx="1309016" cy="130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Axsun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522947" y="762750"/>
            <a:ext cx="203251" cy="9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3138070" y="924223"/>
            <a:ext cx="61097" cy="7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120230" y="1850633"/>
            <a:ext cx="76359" cy="204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284736" y="2158528"/>
            <a:ext cx="120589" cy="91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4524274" y="2044161"/>
            <a:ext cx="81813" cy="10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4521180" y="1881553"/>
            <a:ext cx="81813" cy="10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4524274" y="1398901"/>
            <a:ext cx="81813" cy="10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4521180" y="1650170"/>
            <a:ext cx="81813" cy="10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4507927" y="950140"/>
            <a:ext cx="81813" cy="10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3196188" y="3145731"/>
            <a:ext cx="1309016" cy="63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bg1"/>
                </a:solidFill>
              </a:rPr>
              <a:t>Alazar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88169" y="3053525"/>
            <a:ext cx="132332" cy="9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3467016" y="3053525"/>
            <a:ext cx="120589" cy="9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3117478" y="3331863"/>
            <a:ext cx="76359" cy="29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4513380" y="3349723"/>
            <a:ext cx="86720" cy="26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Connector 19"/>
          <p:cNvCxnSpPr>
            <a:stCxn id="264" idx="3"/>
            <a:endCxn id="55" idx="1"/>
          </p:cNvCxnSpPr>
          <p:nvPr/>
        </p:nvCxnSpPr>
        <p:spPr>
          <a:xfrm flipV="1">
            <a:off x="1451477" y="1698978"/>
            <a:ext cx="1683614" cy="4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90521" y="798967"/>
            <a:ext cx="483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Power</a:t>
            </a:r>
            <a:endParaRPr lang="zh-CN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232177" y="1593695"/>
            <a:ext cx="412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3.3V</a:t>
            </a:r>
            <a:endParaRPr lang="zh-CN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3176918" y="846745"/>
            <a:ext cx="123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3170942" y="1588086"/>
            <a:ext cx="123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8</a:t>
            </a:r>
            <a:endParaRPr lang="zh-CN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117478" y="1096316"/>
            <a:ext cx="307777" cy="4976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800" dirty="0" smtClean="0"/>
              <a:t>Interlock</a:t>
            </a:r>
            <a:endParaRPr lang="zh-CN" altLang="en-US" sz="800" dirty="0"/>
          </a:p>
        </p:txBody>
      </p:sp>
      <p:sp>
        <p:nvSpPr>
          <p:cNvPr id="26" name="Rectangle 25"/>
          <p:cNvSpPr/>
          <p:nvPr/>
        </p:nvSpPr>
        <p:spPr>
          <a:xfrm>
            <a:off x="2798223" y="2197575"/>
            <a:ext cx="641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 smtClean="0"/>
              <a:t>K-clock</a:t>
            </a:r>
          </a:p>
          <a:p>
            <a:pPr algn="ctr"/>
            <a:r>
              <a:rPr lang="en-US" altLang="zh-CN" sz="800" dirty="0" smtClean="0"/>
              <a:t>0-0.8V</a:t>
            </a:r>
            <a:endParaRPr lang="zh-CN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1014" y="856522"/>
            <a:ext cx="503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Laser</a:t>
            </a:r>
            <a:endParaRPr lang="zh-CN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406872" y="1949223"/>
            <a:ext cx="1046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OCT signal1</a:t>
            </a:r>
            <a:endParaRPr lang="zh-CN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406872" y="1802053"/>
            <a:ext cx="93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OCT signal2</a:t>
            </a:r>
            <a:endParaRPr lang="zh-CN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3702589" y="1594701"/>
            <a:ext cx="374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BD1</a:t>
            </a:r>
            <a:endParaRPr lang="zh-CN" altLang="en-US" sz="800" dirty="0"/>
          </a:p>
        </p:txBody>
      </p:sp>
      <p:cxnSp>
        <p:nvCxnSpPr>
          <p:cNvPr id="31" name="Straight Connector 30"/>
          <p:cNvCxnSpPr>
            <a:stCxn id="34" idx="2"/>
            <a:endCxn id="58" idx="0"/>
          </p:cNvCxnSpPr>
          <p:nvPr/>
        </p:nvCxnSpPr>
        <p:spPr>
          <a:xfrm>
            <a:off x="4058216" y="2054193"/>
            <a:ext cx="1004" cy="10732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0" idx="3"/>
            <a:endCxn id="13" idx="1"/>
          </p:cNvCxnSpPr>
          <p:nvPr/>
        </p:nvCxnSpPr>
        <p:spPr>
          <a:xfrm flipV="1">
            <a:off x="4077289" y="1701418"/>
            <a:ext cx="443891" cy="1005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0" idx="3"/>
            <a:endCxn id="12" idx="1"/>
          </p:cNvCxnSpPr>
          <p:nvPr/>
        </p:nvCxnSpPr>
        <p:spPr>
          <a:xfrm flipV="1">
            <a:off x="4077289" y="1450149"/>
            <a:ext cx="446985" cy="2522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54793" y="1823361"/>
            <a:ext cx="4068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BD2</a:t>
            </a:r>
            <a:endParaRPr lang="zh-CN" altLang="en-US" sz="900" dirty="0"/>
          </a:p>
        </p:txBody>
      </p:sp>
      <p:cxnSp>
        <p:nvCxnSpPr>
          <p:cNvPr id="35" name="Straight Connector 34"/>
          <p:cNvCxnSpPr>
            <a:stCxn id="30" idx="2"/>
            <a:endCxn id="57" idx="0"/>
          </p:cNvCxnSpPr>
          <p:nvPr/>
        </p:nvCxnSpPr>
        <p:spPr>
          <a:xfrm flipH="1">
            <a:off x="3885895" y="1810145"/>
            <a:ext cx="4044" cy="3513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4" idx="3"/>
            <a:endCxn id="11" idx="1"/>
          </p:cNvCxnSpPr>
          <p:nvPr/>
        </p:nvCxnSpPr>
        <p:spPr>
          <a:xfrm flipV="1">
            <a:off x="4261638" y="1932801"/>
            <a:ext cx="259542" cy="5976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10" idx="1"/>
          </p:cNvCxnSpPr>
          <p:nvPr/>
        </p:nvCxnSpPr>
        <p:spPr>
          <a:xfrm>
            <a:off x="4310156" y="1944246"/>
            <a:ext cx="214118" cy="1511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78661" y="3328694"/>
            <a:ext cx="307777" cy="3345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800" dirty="0" smtClean="0"/>
              <a:t>DI/O</a:t>
            </a:r>
            <a:endParaRPr lang="zh-CN" altLang="en-US" sz="800" dirty="0"/>
          </a:p>
        </p:txBody>
      </p:sp>
      <p:cxnSp>
        <p:nvCxnSpPr>
          <p:cNvPr id="39" name="Straight Connector 38"/>
          <p:cNvCxnSpPr>
            <a:endCxn id="18" idx="1"/>
          </p:cNvCxnSpPr>
          <p:nvPr/>
        </p:nvCxnSpPr>
        <p:spPr>
          <a:xfrm>
            <a:off x="2051804" y="3476131"/>
            <a:ext cx="1065674" cy="457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051804" y="1981649"/>
            <a:ext cx="105885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3"/>
            <a:endCxn id="161" idx="1"/>
          </p:cNvCxnSpPr>
          <p:nvPr/>
        </p:nvCxnSpPr>
        <p:spPr>
          <a:xfrm>
            <a:off x="4600100" y="3482869"/>
            <a:ext cx="730129" cy="1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6" idx="2"/>
            <a:endCxn id="17" idx="0"/>
          </p:cNvCxnSpPr>
          <p:nvPr/>
        </p:nvCxnSpPr>
        <p:spPr>
          <a:xfrm>
            <a:off x="3527311" y="2252550"/>
            <a:ext cx="0" cy="800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345031" y="2249556"/>
            <a:ext cx="9304" cy="8039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4600100" y="1938424"/>
            <a:ext cx="8600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09966" y="1566425"/>
            <a:ext cx="1233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OCT signal3</a:t>
            </a:r>
            <a:endParaRPr lang="zh-CN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5406872" y="1315919"/>
            <a:ext cx="909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OCT signal4</a:t>
            </a:r>
            <a:endParaRPr lang="zh-CN" altLang="en-US" sz="11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589740" y="982405"/>
            <a:ext cx="8660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141058" y="1028814"/>
            <a:ext cx="61097" cy="7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573564" y="3148646"/>
            <a:ext cx="73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trigger</a:t>
            </a:r>
            <a:endParaRPr lang="zh-CN" alt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3141065" y="1136383"/>
            <a:ext cx="61097" cy="7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Rectangle 50"/>
          <p:cNvSpPr/>
          <p:nvPr/>
        </p:nvSpPr>
        <p:spPr>
          <a:xfrm>
            <a:off x="3138077" y="1240974"/>
            <a:ext cx="61097" cy="7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51"/>
          <p:cNvSpPr/>
          <p:nvPr/>
        </p:nvSpPr>
        <p:spPr>
          <a:xfrm>
            <a:off x="3141060" y="1345558"/>
            <a:ext cx="61097" cy="7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Rectangle 52"/>
          <p:cNvSpPr/>
          <p:nvPr/>
        </p:nvSpPr>
        <p:spPr>
          <a:xfrm>
            <a:off x="3138072" y="1450149"/>
            <a:ext cx="61097" cy="7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Rectangle 53"/>
          <p:cNvSpPr/>
          <p:nvPr/>
        </p:nvSpPr>
        <p:spPr>
          <a:xfrm>
            <a:off x="3138079" y="1557718"/>
            <a:ext cx="61097" cy="7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 54"/>
          <p:cNvSpPr/>
          <p:nvPr/>
        </p:nvSpPr>
        <p:spPr>
          <a:xfrm>
            <a:off x="3135091" y="1662309"/>
            <a:ext cx="61097" cy="7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ectangle 55"/>
          <p:cNvSpPr/>
          <p:nvPr/>
        </p:nvSpPr>
        <p:spPr>
          <a:xfrm>
            <a:off x="3467016" y="2161522"/>
            <a:ext cx="120589" cy="91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Rectangle 56"/>
          <p:cNvSpPr/>
          <p:nvPr/>
        </p:nvSpPr>
        <p:spPr>
          <a:xfrm>
            <a:off x="3825600" y="2161518"/>
            <a:ext cx="120589" cy="91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3998925" y="2161522"/>
            <a:ext cx="120589" cy="91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4595729" y="2078584"/>
            <a:ext cx="8600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4595729" y="1702423"/>
            <a:ext cx="8600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4595729" y="1446088"/>
            <a:ext cx="8600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823057" y="3050544"/>
            <a:ext cx="132332" cy="9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62"/>
          <p:cNvSpPr/>
          <p:nvPr/>
        </p:nvSpPr>
        <p:spPr>
          <a:xfrm>
            <a:off x="4001904" y="3050544"/>
            <a:ext cx="120589" cy="9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Straight Arrow Connector 63"/>
          <p:cNvCxnSpPr>
            <a:stCxn id="58" idx="2"/>
            <a:endCxn id="63" idx="0"/>
          </p:cNvCxnSpPr>
          <p:nvPr/>
        </p:nvCxnSpPr>
        <p:spPr>
          <a:xfrm>
            <a:off x="4059220" y="2252550"/>
            <a:ext cx="2979" cy="797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2"/>
          </p:cNvCxnSpPr>
          <p:nvPr/>
        </p:nvCxnSpPr>
        <p:spPr>
          <a:xfrm>
            <a:off x="3885895" y="2252546"/>
            <a:ext cx="3328" cy="797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43899" y="2195947"/>
            <a:ext cx="510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Sweep</a:t>
            </a:r>
          </a:p>
          <a:p>
            <a:r>
              <a:rPr lang="en-US" altLang="zh-CN" sz="800" dirty="0" smtClean="0"/>
              <a:t>Trigger</a:t>
            </a:r>
          </a:p>
          <a:p>
            <a:r>
              <a:rPr lang="en-US" altLang="zh-CN" sz="800" dirty="0" smtClean="0"/>
              <a:t>0-1.2V</a:t>
            </a:r>
          </a:p>
          <a:p>
            <a:r>
              <a:rPr lang="en-US" altLang="zh-CN" sz="800" dirty="0" smtClean="0"/>
              <a:t>100kHz</a:t>
            </a:r>
            <a:endParaRPr lang="zh-CN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3691865" y="2475347"/>
            <a:ext cx="3563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Ch1</a:t>
            </a:r>
            <a:endParaRPr lang="zh-CN" altLang="en-US" sz="800" dirty="0"/>
          </a:p>
        </p:txBody>
      </p:sp>
      <p:sp>
        <p:nvSpPr>
          <p:cNvPr id="68" name="Rectangle 67"/>
          <p:cNvSpPr/>
          <p:nvPr/>
        </p:nvSpPr>
        <p:spPr>
          <a:xfrm>
            <a:off x="3896086" y="2481558"/>
            <a:ext cx="3655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/>
              <a:t>Ch2</a:t>
            </a:r>
            <a:endParaRPr lang="zh-CN" altLang="en-US" sz="800" dirty="0"/>
          </a:p>
        </p:txBody>
      </p:sp>
      <p:cxnSp>
        <p:nvCxnSpPr>
          <p:cNvPr id="69" name="Straight Connector 68"/>
          <p:cNvCxnSpPr>
            <a:stCxn id="263" idx="3"/>
            <a:endCxn id="54" idx="1"/>
          </p:cNvCxnSpPr>
          <p:nvPr/>
        </p:nvCxnSpPr>
        <p:spPr>
          <a:xfrm>
            <a:off x="1451471" y="1593565"/>
            <a:ext cx="1686608" cy="822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29187" y="1489113"/>
            <a:ext cx="412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3.3V</a:t>
            </a:r>
            <a:endParaRPr lang="zh-CN" altLang="en-US" sz="800" dirty="0"/>
          </a:p>
        </p:txBody>
      </p:sp>
      <p:cxnSp>
        <p:nvCxnSpPr>
          <p:cNvPr id="71" name="Straight Connector 70"/>
          <p:cNvCxnSpPr>
            <a:stCxn id="262" idx="3"/>
            <a:endCxn id="53" idx="1"/>
          </p:cNvCxnSpPr>
          <p:nvPr/>
        </p:nvCxnSpPr>
        <p:spPr>
          <a:xfrm flipV="1">
            <a:off x="1453613" y="1486818"/>
            <a:ext cx="1684459" cy="6465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29195" y="1381537"/>
            <a:ext cx="412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3.3V</a:t>
            </a:r>
            <a:endParaRPr lang="zh-CN" altLang="en-US" sz="800" dirty="0"/>
          </a:p>
        </p:txBody>
      </p:sp>
      <p:cxnSp>
        <p:nvCxnSpPr>
          <p:cNvPr id="73" name="Elbow Connector 72"/>
          <p:cNvCxnSpPr>
            <a:stCxn id="6" idx="0"/>
          </p:cNvCxnSpPr>
          <p:nvPr/>
        </p:nvCxnSpPr>
        <p:spPr>
          <a:xfrm rot="16200000" flipV="1">
            <a:off x="3025748" y="163925"/>
            <a:ext cx="163744" cy="1033906"/>
          </a:xfrm>
          <a:prstGeom prst="bentConnector2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90264" y="468703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100-240VAC</a:t>
            </a:r>
            <a:endParaRPr lang="zh-CN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251051" y="3296678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/>
              <a:t>PCIe</a:t>
            </a:r>
            <a:r>
              <a:rPr lang="en-US" altLang="zh-CN" sz="1100" dirty="0" smtClean="0"/>
              <a:t> bus</a:t>
            </a:r>
            <a:endParaRPr lang="zh-CN" altLang="en-US" sz="1100" dirty="0"/>
          </a:p>
        </p:txBody>
      </p:sp>
      <p:sp>
        <p:nvSpPr>
          <p:cNvPr id="76" name="Rectangle 75"/>
          <p:cNvSpPr/>
          <p:nvPr/>
        </p:nvSpPr>
        <p:spPr>
          <a:xfrm>
            <a:off x="9173513" y="1167583"/>
            <a:ext cx="1340537" cy="122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X-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Galvo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Driver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GVS001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101321" y="1738787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Rectangle 77"/>
          <p:cNvSpPr/>
          <p:nvPr/>
        </p:nvSpPr>
        <p:spPr>
          <a:xfrm>
            <a:off x="9101773" y="1867157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Rectangle 78"/>
          <p:cNvSpPr/>
          <p:nvPr/>
        </p:nvSpPr>
        <p:spPr>
          <a:xfrm>
            <a:off x="9097724" y="1630455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Rectangle 79"/>
          <p:cNvSpPr/>
          <p:nvPr/>
        </p:nvSpPr>
        <p:spPr>
          <a:xfrm>
            <a:off x="9271125" y="238879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Rectangle 80"/>
          <p:cNvSpPr/>
          <p:nvPr/>
        </p:nvSpPr>
        <p:spPr>
          <a:xfrm>
            <a:off x="9356605" y="238879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Rectangle 81"/>
          <p:cNvSpPr/>
          <p:nvPr/>
        </p:nvSpPr>
        <p:spPr>
          <a:xfrm>
            <a:off x="9442085" y="238879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 82"/>
          <p:cNvSpPr/>
          <p:nvPr/>
        </p:nvSpPr>
        <p:spPr>
          <a:xfrm>
            <a:off x="9527565" y="238879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Rectangle 83"/>
          <p:cNvSpPr/>
          <p:nvPr/>
        </p:nvSpPr>
        <p:spPr>
          <a:xfrm>
            <a:off x="9613183" y="238879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Rectangle 84"/>
          <p:cNvSpPr/>
          <p:nvPr/>
        </p:nvSpPr>
        <p:spPr>
          <a:xfrm>
            <a:off x="9698939" y="238879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Rectangle 85"/>
          <p:cNvSpPr/>
          <p:nvPr/>
        </p:nvSpPr>
        <p:spPr>
          <a:xfrm>
            <a:off x="9779809" y="238879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Rectangle 86"/>
          <p:cNvSpPr/>
          <p:nvPr/>
        </p:nvSpPr>
        <p:spPr>
          <a:xfrm>
            <a:off x="9860679" y="238879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Rectangle 87"/>
          <p:cNvSpPr/>
          <p:nvPr/>
        </p:nvSpPr>
        <p:spPr>
          <a:xfrm>
            <a:off x="9251509" y="1089355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9360603" y="1093407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89"/>
          <p:cNvSpPr/>
          <p:nvPr/>
        </p:nvSpPr>
        <p:spPr>
          <a:xfrm>
            <a:off x="9481686" y="1090424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Rectangle 90"/>
          <p:cNvSpPr/>
          <p:nvPr/>
        </p:nvSpPr>
        <p:spPr>
          <a:xfrm>
            <a:off x="10523446" y="170163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Rectangle 91"/>
          <p:cNvSpPr/>
          <p:nvPr/>
        </p:nvSpPr>
        <p:spPr>
          <a:xfrm>
            <a:off x="10525118" y="177867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Rectangle 92"/>
          <p:cNvSpPr/>
          <p:nvPr/>
        </p:nvSpPr>
        <p:spPr>
          <a:xfrm>
            <a:off x="10525119" y="185403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Rectangle 93"/>
          <p:cNvSpPr/>
          <p:nvPr/>
        </p:nvSpPr>
        <p:spPr>
          <a:xfrm>
            <a:off x="10525124" y="1934427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Rectangle 94"/>
          <p:cNvSpPr/>
          <p:nvPr/>
        </p:nvSpPr>
        <p:spPr>
          <a:xfrm>
            <a:off x="10525125" y="2009785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Rectangle 95"/>
          <p:cNvSpPr/>
          <p:nvPr/>
        </p:nvSpPr>
        <p:spPr>
          <a:xfrm>
            <a:off x="10525124" y="2085155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Rectangle 96"/>
          <p:cNvSpPr/>
          <p:nvPr/>
        </p:nvSpPr>
        <p:spPr>
          <a:xfrm>
            <a:off x="10525126" y="2165538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Rectangle 97"/>
          <p:cNvSpPr/>
          <p:nvPr/>
        </p:nvSpPr>
        <p:spPr>
          <a:xfrm>
            <a:off x="10525122" y="223587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Straight Connector 98"/>
          <p:cNvCxnSpPr>
            <a:stCxn id="4" idx="3"/>
            <a:endCxn id="77" idx="1"/>
          </p:cNvCxnSpPr>
          <p:nvPr/>
        </p:nvCxnSpPr>
        <p:spPr>
          <a:xfrm>
            <a:off x="8797488" y="1772025"/>
            <a:ext cx="303833" cy="3586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78" idx="1"/>
          </p:cNvCxnSpPr>
          <p:nvPr/>
        </p:nvCxnSpPr>
        <p:spPr>
          <a:xfrm>
            <a:off x="8795026" y="1903981"/>
            <a:ext cx="306747" cy="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797488" y="1658340"/>
            <a:ext cx="300236" cy="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453663" y="1551860"/>
            <a:ext cx="431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+15V</a:t>
            </a:r>
            <a:endParaRPr lang="zh-CN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477829" y="1786504"/>
            <a:ext cx="429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-</a:t>
            </a:r>
            <a:r>
              <a:rPr lang="en-US" altLang="zh-CN" sz="800" dirty="0" smtClean="0"/>
              <a:t>15V</a:t>
            </a:r>
            <a:endParaRPr lang="zh-CN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509297" y="1655462"/>
            <a:ext cx="365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Gnd</a:t>
            </a:r>
            <a:endParaRPr lang="zh-CN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129056" y="1547740"/>
            <a:ext cx="141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132371" y="1664303"/>
            <a:ext cx="141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181057" y="1800970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172342" y="1659566"/>
            <a:ext cx="307777" cy="2460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800" dirty="0" smtClean="0"/>
              <a:t>J10</a:t>
            </a:r>
            <a:endParaRPr lang="zh-CN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448888" y="2201805"/>
            <a:ext cx="306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J7</a:t>
            </a:r>
            <a:endParaRPr lang="zh-CN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221534" y="1212289"/>
            <a:ext cx="377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JP4</a:t>
            </a:r>
            <a:endParaRPr lang="zh-CN" altLang="en-US" sz="800" dirty="0"/>
          </a:p>
        </p:txBody>
      </p:sp>
      <p:cxnSp>
        <p:nvCxnSpPr>
          <p:cNvPr id="111" name="Elbow Connector 110"/>
          <p:cNvCxnSpPr>
            <a:stCxn id="89" idx="0"/>
            <a:endCxn id="90" idx="0"/>
          </p:cNvCxnSpPr>
          <p:nvPr/>
        </p:nvCxnSpPr>
        <p:spPr>
          <a:xfrm rot="5400000" flipH="1" flipV="1">
            <a:off x="9456962" y="1031375"/>
            <a:ext cx="2983" cy="121083"/>
          </a:xfrm>
          <a:prstGeom prst="bentConnector3">
            <a:avLst>
              <a:gd name="adj1" fmla="val 4863761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9340678" y="1105488"/>
            <a:ext cx="70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13" name="TextBox 112"/>
          <p:cNvSpPr txBox="1"/>
          <p:nvPr/>
        </p:nvSpPr>
        <p:spPr>
          <a:xfrm flipH="1">
            <a:off x="9474823" y="1105488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14" name="Rectangle 113"/>
          <p:cNvSpPr/>
          <p:nvPr/>
        </p:nvSpPr>
        <p:spPr>
          <a:xfrm>
            <a:off x="11162420" y="1794741"/>
            <a:ext cx="621269" cy="78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Motor-X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1076408" y="188203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Rectangle 115"/>
          <p:cNvSpPr/>
          <p:nvPr/>
        </p:nvSpPr>
        <p:spPr>
          <a:xfrm>
            <a:off x="11078080" y="195907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Rectangle 116"/>
          <p:cNvSpPr/>
          <p:nvPr/>
        </p:nvSpPr>
        <p:spPr>
          <a:xfrm>
            <a:off x="11078081" y="203443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Rectangle 117"/>
          <p:cNvSpPr/>
          <p:nvPr/>
        </p:nvSpPr>
        <p:spPr>
          <a:xfrm>
            <a:off x="11078086" y="2114827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Rectangle 118"/>
          <p:cNvSpPr/>
          <p:nvPr/>
        </p:nvSpPr>
        <p:spPr>
          <a:xfrm>
            <a:off x="11078087" y="2190185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Rectangle 119"/>
          <p:cNvSpPr/>
          <p:nvPr/>
        </p:nvSpPr>
        <p:spPr>
          <a:xfrm>
            <a:off x="11078086" y="2265555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Rectangle 120"/>
          <p:cNvSpPr/>
          <p:nvPr/>
        </p:nvSpPr>
        <p:spPr>
          <a:xfrm>
            <a:off x="11078088" y="2345938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Rectangle 121"/>
          <p:cNvSpPr/>
          <p:nvPr/>
        </p:nvSpPr>
        <p:spPr>
          <a:xfrm>
            <a:off x="11078084" y="241627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Elbow Connector 122"/>
          <p:cNvCxnSpPr>
            <a:stCxn id="91" idx="3"/>
            <a:endCxn id="115" idx="1"/>
          </p:cNvCxnSpPr>
          <p:nvPr/>
        </p:nvCxnSpPr>
        <p:spPr>
          <a:xfrm>
            <a:off x="10598064" y="1738463"/>
            <a:ext cx="478344" cy="180400"/>
          </a:xfrm>
          <a:prstGeom prst="bentConnector3">
            <a:avLst>
              <a:gd name="adj1" fmla="val 85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>
            <a:off x="10599736" y="1815503"/>
            <a:ext cx="468315" cy="194762"/>
          </a:xfrm>
          <a:prstGeom prst="bentConnector3">
            <a:avLst>
              <a:gd name="adj1" fmla="val 768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93" idx="3"/>
          </p:cNvCxnSpPr>
          <p:nvPr/>
        </p:nvCxnSpPr>
        <p:spPr>
          <a:xfrm>
            <a:off x="10599737" y="1890863"/>
            <a:ext cx="478341" cy="193965"/>
          </a:xfrm>
          <a:prstGeom prst="bentConnector3">
            <a:avLst>
              <a:gd name="adj1" fmla="val 626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94" idx="3"/>
          </p:cNvCxnSpPr>
          <p:nvPr/>
        </p:nvCxnSpPr>
        <p:spPr>
          <a:xfrm>
            <a:off x="10599742" y="1971251"/>
            <a:ext cx="478333" cy="199761"/>
          </a:xfrm>
          <a:prstGeom prst="bentConnector3">
            <a:avLst>
              <a:gd name="adj1" fmla="val 527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95" idx="3"/>
          </p:cNvCxnSpPr>
          <p:nvPr/>
        </p:nvCxnSpPr>
        <p:spPr>
          <a:xfrm>
            <a:off x="10599743" y="2046609"/>
            <a:ext cx="471645" cy="188855"/>
          </a:xfrm>
          <a:prstGeom prst="bentConnector3">
            <a:avLst>
              <a:gd name="adj1" fmla="val 426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96" idx="3"/>
          </p:cNvCxnSpPr>
          <p:nvPr/>
        </p:nvCxnSpPr>
        <p:spPr>
          <a:xfrm>
            <a:off x="10599742" y="2121979"/>
            <a:ext cx="468309" cy="189133"/>
          </a:xfrm>
          <a:prstGeom prst="bentConnector3">
            <a:avLst>
              <a:gd name="adj1" fmla="val 351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97" idx="3"/>
          </p:cNvCxnSpPr>
          <p:nvPr/>
        </p:nvCxnSpPr>
        <p:spPr>
          <a:xfrm>
            <a:off x="10599744" y="2202362"/>
            <a:ext cx="464920" cy="193849"/>
          </a:xfrm>
          <a:prstGeom prst="bentConnector3">
            <a:avLst>
              <a:gd name="adj1" fmla="val 276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/>
          <p:nvPr/>
        </p:nvCxnSpPr>
        <p:spPr>
          <a:xfrm>
            <a:off x="10603666" y="2259430"/>
            <a:ext cx="485021" cy="193673"/>
          </a:xfrm>
          <a:prstGeom prst="bentConnector3">
            <a:avLst>
              <a:gd name="adj1" fmla="val 160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/>
          <p:nvPr/>
        </p:nvCxnSpPr>
        <p:spPr>
          <a:xfrm rot="16200000" flipH="1">
            <a:off x="9746537" y="2519523"/>
            <a:ext cx="198564" cy="97299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9796923" y="2691080"/>
            <a:ext cx="19455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9839676" y="2737997"/>
            <a:ext cx="12055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5428035" y="2952495"/>
            <a:ext cx="1003108" cy="832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X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DAQ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431274" y="3096123"/>
            <a:ext cx="76545" cy="10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6174229" y="3042274"/>
            <a:ext cx="366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AO</a:t>
            </a:r>
            <a:endParaRPr lang="zh-CN" altLang="en-US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9856336" y="2207391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8</a:t>
            </a:r>
            <a:endParaRPr lang="zh-CN" altLang="en-US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9265783" y="2203025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cxnSp>
        <p:nvCxnSpPr>
          <p:cNvPr id="142" name="Elbow Connector 141"/>
          <p:cNvCxnSpPr>
            <a:stCxn id="151" idx="0"/>
            <a:endCxn id="143" idx="3"/>
          </p:cNvCxnSpPr>
          <p:nvPr/>
        </p:nvCxnSpPr>
        <p:spPr>
          <a:xfrm rot="16200000" flipH="1" flipV="1">
            <a:off x="7101356" y="494426"/>
            <a:ext cx="2275724" cy="3465213"/>
          </a:xfrm>
          <a:prstGeom prst="bentConnector4">
            <a:avLst>
              <a:gd name="adj1" fmla="val -23791"/>
              <a:gd name="adj2" fmla="val 8942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6437209" y="3312117"/>
            <a:ext cx="69402" cy="105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" name="Elbow Connector 144"/>
          <p:cNvCxnSpPr>
            <a:stCxn id="327" idx="3"/>
            <a:endCxn id="166" idx="2"/>
          </p:cNvCxnSpPr>
          <p:nvPr/>
        </p:nvCxnSpPr>
        <p:spPr>
          <a:xfrm>
            <a:off x="6120843" y="4874967"/>
            <a:ext cx="3411907" cy="798344"/>
          </a:xfrm>
          <a:prstGeom prst="bentConnector4">
            <a:avLst>
              <a:gd name="adj1" fmla="val 49453"/>
              <a:gd name="adj2" fmla="val 128634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36" idx="3"/>
            <a:endCxn id="81" idx="2"/>
          </p:cNvCxnSpPr>
          <p:nvPr/>
        </p:nvCxnSpPr>
        <p:spPr>
          <a:xfrm flipV="1">
            <a:off x="6507819" y="2462439"/>
            <a:ext cx="2886095" cy="68695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 flipH="1">
            <a:off x="6196946" y="3251544"/>
            <a:ext cx="321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AI</a:t>
            </a:r>
            <a:endParaRPr lang="zh-CN" altLang="en-US" sz="800" dirty="0"/>
          </a:p>
        </p:txBody>
      </p:sp>
      <p:sp>
        <p:nvSpPr>
          <p:cNvPr id="149" name="Rectangle 148"/>
          <p:cNvSpPr/>
          <p:nvPr/>
        </p:nvSpPr>
        <p:spPr>
          <a:xfrm>
            <a:off x="9763555" y="108917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Rectangle 149"/>
          <p:cNvSpPr/>
          <p:nvPr/>
        </p:nvSpPr>
        <p:spPr>
          <a:xfrm>
            <a:off x="9849035" y="108917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Rectangle 150"/>
          <p:cNvSpPr/>
          <p:nvPr/>
        </p:nvSpPr>
        <p:spPr>
          <a:xfrm>
            <a:off x="9934515" y="108917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Rectangle 151"/>
          <p:cNvSpPr/>
          <p:nvPr/>
        </p:nvSpPr>
        <p:spPr>
          <a:xfrm>
            <a:off x="10019995" y="108917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Rectangle 152"/>
          <p:cNvSpPr/>
          <p:nvPr/>
        </p:nvSpPr>
        <p:spPr>
          <a:xfrm>
            <a:off x="10105613" y="108917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Rectangle 153"/>
          <p:cNvSpPr/>
          <p:nvPr/>
        </p:nvSpPr>
        <p:spPr>
          <a:xfrm>
            <a:off x="10191369" y="108917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Rectangle 154"/>
          <p:cNvSpPr/>
          <p:nvPr/>
        </p:nvSpPr>
        <p:spPr>
          <a:xfrm>
            <a:off x="10272239" y="108917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Rectangle 155"/>
          <p:cNvSpPr/>
          <p:nvPr/>
        </p:nvSpPr>
        <p:spPr>
          <a:xfrm>
            <a:off x="10353109" y="108917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9936723" y="1104365"/>
            <a:ext cx="306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J6</a:t>
            </a:r>
            <a:endParaRPr lang="zh-CN" altLang="en-US" sz="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0344171" y="1109951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8</a:t>
            </a:r>
            <a:endParaRPr lang="zh-CN" altLang="en-US" sz="800" dirty="0"/>
          </a:p>
        </p:txBody>
      </p:sp>
      <p:sp>
        <p:nvSpPr>
          <p:cNvPr id="159" name="TextBox 158"/>
          <p:cNvSpPr txBox="1"/>
          <p:nvPr/>
        </p:nvSpPr>
        <p:spPr>
          <a:xfrm>
            <a:off x="9753618" y="1105585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0261262" y="1870647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J9</a:t>
            </a:r>
            <a:endParaRPr lang="zh-CN" altLang="en-US" sz="1000" dirty="0"/>
          </a:p>
        </p:txBody>
      </p:sp>
      <p:sp>
        <p:nvSpPr>
          <p:cNvPr id="161" name="Rectangle 160"/>
          <p:cNvSpPr/>
          <p:nvPr/>
        </p:nvSpPr>
        <p:spPr>
          <a:xfrm>
            <a:off x="5330229" y="3337327"/>
            <a:ext cx="106313" cy="294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Rectangle 161"/>
          <p:cNvSpPr/>
          <p:nvPr/>
        </p:nvSpPr>
        <p:spPr>
          <a:xfrm>
            <a:off x="9397829" y="4378455"/>
            <a:ext cx="1340537" cy="122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Y-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Galvo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Driver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GVS001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9325637" y="494965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Rectangle 163"/>
          <p:cNvSpPr/>
          <p:nvPr/>
        </p:nvSpPr>
        <p:spPr>
          <a:xfrm>
            <a:off x="9326089" y="507802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Rectangle 164"/>
          <p:cNvSpPr/>
          <p:nvPr/>
        </p:nvSpPr>
        <p:spPr>
          <a:xfrm>
            <a:off x="9322040" y="4841327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Rectangle 165"/>
          <p:cNvSpPr/>
          <p:nvPr/>
        </p:nvSpPr>
        <p:spPr>
          <a:xfrm>
            <a:off x="9495441" y="5599663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Rectangle 166"/>
          <p:cNvSpPr/>
          <p:nvPr/>
        </p:nvSpPr>
        <p:spPr>
          <a:xfrm>
            <a:off x="9580921" y="5599663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Rectangle 167"/>
          <p:cNvSpPr/>
          <p:nvPr/>
        </p:nvSpPr>
        <p:spPr>
          <a:xfrm>
            <a:off x="9666401" y="5599663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Rectangle 168"/>
          <p:cNvSpPr/>
          <p:nvPr/>
        </p:nvSpPr>
        <p:spPr>
          <a:xfrm>
            <a:off x="9751881" y="5599663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Rectangle 169"/>
          <p:cNvSpPr/>
          <p:nvPr/>
        </p:nvSpPr>
        <p:spPr>
          <a:xfrm>
            <a:off x="9837499" y="5599663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Rectangle 170"/>
          <p:cNvSpPr/>
          <p:nvPr/>
        </p:nvSpPr>
        <p:spPr>
          <a:xfrm>
            <a:off x="9923255" y="5599663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Rectangle 171"/>
          <p:cNvSpPr/>
          <p:nvPr/>
        </p:nvSpPr>
        <p:spPr>
          <a:xfrm>
            <a:off x="10004125" y="5599663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Rectangle 172"/>
          <p:cNvSpPr/>
          <p:nvPr/>
        </p:nvSpPr>
        <p:spPr>
          <a:xfrm>
            <a:off x="10084995" y="5599663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Rectangle 173"/>
          <p:cNvSpPr/>
          <p:nvPr/>
        </p:nvSpPr>
        <p:spPr>
          <a:xfrm>
            <a:off x="9475825" y="4300227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Rectangle 174"/>
          <p:cNvSpPr/>
          <p:nvPr/>
        </p:nvSpPr>
        <p:spPr>
          <a:xfrm>
            <a:off x="9584919" y="430427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Rectangle 175"/>
          <p:cNvSpPr/>
          <p:nvPr/>
        </p:nvSpPr>
        <p:spPr>
          <a:xfrm>
            <a:off x="9706002" y="4301296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Rectangle 176"/>
          <p:cNvSpPr/>
          <p:nvPr/>
        </p:nvSpPr>
        <p:spPr>
          <a:xfrm>
            <a:off x="10747762" y="491251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Rectangle 177"/>
          <p:cNvSpPr/>
          <p:nvPr/>
        </p:nvSpPr>
        <p:spPr>
          <a:xfrm>
            <a:off x="10749434" y="498955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Rectangle 178"/>
          <p:cNvSpPr/>
          <p:nvPr/>
        </p:nvSpPr>
        <p:spPr>
          <a:xfrm>
            <a:off x="10749435" y="506491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Rectangle 179"/>
          <p:cNvSpPr/>
          <p:nvPr/>
        </p:nvSpPr>
        <p:spPr>
          <a:xfrm>
            <a:off x="10749440" y="514529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Rectangle 180"/>
          <p:cNvSpPr/>
          <p:nvPr/>
        </p:nvSpPr>
        <p:spPr>
          <a:xfrm>
            <a:off x="10749441" y="5220657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Rectangle 181"/>
          <p:cNvSpPr/>
          <p:nvPr/>
        </p:nvSpPr>
        <p:spPr>
          <a:xfrm>
            <a:off x="10749440" y="5296027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Rectangle 182"/>
          <p:cNvSpPr/>
          <p:nvPr/>
        </p:nvSpPr>
        <p:spPr>
          <a:xfrm>
            <a:off x="10749442" y="5376410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Rectangle 183"/>
          <p:cNvSpPr/>
          <p:nvPr/>
        </p:nvSpPr>
        <p:spPr>
          <a:xfrm>
            <a:off x="10749438" y="544675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9353372" y="4758612"/>
            <a:ext cx="141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9356687" y="4875175"/>
            <a:ext cx="141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87" name="TextBox 186"/>
          <p:cNvSpPr txBox="1"/>
          <p:nvPr/>
        </p:nvSpPr>
        <p:spPr>
          <a:xfrm>
            <a:off x="9405373" y="5011842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88" name="TextBox 187"/>
          <p:cNvSpPr txBox="1"/>
          <p:nvPr/>
        </p:nvSpPr>
        <p:spPr>
          <a:xfrm>
            <a:off x="9396658" y="4870438"/>
            <a:ext cx="307777" cy="2460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800" dirty="0" smtClean="0"/>
              <a:t>J10</a:t>
            </a:r>
            <a:endParaRPr lang="zh-CN" altLang="en-US" sz="8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673204" y="5412677"/>
            <a:ext cx="306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J7</a:t>
            </a:r>
            <a:endParaRPr lang="zh-CN" altLang="en-US" sz="800" dirty="0"/>
          </a:p>
        </p:txBody>
      </p:sp>
      <p:sp>
        <p:nvSpPr>
          <p:cNvPr id="190" name="TextBox 189"/>
          <p:cNvSpPr txBox="1"/>
          <p:nvPr/>
        </p:nvSpPr>
        <p:spPr>
          <a:xfrm>
            <a:off x="9445850" y="4423161"/>
            <a:ext cx="377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JP4</a:t>
            </a:r>
            <a:endParaRPr lang="zh-CN" altLang="en-US" sz="800" dirty="0"/>
          </a:p>
        </p:txBody>
      </p:sp>
      <p:cxnSp>
        <p:nvCxnSpPr>
          <p:cNvPr id="191" name="Elbow Connector 190"/>
          <p:cNvCxnSpPr>
            <a:stCxn id="175" idx="0"/>
            <a:endCxn id="176" idx="0"/>
          </p:cNvCxnSpPr>
          <p:nvPr/>
        </p:nvCxnSpPr>
        <p:spPr>
          <a:xfrm rot="5400000" flipH="1" flipV="1">
            <a:off x="9681278" y="4242247"/>
            <a:ext cx="2983" cy="121083"/>
          </a:xfrm>
          <a:prstGeom prst="bentConnector3">
            <a:avLst>
              <a:gd name="adj1" fmla="val 453633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9564994" y="4316360"/>
            <a:ext cx="70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93" name="TextBox 192"/>
          <p:cNvSpPr txBox="1"/>
          <p:nvPr/>
        </p:nvSpPr>
        <p:spPr>
          <a:xfrm flipH="1">
            <a:off x="9699139" y="4316360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94" name="Rectangle 193"/>
          <p:cNvSpPr/>
          <p:nvPr/>
        </p:nvSpPr>
        <p:spPr>
          <a:xfrm>
            <a:off x="11386736" y="5005613"/>
            <a:ext cx="621269" cy="78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Motor-Y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1300724" y="509291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Rectangle 195"/>
          <p:cNvSpPr/>
          <p:nvPr/>
        </p:nvSpPr>
        <p:spPr>
          <a:xfrm>
            <a:off x="11302396" y="516995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 196"/>
          <p:cNvSpPr/>
          <p:nvPr/>
        </p:nvSpPr>
        <p:spPr>
          <a:xfrm>
            <a:off x="11302397" y="524531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/>
          <p:cNvSpPr/>
          <p:nvPr/>
        </p:nvSpPr>
        <p:spPr>
          <a:xfrm>
            <a:off x="11302402" y="5325699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Rectangle 198"/>
          <p:cNvSpPr/>
          <p:nvPr/>
        </p:nvSpPr>
        <p:spPr>
          <a:xfrm>
            <a:off x="11302403" y="5401057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Rectangle 199"/>
          <p:cNvSpPr/>
          <p:nvPr/>
        </p:nvSpPr>
        <p:spPr>
          <a:xfrm>
            <a:off x="11302402" y="5476427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Rectangle 200"/>
          <p:cNvSpPr/>
          <p:nvPr/>
        </p:nvSpPr>
        <p:spPr>
          <a:xfrm>
            <a:off x="11302404" y="5556810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Rectangle 201"/>
          <p:cNvSpPr/>
          <p:nvPr/>
        </p:nvSpPr>
        <p:spPr>
          <a:xfrm>
            <a:off x="11302400" y="5627151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3" name="Elbow Connector 202"/>
          <p:cNvCxnSpPr>
            <a:stCxn id="177" idx="3"/>
            <a:endCxn id="195" idx="1"/>
          </p:cNvCxnSpPr>
          <p:nvPr/>
        </p:nvCxnSpPr>
        <p:spPr>
          <a:xfrm>
            <a:off x="10822380" y="4949335"/>
            <a:ext cx="478344" cy="180400"/>
          </a:xfrm>
          <a:prstGeom prst="bentConnector3">
            <a:avLst>
              <a:gd name="adj1" fmla="val 85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>
            <a:off x="10824052" y="5026375"/>
            <a:ext cx="468315" cy="194762"/>
          </a:xfrm>
          <a:prstGeom prst="bentConnector3">
            <a:avLst>
              <a:gd name="adj1" fmla="val 768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179" idx="3"/>
          </p:cNvCxnSpPr>
          <p:nvPr/>
        </p:nvCxnSpPr>
        <p:spPr>
          <a:xfrm>
            <a:off x="10824053" y="5101735"/>
            <a:ext cx="478341" cy="193965"/>
          </a:xfrm>
          <a:prstGeom prst="bentConnector3">
            <a:avLst>
              <a:gd name="adj1" fmla="val 626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180" idx="3"/>
          </p:cNvCxnSpPr>
          <p:nvPr/>
        </p:nvCxnSpPr>
        <p:spPr>
          <a:xfrm>
            <a:off x="10824058" y="5182123"/>
            <a:ext cx="478333" cy="199761"/>
          </a:xfrm>
          <a:prstGeom prst="bentConnector3">
            <a:avLst>
              <a:gd name="adj1" fmla="val 527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stCxn id="181" idx="3"/>
          </p:cNvCxnSpPr>
          <p:nvPr/>
        </p:nvCxnSpPr>
        <p:spPr>
          <a:xfrm>
            <a:off x="10824059" y="5257481"/>
            <a:ext cx="471645" cy="188855"/>
          </a:xfrm>
          <a:prstGeom prst="bentConnector3">
            <a:avLst>
              <a:gd name="adj1" fmla="val 426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82" idx="3"/>
          </p:cNvCxnSpPr>
          <p:nvPr/>
        </p:nvCxnSpPr>
        <p:spPr>
          <a:xfrm>
            <a:off x="10824058" y="5332851"/>
            <a:ext cx="468309" cy="189133"/>
          </a:xfrm>
          <a:prstGeom prst="bentConnector3">
            <a:avLst>
              <a:gd name="adj1" fmla="val 351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183" idx="3"/>
          </p:cNvCxnSpPr>
          <p:nvPr/>
        </p:nvCxnSpPr>
        <p:spPr>
          <a:xfrm>
            <a:off x="10824060" y="5413234"/>
            <a:ext cx="464920" cy="193849"/>
          </a:xfrm>
          <a:prstGeom prst="bentConnector3">
            <a:avLst>
              <a:gd name="adj1" fmla="val 276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/>
          <p:nvPr/>
        </p:nvCxnSpPr>
        <p:spPr>
          <a:xfrm>
            <a:off x="10827982" y="5470302"/>
            <a:ext cx="485021" cy="193673"/>
          </a:xfrm>
          <a:prstGeom prst="bentConnector3">
            <a:avLst>
              <a:gd name="adj1" fmla="val 160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10080652" y="5418263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8</a:t>
            </a:r>
            <a:endParaRPr lang="zh-CN" altLang="en-US" sz="800" dirty="0"/>
          </a:p>
        </p:txBody>
      </p:sp>
      <p:sp>
        <p:nvSpPr>
          <p:cNvPr id="216" name="TextBox 215"/>
          <p:cNvSpPr txBox="1"/>
          <p:nvPr/>
        </p:nvSpPr>
        <p:spPr>
          <a:xfrm>
            <a:off x="9490099" y="5413897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217" name="Rectangle 216"/>
          <p:cNvSpPr/>
          <p:nvPr/>
        </p:nvSpPr>
        <p:spPr>
          <a:xfrm>
            <a:off x="9987871" y="4300043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Rectangle 217"/>
          <p:cNvSpPr/>
          <p:nvPr/>
        </p:nvSpPr>
        <p:spPr>
          <a:xfrm>
            <a:off x="10073351" y="4300043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Rectangle 218"/>
          <p:cNvSpPr/>
          <p:nvPr/>
        </p:nvSpPr>
        <p:spPr>
          <a:xfrm>
            <a:off x="10158831" y="4300043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19"/>
          <p:cNvSpPr/>
          <p:nvPr/>
        </p:nvSpPr>
        <p:spPr>
          <a:xfrm>
            <a:off x="10244311" y="4300043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Rectangle 220"/>
          <p:cNvSpPr/>
          <p:nvPr/>
        </p:nvSpPr>
        <p:spPr>
          <a:xfrm>
            <a:off x="10329929" y="4300043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Rectangle 221"/>
          <p:cNvSpPr/>
          <p:nvPr/>
        </p:nvSpPr>
        <p:spPr>
          <a:xfrm>
            <a:off x="10415685" y="4300043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Rectangle 222"/>
          <p:cNvSpPr/>
          <p:nvPr/>
        </p:nvSpPr>
        <p:spPr>
          <a:xfrm>
            <a:off x="10496555" y="4300043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23"/>
          <p:cNvSpPr/>
          <p:nvPr/>
        </p:nvSpPr>
        <p:spPr>
          <a:xfrm>
            <a:off x="10577425" y="4300043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10161039" y="4315237"/>
            <a:ext cx="306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J6</a:t>
            </a:r>
            <a:endParaRPr lang="zh-CN" altLang="en-US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10568487" y="4320823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8</a:t>
            </a:r>
            <a:endParaRPr lang="zh-CN" altLang="en-US" sz="800" dirty="0"/>
          </a:p>
        </p:txBody>
      </p:sp>
      <p:sp>
        <p:nvSpPr>
          <p:cNvPr id="227" name="TextBox 226"/>
          <p:cNvSpPr txBox="1"/>
          <p:nvPr/>
        </p:nvSpPr>
        <p:spPr>
          <a:xfrm>
            <a:off x="9977934" y="4316457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228" name="TextBox 227"/>
          <p:cNvSpPr txBox="1"/>
          <p:nvPr/>
        </p:nvSpPr>
        <p:spPr>
          <a:xfrm>
            <a:off x="10485578" y="5081519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J9</a:t>
            </a:r>
            <a:endParaRPr lang="zh-CN" altLang="en-US" sz="1000" dirty="0"/>
          </a:p>
        </p:txBody>
      </p:sp>
      <p:cxnSp>
        <p:nvCxnSpPr>
          <p:cNvPr id="229" name="Elbow Connector 228"/>
          <p:cNvCxnSpPr>
            <a:endCxn id="320" idx="1"/>
          </p:cNvCxnSpPr>
          <p:nvPr/>
        </p:nvCxnSpPr>
        <p:spPr>
          <a:xfrm rot="10800000" flipV="1">
            <a:off x="6101603" y="3862527"/>
            <a:ext cx="4099566" cy="1355363"/>
          </a:xfrm>
          <a:prstGeom prst="bentConnector3">
            <a:avLst>
              <a:gd name="adj1" fmla="val 8615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 rot="5400000">
            <a:off x="228235" y="3357594"/>
            <a:ext cx="3338825" cy="334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computer</a:t>
            </a:r>
            <a:endParaRPr lang="zh-CN" altLang="en-US" dirty="0"/>
          </a:p>
        </p:txBody>
      </p:sp>
      <p:sp>
        <p:nvSpPr>
          <p:cNvPr id="232" name="Rectangle 231"/>
          <p:cNvSpPr/>
          <p:nvPr/>
        </p:nvSpPr>
        <p:spPr>
          <a:xfrm>
            <a:off x="5462086" y="3796974"/>
            <a:ext cx="513546" cy="14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TextBox 232"/>
          <p:cNvSpPr txBox="1"/>
          <p:nvPr/>
        </p:nvSpPr>
        <p:spPr>
          <a:xfrm>
            <a:off x="5393384" y="3375146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DI</a:t>
            </a:r>
            <a:endParaRPr lang="zh-CN" altLang="en-US" sz="1000" dirty="0"/>
          </a:p>
        </p:txBody>
      </p:sp>
      <p:sp>
        <p:nvSpPr>
          <p:cNvPr id="234" name="Rectangle 233"/>
          <p:cNvSpPr/>
          <p:nvPr/>
        </p:nvSpPr>
        <p:spPr>
          <a:xfrm>
            <a:off x="8172169" y="4589901"/>
            <a:ext cx="847565" cy="78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</a:t>
            </a:r>
          </a:p>
          <a:p>
            <a:pPr algn="ctr"/>
            <a:r>
              <a:rPr lang="en-US" altLang="zh-CN" dirty="0" smtClean="0"/>
              <a:t>supply</a:t>
            </a:r>
            <a:endParaRPr lang="zh-CN" altLang="en-US" dirty="0"/>
          </a:p>
        </p:txBody>
      </p:sp>
      <p:cxnSp>
        <p:nvCxnSpPr>
          <p:cNvPr id="235" name="Straight Connector 234"/>
          <p:cNvCxnSpPr>
            <a:stCxn id="234" idx="3"/>
          </p:cNvCxnSpPr>
          <p:nvPr/>
        </p:nvCxnSpPr>
        <p:spPr>
          <a:xfrm>
            <a:off x="9019734" y="4980303"/>
            <a:ext cx="303833" cy="3586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9017272" y="5112259"/>
            <a:ext cx="306747" cy="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019734" y="4866618"/>
            <a:ext cx="300236" cy="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8675909" y="4760138"/>
            <a:ext cx="431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+15V</a:t>
            </a:r>
            <a:endParaRPr lang="zh-CN" altLang="en-US" sz="800" dirty="0"/>
          </a:p>
        </p:txBody>
      </p:sp>
      <p:sp>
        <p:nvSpPr>
          <p:cNvPr id="239" name="TextBox 238"/>
          <p:cNvSpPr txBox="1"/>
          <p:nvPr/>
        </p:nvSpPr>
        <p:spPr>
          <a:xfrm>
            <a:off x="8700075" y="4994782"/>
            <a:ext cx="429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-</a:t>
            </a:r>
            <a:r>
              <a:rPr lang="en-US" altLang="zh-CN" sz="800" dirty="0" smtClean="0"/>
              <a:t>15V</a:t>
            </a:r>
            <a:endParaRPr lang="zh-CN" altLang="en-US" sz="800" dirty="0"/>
          </a:p>
        </p:txBody>
      </p:sp>
      <p:sp>
        <p:nvSpPr>
          <p:cNvPr id="240" name="TextBox 239"/>
          <p:cNvSpPr txBox="1"/>
          <p:nvPr/>
        </p:nvSpPr>
        <p:spPr>
          <a:xfrm>
            <a:off x="8731543" y="4863740"/>
            <a:ext cx="365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Gnd</a:t>
            </a:r>
            <a:endParaRPr lang="zh-CN" altLang="en-US" sz="800" dirty="0"/>
          </a:p>
        </p:txBody>
      </p:sp>
      <p:sp>
        <p:nvSpPr>
          <p:cNvPr id="241" name="Rectangle 240"/>
          <p:cNvSpPr/>
          <p:nvPr/>
        </p:nvSpPr>
        <p:spPr>
          <a:xfrm>
            <a:off x="8798411" y="1740932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241"/>
          <p:cNvSpPr/>
          <p:nvPr/>
        </p:nvSpPr>
        <p:spPr>
          <a:xfrm>
            <a:off x="8798863" y="1869302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Rectangle 242"/>
          <p:cNvSpPr/>
          <p:nvPr/>
        </p:nvSpPr>
        <p:spPr>
          <a:xfrm>
            <a:off x="8794814" y="1632600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Rectangle 243"/>
          <p:cNvSpPr/>
          <p:nvPr/>
        </p:nvSpPr>
        <p:spPr>
          <a:xfrm>
            <a:off x="9013468" y="4946072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Rectangle 244"/>
          <p:cNvSpPr/>
          <p:nvPr/>
        </p:nvSpPr>
        <p:spPr>
          <a:xfrm>
            <a:off x="9013920" y="5074442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Rectangle 245"/>
          <p:cNvSpPr/>
          <p:nvPr/>
        </p:nvSpPr>
        <p:spPr>
          <a:xfrm>
            <a:off x="9009871" y="4837740"/>
            <a:ext cx="74618" cy="7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TextBox 246"/>
          <p:cNvSpPr txBox="1"/>
          <p:nvPr/>
        </p:nvSpPr>
        <p:spPr>
          <a:xfrm>
            <a:off x="2161521" y="852719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ON/OFF</a:t>
            </a:r>
            <a:endParaRPr lang="zh-CN" altLang="en-US" sz="800" dirty="0"/>
          </a:p>
        </p:txBody>
      </p:sp>
      <p:sp>
        <p:nvSpPr>
          <p:cNvPr id="248" name="TextBox 247"/>
          <p:cNvSpPr txBox="1"/>
          <p:nvPr/>
        </p:nvSpPr>
        <p:spPr>
          <a:xfrm>
            <a:off x="1559629" y="1068163"/>
            <a:ext cx="11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Pointing laser ON/OFF</a:t>
            </a:r>
            <a:endParaRPr lang="zh-CN" altLang="en-US" sz="800" dirty="0"/>
          </a:p>
        </p:txBody>
      </p:sp>
      <p:sp>
        <p:nvSpPr>
          <p:cNvPr id="249" name="TextBox 248"/>
          <p:cNvSpPr txBox="1"/>
          <p:nvPr/>
        </p:nvSpPr>
        <p:spPr>
          <a:xfrm>
            <a:off x="1846379" y="957551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Laser current</a:t>
            </a:r>
            <a:endParaRPr lang="zh-CN" altLang="en-US" sz="800" dirty="0"/>
          </a:p>
        </p:txBody>
      </p:sp>
      <p:graphicFrame>
        <p:nvGraphicFramePr>
          <p:cNvPr id="250" name="Table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27280"/>
              </p:ext>
            </p:extLst>
          </p:nvPr>
        </p:nvGraphicFramePr>
        <p:xfrm>
          <a:off x="4583016" y="6292581"/>
          <a:ext cx="7398670" cy="55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582">
                  <a:extLst>
                    <a:ext uri="{9D8B030D-6E8A-4147-A177-3AD203B41FA5}">
                      <a16:colId xmlns:a16="http://schemas.microsoft.com/office/drawing/2014/main" val="3725494995"/>
                    </a:ext>
                  </a:extLst>
                </a:gridCol>
                <a:gridCol w="1359772">
                  <a:extLst>
                    <a:ext uri="{9D8B030D-6E8A-4147-A177-3AD203B41FA5}">
                      <a16:colId xmlns:a16="http://schemas.microsoft.com/office/drawing/2014/main" val="436047135"/>
                    </a:ext>
                  </a:extLst>
                </a:gridCol>
                <a:gridCol w="1359772">
                  <a:extLst>
                    <a:ext uri="{9D8B030D-6E8A-4147-A177-3AD203B41FA5}">
                      <a16:colId xmlns:a16="http://schemas.microsoft.com/office/drawing/2014/main" val="963400768"/>
                    </a:ext>
                  </a:extLst>
                </a:gridCol>
                <a:gridCol w="1359772">
                  <a:extLst>
                    <a:ext uri="{9D8B030D-6E8A-4147-A177-3AD203B41FA5}">
                      <a16:colId xmlns:a16="http://schemas.microsoft.com/office/drawing/2014/main" val="3475100308"/>
                    </a:ext>
                  </a:extLst>
                </a:gridCol>
                <a:gridCol w="1359772">
                  <a:extLst>
                    <a:ext uri="{9D8B030D-6E8A-4147-A177-3AD203B41FA5}">
                      <a16:colId xmlns:a16="http://schemas.microsoft.com/office/drawing/2014/main" val="2748062156"/>
                    </a:ext>
                  </a:extLst>
                </a:gridCol>
              </a:tblGrid>
              <a:tr h="55316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OCT wiring diagram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Draw by Stephan C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Check by</a:t>
                      </a:r>
                    </a:p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09/24/18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Sheet no.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5542"/>
                  </a:ext>
                </a:extLst>
              </a:tr>
            </a:tbl>
          </a:graphicData>
        </a:graphic>
      </p:graphicFrame>
      <p:sp>
        <p:nvSpPr>
          <p:cNvPr id="251" name="TextBox 250"/>
          <p:cNvSpPr txBox="1"/>
          <p:nvPr/>
        </p:nvSpPr>
        <p:spPr>
          <a:xfrm>
            <a:off x="2259123" y="1942696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USB</a:t>
            </a:r>
            <a:endParaRPr lang="zh-CN" altLang="en-US" sz="1000" dirty="0"/>
          </a:p>
        </p:txBody>
      </p:sp>
      <p:sp>
        <p:nvSpPr>
          <p:cNvPr id="252" name="Rectangle 251"/>
          <p:cNvSpPr/>
          <p:nvPr/>
        </p:nvSpPr>
        <p:spPr>
          <a:xfrm>
            <a:off x="6440610" y="3476131"/>
            <a:ext cx="64294" cy="9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TextBox 254"/>
          <p:cNvSpPr txBox="1"/>
          <p:nvPr/>
        </p:nvSpPr>
        <p:spPr>
          <a:xfrm>
            <a:off x="6195872" y="3406114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AI</a:t>
            </a:r>
            <a:endParaRPr lang="zh-CN" altLang="en-US" sz="800" dirty="0"/>
          </a:p>
        </p:txBody>
      </p:sp>
      <p:sp>
        <p:nvSpPr>
          <p:cNvPr id="261" name="Rectangle 260"/>
          <p:cNvSpPr/>
          <p:nvPr/>
        </p:nvSpPr>
        <p:spPr>
          <a:xfrm>
            <a:off x="115629" y="1283607"/>
            <a:ext cx="1297244" cy="5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transmitters</a:t>
            </a:r>
            <a:endParaRPr lang="zh-CN" altLang="en-US" sz="1400" dirty="0"/>
          </a:p>
        </p:txBody>
      </p:sp>
      <p:sp>
        <p:nvSpPr>
          <p:cNvPr id="262" name="Rectangle 261"/>
          <p:cNvSpPr/>
          <p:nvPr/>
        </p:nvSpPr>
        <p:spPr>
          <a:xfrm>
            <a:off x="1407894" y="1449655"/>
            <a:ext cx="45719" cy="8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Rectangle 262"/>
          <p:cNvSpPr/>
          <p:nvPr/>
        </p:nvSpPr>
        <p:spPr>
          <a:xfrm>
            <a:off x="1405752" y="1549937"/>
            <a:ext cx="45719" cy="8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Rectangle 263"/>
          <p:cNvSpPr/>
          <p:nvPr/>
        </p:nvSpPr>
        <p:spPr>
          <a:xfrm>
            <a:off x="1405758" y="1655397"/>
            <a:ext cx="45719" cy="8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5" name="Elbow Connector 264"/>
          <p:cNvCxnSpPr>
            <a:stCxn id="258" idx="2"/>
            <a:endCxn id="270" idx="2"/>
          </p:cNvCxnSpPr>
          <p:nvPr/>
        </p:nvCxnSpPr>
        <p:spPr>
          <a:xfrm rot="5400000" flipH="1">
            <a:off x="1083019" y="1560536"/>
            <a:ext cx="3866328" cy="4422095"/>
          </a:xfrm>
          <a:prstGeom prst="bentConnector3">
            <a:avLst>
              <a:gd name="adj1" fmla="val -286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Elbow Connector 265"/>
          <p:cNvCxnSpPr>
            <a:stCxn id="259" idx="2"/>
            <a:endCxn id="269" idx="2"/>
          </p:cNvCxnSpPr>
          <p:nvPr/>
        </p:nvCxnSpPr>
        <p:spPr>
          <a:xfrm rot="5400000" flipH="1">
            <a:off x="1060120" y="1387901"/>
            <a:ext cx="3855942" cy="4756979"/>
          </a:xfrm>
          <a:prstGeom prst="bentConnector3">
            <a:avLst>
              <a:gd name="adj1" fmla="val -59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260" idx="2"/>
            <a:endCxn id="268" idx="2"/>
          </p:cNvCxnSpPr>
          <p:nvPr/>
        </p:nvCxnSpPr>
        <p:spPr>
          <a:xfrm rot="5400000" flipH="1">
            <a:off x="1036828" y="1221413"/>
            <a:ext cx="3853065" cy="5092833"/>
          </a:xfrm>
          <a:prstGeom prst="bentConnector3">
            <a:avLst>
              <a:gd name="adj1" fmla="val -1014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350808" y="1783104"/>
            <a:ext cx="132271" cy="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Rectangle 268"/>
          <p:cNvSpPr/>
          <p:nvPr/>
        </p:nvSpPr>
        <p:spPr>
          <a:xfrm>
            <a:off x="543465" y="1780227"/>
            <a:ext cx="132271" cy="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Rectangle 269"/>
          <p:cNvSpPr/>
          <p:nvPr/>
        </p:nvSpPr>
        <p:spPr>
          <a:xfrm>
            <a:off x="738999" y="1780227"/>
            <a:ext cx="132271" cy="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Rectangle 270"/>
          <p:cNvSpPr/>
          <p:nvPr/>
        </p:nvSpPr>
        <p:spPr>
          <a:xfrm>
            <a:off x="491263" y="1215531"/>
            <a:ext cx="132271" cy="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Rectangle 271"/>
          <p:cNvSpPr/>
          <p:nvPr/>
        </p:nvSpPr>
        <p:spPr>
          <a:xfrm>
            <a:off x="683920" y="1212654"/>
            <a:ext cx="132271" cy="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Rectangle 272"/>
          <p:cNvSpPr/>
          <p:nvPr/>
        </p:nvSpPr>
        <p:spPr>
          <a:xfrm>
            <a:off x="879454" y="1212654"/>
            <a:ext cx="132271" cy="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4" name="Elbow Connector 273"/>
          <p:cNvCxnSpPr>
            <a:stCxn id="271" idx="0"/>
            <a:endCxn id="7" idx="1"/>
          </p:cNvCxnSpPr>
          <p:nvPr/>
        </p:nvCxnSpPr>
        <p:spPr>
          <a:xfrm rot="5400000" flipH="1" flipV="1">
            <a:off x="1720415" y="-202123"/>
            <a:ext cx="254639" cy="2580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5" name="Elbow Connector 274"/>
          <p:cNvCxnSpPr>
            <a:stCxn id="272" idx="0"/>
            <a:endCxn id="48" idx="1"/>
          </p:cNvCxnSpPr>
          <p:nvPr/>
        </p:nvCxnSpPr>
        <p:spPr>
          <a:xfrm rot="5400000" flipH="1" flipV="1">
            <a:off x="1871972" y="-56432"/>
            <a:ext cx="147171" cy="23910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Elbow Connector 275"/>
          <p:cNvCxnSpPr>
            <a:stCxn id="273" idx="0"/>
            <a:endCxn id="50" idx="1"/>
          </p:cNvCxnSpPr>
          <p:nvPr/>
        </p:nvCxnSpPr>
        <p:spPr>
          <a:xfrm rot="5400000" flipH="1" flipV="1">
            <a:off x="2023526" y="95116"/>
            <a:ext cx="39602" cy="2195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0" name="Elbow Connector 279"/>
          <p:cNvCxnSpPr>
            <a:stCxn id="150" idx="0"/>
            <a:endCxn id="252" idx="3"/>
          </p:cNvCxnSpPr>
          <p:nvPr/>
        </p:nvCxnSpPr>
        <p:spPr>
          <a:xfrm rot="16200000" flipH="1" flipV="1">
            <a:off x="6977719" y="616356"/>
            <a:ext cx="2435810" cy="3381440"/>
          </a:xfrm>
          <a:prstGeom prst="bentConnector4">
            <a:avLst>
              <a:gd name="adj1" fmla="val -9385"/>
              <a:gd name="adj2" fmla="val 7688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Elbow Connector 280"/>
          <p:cNvCxnSpPr>
            <a:stCxn id="218" idx="0"/>
            <a:endCxn id="324" idx="3"/>
          </p:cNvCxnSpPr>
          <p:nvPr/>
        </p:nvCxnSpPr>
        <p:spPr>
          <a:xfrm rot="16200000" flipH="1" flipV="1">
            <a:off x="7557728" y="2830674"/>
            <a:ext cx="1083563" cy="4022300"/>
          </a:xfrm>
          <a:prstGeom prst="bentConnector4">
            <a:avLst>
              <a:gd name="adj1" fmla="val -21097"/>
              <a:gd name="adj2" fmla="val 7961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6333891" y="5772804"/>
            <a:ext cx="1029881" cy="460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detector</a:t>
            </a:r>
            <a:endParaRPr lang="zh-CN" alt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6244373" y="5929581"/>
            <a:ext cx="91440" cy="19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Elbow Connector 283"/>
          <p:cNvCxnSpPr>
            <a:stCxn id="283" idx="1"/>
            <a:endCxn id="335" idx="2"/>
          </p:cNvCxnSpPr>
          <p:nvPr/>
        </p:nvCxnSpPr>
        <p:spPr>
          <a:xfrm rot="10800000">
            <a:off x="5786081" y="5744371"/>
            <a:ext cx="458293" cy="28318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endCxn id="219" idx="0"/>
          </p:cNvCxnSpPr>
          <p:nvPr/>
        </p:nvCxnSpPr>
        <p:spPr>
          <a:xfrm flipH="1">
            <a:off x="10196140" y="3851670"/>
            <a:ext cx="0" cy="4483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6434579" y="2960285"/>
            <a:ext cx="76545" cy="10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8" name="Elbow Connector 287"/>
          <p:cNvCxnSpPr>
            <a:stCxn id="286" idx="3"/>
            <a:endCxn id="80" idx="2"/>
          </p:cNvCxnSpPr>
          <p:nvPr/>
        </p:nvCxnSpPr>
        <p:spPr>
          <a:xfrm flipV="1">
            <a:off x="6511124" y="2462439"/>
            <a:ext cx="2797310" cy="55111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6170750" y="2908620"/>
            <a:ext cx="366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AO</a:t>
            </a:r>
            <a:endParaRPr lang="zh-CN" altLang="en-US" sz="800" dirty="0"/>
          </a:p>
        </p:txBody>
      </p:sp>
      <p:cxnSp>
        <p:nvCxnSpPr>
          <p:cNvPr id="293" name="Elbow Connector 292"/>
          <p:cNvCxnSpPr>
            <a:stCxn id="318" idx="3"/>
            <a:endCxn id="167" idx="2"/>
          </p:cNvCxnSpPr>
          <p:nvPr/>
        </p:nvCxnSpPr>
        <p:spPr>
          <a:xfrm>
            <a:off x="6124322" y="5008621"/>
            <a:ext cx="3493908" cy="664690"/>
          </a:xfrm>
          <a:prstGeom prst="bentConnector4">
            <a:avLst>
              <a:gd name="adj1" fmla="val 43134"/>
              <a:gd name="adj2" fmla="val 161018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4451798" y="4067090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/>
              <a:t>PCIe</a:t>
            </a:r>
            <a:r>
              <a:rPr lang="en-US" altLang="zh-CN" sz="1100" dirty="0" smtClean="0"/>
              <a:t> bus</a:t>
            </a:r>
            <a:endParaRPr lang="zh-CN" altLang="en-US" sz="1100" dirty="0"/>
          </a:p>
        </p:txBody>
      </p:sp>
      <p:sp>
        <p:nvSpPr>
          <p:cNvPr id="295" name="TextBox 294"/>
          <p:cNvSpPr txBox="1"/>
          <p:nvPr/>
        </p:nvSpPr>
        <p:spPr>
          <a:xfrm>
            <a:off x="8389202" y="741048"/>
            <a:ext cx="930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Command signal</a:t>
            </a:r>
            <a:endParaRPr lang="zh-CN" altLang="en-US" sz="800" dirty="0"/>
          </a:p>
        </p:txBody>
      </p:sp>
      <p:sp>
        <p:nvSpPr>
          <p:cNvPr id="296" name="TextBox 295"/>
          <p:cNvSpPr txBox="1"/>
          <p:nvPr/>
        </p:nvSpPr>
        <p:spPr>
          <a:xfrm>
            <a:off x="8066969" y="409867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Position error*5</a:t>
            </a:r>
            <a:endParaRPr lang="zh-CN" altLang="en-US" sz="800" dirty="0"/>
          </a:p>
        </p:txBody>
      </p:sp>
      <p:sp>
        <p:nvSpPr>
          <p:cNvPr id="297" name="TextBox 296"/>
          <p:cNvSpPr txBox="1"/>
          <p:nvPr/>
        </p:nvSpPr>
        <p:spPr>
          <a:xfrm>
            <a:off x="8620380" y="3950902"/>
            <a:ext cx="930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Command signal</a:t>
            </a:r>
            <a:endParaRPr lang="zh-CN" altLang="en-US" sz="800" dirty="0"/>
          </a:p>
        </p:txBody>
      </p:sp>
      <p:sp>
        <p:nvSpPr>
          <p:cNvPr id="298" name="TextBox 297"/>
          <p:cNvSpPr txBox="1"/>
          <p:nvPr/>
        </p:nvSpPr>
        <p:spPr>
          <a:xfrm>
            <a:off x="8349613" y="3739182"/>
            <a:ext cx="8771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Position error*5</a:t>
            </a:r>
            <a:endParaRPr lang="zh-CN" altLang="en-US" sz="800" dirty="0"/>
          </a:p>
        </p:txBody>
      </p:sp>
      <p:sp>
        <p:nvSpPr>
          <p:cNvPr id="299" name="TextBox 298"/>
          <p:cNvSpPr txBox="1"/>
          <p:nvPr/>
        </p:nvSpPr>
        <p:spPr>
          <a:xfrm>
            <a:off x="5765031" y="5732174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Laser</a:t>
            </a:r>
          </a:p>
          <a:p>
            <a:r>
              <a:rPr lang="en-US" altLang="zh-CN" sz="800" dirty="0" smtClean="0"/>
              <a:t>energy</a:t>
            </a:r>
            <a:endParaRPr lang="zh-CN" altLang="en-US" sz="800" dirty="0"/>
          </a:p>
        </p:txBody>
      </p:sp>
      <p:cxnSp>
        <p:nvCxnSpPr>
          <p:cNvPr id="313" name="Elbow Connector 312"/>
          <p:cNvCxnSpPr>
            <a:stCxn id="232" idx="2"/>
          </p:cNvCxnSpPr>
          <p:nvPr/>
        </p:nvCxnSpPr>
        <p:spPr>
          <a:xfrm rot="5400000">
            <a:off x="3801191" y="2194280"/>
            <a:ext cx="168283" cy="366705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5011491" y="4811120"/>
            <a:ext cx="1003108" cy="832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Y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DAQ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6014730" y="4954748"/>
            <a:ext cx="76545" cy="10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TextBox 317"/>
          <p:cNvSpPr txBox="1"/>
          <p:nvPr/>
        </p:nvSpPr>
        <p:spPr>
          <a:xfrm>
            <a:off x="5757685" y="4900899"/>
            <a:ext cx="366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AO</a:t>
            </a:r>
            <a:endParaRPr lang="zh-CN" altLang="en-US" sz="800" dirty="0"/>
          </a:p>
        </p:txBody>
      </p:sp>
      <p:sp>
        <p:nvSpPr>
          <p:cNvPr id="319" name="Rectangle 318"/>
          <p:cNvSpPr/>
          <p:nvPr/>
        </p:nvSpPr>
        <p:spPr>
          <a:xfrm>
            <a:off x="6020665" y="5170742"/>
            <a:ext cx="69402" cy="105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TextBox 319"/>
          <p:cNvSpPr txBox="1"/>
          <p:nvPr/>
        </p:nvSpPr>
        <p:spPr>
          <a:xfrm flipH="1">
            <a:off x="5780402" y="5110169"/>
            <a:ext cx="321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AI</a:t>
            </a:r>
            <a:endParaRPr lang="zh-CN" altLang="en-US" sz="800" dirty="0"/>
          </a:p>
        </p:txBody>
      </p:sp>
      <p:sp>
        <p:nvSpPr>
          <p:cNvPr id="321" name="Rectangle 320"/>
          <p:cNvSpPr/>
          <p:nvPr/>
        </p:nvSpPr>
        <p:spPr>
          <a:xfrm>
            <a:off x="5621027" y="4693795"/>
            <a:ext cx="319122" cy="11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Rectangle 321"/>
          <p:cNvSpPr/>
          <p:nvPr/>
        </p:nvSpPr>
        <p:spPr>
          <a:xfrm>
            <a:off x="5062926" y="4692779"/>
            <a:ext cx="457716" cy="98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5588791" y="4747389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DI</a:t>
            </a:r>
            <a:endParaRPr lang="zh-CN" altLang="en-US" sz="1000" dirty="0"/>
          </a:p>
        </p:txBody>
      </p:sp>
      <p:sp>
        <p:nvSpPr>
          <p:cNvPr id="324" name="Rectangle 323"/>
          <p:cNvSpPr/>
          <p:nvPr/>
        </p:nvSpPr>
        <p:spPr>
          <a:xfrm>
            <a:off x="6024066" y="5334756"/>
            <a:ext cx="64294" cy="9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TextBox 324"/>
          <p:cNvSpPr txBox="1"/>
          <p:nvPr/>
        </p:nvSpPr>
        <p:spPr>
          <a:xfrm>
            <a:off x="5779328" y="5264739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AI</a:t>
            </a:r>
            <a:endParaRPr lang="zh-CN" altLang="en-US" sz="800" dirty="0"/>
          </a:p>
        </p:txBody>
      </p:sp>
      <p:sp>
        <p:nvSpPr>
          <p:cNvPr id="326" name="Rectangle 325"/>
          <p:cNvSpPr/>
          <p:nvPr/>
        </p:nvSpPr>
        <p:spPr>
          <a:xfrm>
            <a:off x="6018035" y="4818910"/>
            <a:ext cx="76545" cy="10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TextBox 326"/>
          <p:cNvSpPr txBox="1"/>
          <p:nvPr/>
        </p:nvSpPr>
        <p:spPr>
          <a:xfrm>
            <a:off x="5754206" y="4767245"/>
            <a:ext cx="366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AO</a:t>
            </a:r>
            <a:endParaRPr lang="zh-CN" altLang="en-US" sz="800" dirty="0"/>
          </a:p>
        </p:txBody>
      </p:sp>
      <p:sp>
        <p:nvSpPr>
          <p:cNvPr id="328" name="Rectangle 327"/>
          <p:cNvSpPr/>
          <p:nvPr/>
        </p:nvSpPr>
        <p:spPr>
          <a:xfrm>
            <a:off x="6083066" y="3791272"/>
            <a:ext cx="123530" cy="93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0" name="Elbow Connector 329"/>
          <p:cNvCxnSpPr>
            <a:stCxn id="328" idx="2"/>
            <a:endCxn id="321" idx="0"/>
          </p:cNvCxnSpPr>
          <p:nvPr/>
        </p:nvCxnSpPr>
        <p:spPr>
          <a:xfrm rot="5400000">
            <a:off x="5558270" y="4107234"/>
            <a:ext cx="808880" cy="36424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" name="Elbow Connector 331"/>
          <p:cNvCxnSpPr>
            <a:stCxn id="322" idx="0"/>
          </p:cNvCxnSpPr>
          <p:nvPr/>
        </p:nvCxnSpPr>
        <p:spPr>
          <a:xfrm rot="16200000" flipV="1">
            <a:off x="3615939" y="3016934"/>
            <a:ext cx="124940" cy="322675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5" name="Rectangle 334"/>
          <p:cNvSpPr/>
          <p:nvPr/>
        </p:nvSpPr>
        <p:spPr>
          <a:xfrm>
            <a:off x="5747311" y="5654408"/>
            <a:ext cx="77537" cy="89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TextBox 346"/>
          <p:cNvSpPr txBox="1"/>
          <p:nvPr/>
        </p:nvSpPr>
        <p:spPr>
          <a:xfrm flipH="1">
            <a:off x="5647289" y="5489130"/>
            <a:ext cx="321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AI</a:t>
            </a:r>
            <a:endParaRPr lang="zh-CN" altLang="en-US" sz="800" dirty="0"/>
          </a:p>
        </p:txBody>
      </p:sp>
      <p:sp>
        <p:nvSpPr>
          <p:cNvPr id="348" name="TextBox 347"/>
          <p:cNvSpPr txBox="1"/>
          <p:nvPr/>
        </p:nvSpPr>
        <p:spPr>
          <a:xfrm>
            <a:off x="5916667" y="421726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trigger</a:t>
            </a:r>
            <a:endParaRPr lang="zh-CN" altLang="en-US" sz="1000" dirty="0"/>
          </a:p>
        </p:txBody>
      </p:sp>
      <p:sp>
        <p:nvSpPr>
          <p:cNvPr id="349" name="TextBox 348"/>
          <p:cNvSpPr txBox="1"/>
          <p:nvPr/>
        </p:nvSpPr>
        <p:spPr>
          <a:xfrm>
            <a:off x="5976481" y="3607479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DO</a:t>
            </a:r>
            <a:endParaRPr lang="zh-CN" altLang="en-US" sz="800" dirty="0"/>
          </a:p>
        </p:txBody>
      </p:sp>
      <p:sp>
        <p:nvSpPr>
          <p:cNvPr id="358" name="TextBox 357"/>
          <p:cNvSpPr txBox="1"/>
          <p:nvPr/>
        </p:nvSpPr>
        <p:spPr>
          <a:xfrm>
            <a:off x="3905611" y="4358020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/>
              <a:t>PCIe</a:t>
            </a:r>
            <a:r>
              <a:rPr lang="en-US" altLang="zh-CN" sz="1100" dirty="0" smtClean="0"/>
              <a:t> bus</a:t>
            </a:r>
            <a:endParaRPr lang="zh-CN" altLang="en-US" sz="1100" dirty="0"/>
          </a:p>
        </p:txBody>
      </p:sp>
      <p:sp>
        <p:nvSpPr>
          <p:cNvPr id="258" name="Rectangle 257"/>
          <p:cNvSpPr/>
          <p:nvPr/>
        </p:nvSpPr>
        <p:spPr>
          <a:xfrm>
            <a:off x="5186547" y="5643915"/>
            <a:ext cx="81366" cy="6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Rectangle 258"/>
          <p:cNvSpPr/>
          <p:nvPr/>
        </p:nvSpPr>
        <p:spPr>
          <a:xfrm>
            <a:off x="5329744" y="5648642"/>
            <a:ext cx="7367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Rectangle 259"/>
          <p:cNvSpPr/>
          <p:nvPr/>
        </p:nvSpPr>
        <p:spPr>
          <a:xfrm>
            <a:off x="5472941" y="5648642"/>
            <a:ext cx="7367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TextBox 276"/>
          <p:cNvSpPr txBox="1"/>
          <p:nvPr/>
        </p:nvSpPr>
        <p:spPr>
          <a:xfrm>
            <a:off x="5063336" y="5462611"/>
            <a:ext cx="3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DO</a:t>
            </a:r>
            <a:endParaRPr lang="zh-CN" altLang="en-US" sz="8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215934" y="5463209"/>
            <a:ext cx="3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DO</a:t>
            </a:r>
            <a:endParaRPr lang="zh-CN" altLang="en-US" sz="8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367371" y="5463376"/>
            <a:ext cx="3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DO</a:t>
            </a:r>
            <a:endParaRPr lang="zh-CN" altLang="en-US" sz="800" dirty="0"/>
          </a:p>
        </p:txBody>
      </p:sp>
      <p:sp>
        <p:nvSpPr>
          <p:cNvPr id="362" name="Rectangle 361"/>
          <p:cNvSpPr/>
          <p:nvPr/>
        </p:nvSpPr>
        <p:spPr>
          <a:xfrm>
            <a:off x="6428653" y="3646944"/>
            <a:ext cx="77537" cy="109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TextBox 362"/>
          <p:cNvSpPr txBox="1"/>
          <p:nvPr/>
        </p:nvSpPr>
        <p:spPr>
          <a:xfrm>
            <a:off x="6169811" y="3593347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DO</a:t>
            </a:r>
            <a:endParaRPr lang="zh-CN" altLang="en-US" sz="800" dirty="0"/>
          </a:p>
        </p:txBody>
      </p:sp>
      <p:cxnSp>
        <p:nvCxnSpPr>
          <p:cNvPr id="366" name="Straight Connector 365"/>
          <p:cNvCxnSpPr>
            <a:stCxn id="87" idx="2"/>
          </p:cNvCxnSpPr>
          <p:nvPr/>
        </p:nvCxnSpPr>
        <p:spPr>
          <a:xfrm>
            <a:off x="9897988" y="2462439"/>
            <a:ext cx="0" cy="228352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0" name="Elbow Connector 369"/>
          <p:cNvCxnSpPr>
            <a:stCxn id="363" idx="3"/>
            <a:endCxn id="83" idx="2"/>
          </p:cNvCxnSpPr>
          <p:nvPr/>
        </p:nvCxnSpPr>
        <p:spPr>
          <a:xfrm flipV="1">
            <a:off x="6501953" y="2462439"/>
            <a:ext cx="3062921" cy="1238630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1" name="Elbow Connector 370"/>
          <p:cNvCxnSpPr/>
          <p:nvPr/>
        </p:nvCxnSpPr>
        <p:spPr>
          <a:xfrm rot="16200000" flipH="1">
            <a:off x="9988875" y="5725892"/>
            <a:ext cx="198564" cy="97299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flipV="1">
            <a:off x="10039261" y="5897449"/>
            <a:ext cx="19455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10082014" y="5944366"/>
            <a:ext cx="12055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10140326" y="5668808"/>
            <a:ext cx="0" cy="228352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7" name="Rectangle 376"/>
          <p:cNvSpPr/>
          <p:nvPr/>
        </p:nvSpPr>
        <p:spPr>
          <a:xfrm>
            <a:off x="6018035" y="5510158"/>
            <a:ext cx="65031" cy="9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TextBox 377"/>
          <p:cNvSpPr txBox="1"/>
          <p:nvPr/>
        </p:nvSpPr>
        <p:spPr>
          <a:xfrm>
            <a:off x="5764250" y="5454416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DO</a:t>
            </a:r>
            <a:endParaRPr lang="zh-CN" altLang="en-US" sz="800" dirty="0"/>
          </a:p>
        </p:txBody>
      </p:sp>
      <p:cxnSp>
        <p:nvCxnSpPr>
          <p:cNvPr id="380" name="Elbow Connector 379"/>
          <p:cNvCxnSpPr>
            <a:stCxn id="378" idx="3"/>
            <a:endCxn id="169" idx="2"/>
          </p:cNvCxnSpPr>
          <p:nvPr/>
        </p:nvCxnSpPr>
        <p:spPr>
          <a:xfrm>
            <a:off x="6096392" y="5562138"/>
            <a:ext cx="3692798" cy="111173"/>
          </a:xfrm>
          <a:prstGeom prst="bentConnector4">
            <a:avLst>
              <a:gd name="adj1" fmla="val 37192"/>
              <a:gd name="adj2" fmla="val 569447"/>
            </a:avLst>
          </a:prstGeom>
          <a:ln w="95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55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604768"/>
              </p:ext>
            </p:extLst>
          </p:nvPr>
        </p:nvGraphicFramePr>
        <p:xfrm>
          <a:off x="432691" y="640769"/>
          <a:ext cx="11557637" cy="2643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4">
                  <a:extLst>
                    <a:ext uri="{9D8B030D-6E8A-4147-A177-3AD203B41FA5}">
                      <a16:colId xmlns:a16="http://schemas.microsoft.com/office/drawing/2014/main" val="1419831741"/>
                    </a:ext>
                  </a:extLst>
                </a:gridCol>
                <a:gridCol w="1182808">
                  <a:extLst>
                    <a:ext uri="{9D8B030D-6E8A-4147-A177-3AD203B41FA5}">
                      <a16:colId xmlns:a16="http://schemas.microsoft.com/office/drawing/2014/main" val="2097959733"/>
                    </a:ext>
                  </a:extLst>
                </a:gridCol>
                <a:gridCol w="1221537">
                  <a:extLst>
                    <a:ext uri="{9D8B030D-6E8A-4147-A177-3AD203B41FA5}">
                      <a16:colId xmlns:a16="http://schemas.microsoft.com/office/drawing/2014/main" val="2006378143"/>
                    </a:ext>
                  </a:extLst>
                </a:gridCol>
                <a:gridCol w="1455066">
                  <a:extLst>
                    <a:ext uri="{9D8B030D-6E8A-4147-A177-3AD203B41FA5}">
                      <a16:colId xmlns:a16="http://schemas.microsoft.com/office/drawing/2014/main" val="607472505"/>
                    </a:ext>
                  </a:extLst>
                </a:gridCol>
                <a:gridCol w="1437102">
                  <a:extLst>
                    <a:ext uri="{9D8B030D-6E8A-4147-A177-3AD203B41FA5}">
                      <a16:colId xmlns:a16="http://schemas.microsoft.com/office/drawing/2014/main" val="3459405082"/>
                    </a:ext>
                  </a:extLst>
                </a:gridCol>
                <a:gridCol w="970044">
                  <a:extLst>
                    <a:ext uri="{9D8B030D-6E8A-4147-A177-3AD203B41FA5}">
                      <a16:colId xmlns:a16="http://schemas.microsoft.com/office/drawing/2014/main" val="2609588887"/>
                    </a:ext>
                  </a:extLst>
                </a:gridCol>
                <a:gridCol w="1293392">
                  <a:extLst>
                    <a:ext uri="{9D8B030D-6E8A-4147-A177-3AD203B41FA5}">
                      <a16:colId xmlns:a16="http://schemas.microsoft.com/office/drawing/2014/main" val="463853228"/>
                    </a:ext>
                  </a:extLst>
                </a:gridCol>
                <a:gridCol w="1437102">
                  <a:extLst>
                    <a:ext uri="{9D8B030D-6E8A-4147-A177-3AD203B41FA5}">
                      <a16:colId xmlns:a16="http://schemas.microsoft.com/office/drawing/2014/main" val="109975321"/>
                    </a:ext>
                  </a:extLst>
                </a:gridCol>
                <a:gridCol w="1159262">
                  <a:extLst>
                    <a:ext uri="{9D8B030D-6E8A-4147-A177-3AD203B41FA5}">
                      <a16:colId xmlns:a16="http://schemas.microsoft.com/office/drawing/2014/main" val="1232138435"/>
                    </a:ext>
                  </a:extLst>
                </a:gridCol>
              </a:tblGrid>
              <a:tr h="32695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J6 Pin#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39689"/>
                  </a:ext>
                </a:extLst>
              </a:tr>
              <a:tr h="92982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Function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Scanner Position </a:t>
                      </a:r>
                      <a:b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 Command Signal </a:t>
                      </a:r>
                      <a:b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Positioning Error x 5 </a:t>
                      </a:r>
                      <a:b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Motor Drive Current </a:t>
                      </a:r>
                      <a:b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used</a:t>
                      </a:r>
                      <a:b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Input (NC) </a:t>
                      </a:r>
                      <a:b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Motor + Coil Voltage / 2 </a:t>
                      </a:r>
                      <a:b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Ground </a:t>
                      </a:r>
                      <a:b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807362"/>
                  </a:ext>
                </a:extLst>
              </a:tr>
              <a:tr h="134974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Meaning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Proportional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the position of scanner mirror, scaled by 0.5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input voltage,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scaled by 0.5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(Pin1-Pin2)*5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drive current of the motor(2V per A)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drive voltage to the “+” side of the motor coil. Scaled by 0.5. The drive voltage determines the current, the current determines the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acceleration of motor.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286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421195"/>
              </p:ext>
            </p:extLst>
          </p:nvPr>
        </p:nvGraphicFramePr>
        <p:xfrm>
          <a:off x="2805384" y="3335597"/>
          <a:ext cx="91849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52">
                  <a:extLst>
                    <a:ext uri="{9D8B030D-6E8A-4147-A177-3AD203B41FA5}">
                      <a16:colId xmlns:a16="http://schemas.microsoft.com/office/drawing/2014/main" val="3633204149"/>
                    </a:ext>
                  </a:extLst>
                </a:gridCol>
                <a:gridCol w="1044498">
                  <a:extLst>
                    <a:ext uri="{9D8B030D-6E8A-4147-A177-3AD203B41FA5}">
                      <a16:colId xmlns:a16="http://schemas.microsoft.com/office/drawing/2014/main" val="1771565642"/>
                    </a:ext>
                  </a:extLst>
                </a:gridCol>
                <a:gridCol w="994759">
                  <a:extLst>
                    <a:ext uri="{9D8B030D-6E8A-4147-A177-3AD203B41FA5}">
                      <a16:colId xmlns:a16="http://schemas.microsoft.com/office/drawing/2014/main" val="2651237318"/>
                    </a:ext>
                  </a:extLst>
                </a:gridCol>
                <a:gridCol w="1027920">
                  <a:extLst>
                    <a:ext uri="{9D8B030D-6E8A-4147-A177-3AD203B41FA5}">
                      <a16:colId xmlns:a16="http://schemas.microsoft.com/office/drawing/2014/main" val="4198979231"/>
                    </a:ext>
                  </a:extLst>
                </a:gridCol>
                <a:gridCol w="828967">
                  <a:extLst>
                    <a:ext uri="{9D8B030D-6E8A-4147-A177-3AD203B41FA5}">
                      <a16:colId xmlns:a16="http://schemas.microsoft.com/office/drawing/2014/main" val="1556866495"/>
                    </a:ext>
                  </a:extLst>
                </a:gridCol>
                <a:gridCol w="1027919">
                  <a:extLst>
                    <a:ext uri="{9D8B030D-6E8A-4147-A177-3AD203B41FA5}">
                      <a16:colId xmlns:a16="http://schemas.microsoft.com/office/drawing/2014/main" val="180071604"/>
                    </a:ext>
                  </a:extLst>
                </a:gridCol>
                <a:gridCol w="994759">
                  <a:extLst>
                    <a:ext uri="{9D8B030D-6E8A-4147-A177-3AD203B41FA5}">
                      <a16:colId xmlns:a16="http://schemas.microsoft.com/office/drawing/2014/main" val="3418481619"/>
                    </a:ext>
                  </a:extLst>
                </a:gridCol>
                <a:gridCol w="1143976">
                  <a:extLst>
                    <a:ext uri="{9D8B030D-6E8A-4147-A177-3AD203B41FA5}">
                      <a16:colId xmlns:a16="http://schemas.microsoft.com/office/drawing/2014/main" val="260436360"/>
                    </a:ext>
                  </a:extLst>
                </a:gridCol>
                <a:gridCol w="1044494">
                  <a:extLst>
                    <a:ext uri="{9D8B030D-6E8A-4147-A177-3AD203B41FA5}">
                      <a16:colId xmlns:a16="http://schemas.microsoft.com/office/drawing/2014/main" val="2883430069"/>
                    </a:ext>
                  </a:extLst>
                </a:gridCol>
              </a:tblGrid>
              <a:tr h="283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J9 Pin#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17113"/>
                  </a:ext>
                </a:extLst>
              </a:tr>
              <a:tr h="10760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 Sensor A Current </a:t>
                      </a:r>
                      <a:b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 Sensor Ground </a:t>
                      </a:r>
                      <a:b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 Sensor Cable Shield </a:t>
                      </a:r>
                      <a:b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 Cable Shield </a:t>
                      </a:r>
                      <a:b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 Sensor B Current </a:t>
                      </a:r>
                      <a:b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 Sensor Power </a:t>
                      </a:r>
                      <a:b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Motor + Coil </a:t>
                      </a:r>
                      <a:b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Motor -Coil </a:t>
                      </a:r>
                      <a:b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46195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21213" y="117548"/>
            <a:ext cx="7336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GVS001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Galvo</a:t>
            </a:r>
            <a:r>
              <a:rPr lang="en-US" altLang="zh-CN" sz="2800" dirty="0" smtClean="0">
                <a:solidFill>
                  <a:srgbClr val="FF0000"/>
                </a:solidFill>
              </a:rPr>
              <a:t> J6 diagnostic Pins configuration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97759"/>
              </p:ext>
            </p:extLst>
          </p:nvPr>
        </p:nvGraphicFramePr>
        <p:xfrm>
          <a:off x="4033370" y="6217920"/>
          <a:ext cx="815863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542">
                  <a:extLst>
                    <a:ext uri="{9D8B030D-6E8A-4147-A177-3AD203B41FA5}">
                      <a16:colId xmlns:a16="http://schemas.microsoft.com/office/drawing/2014/main" val="3725494995"/>
                    </a:ext>
                  </a:extLst>
                </a:gridCol>
                <a:gridCol w="1359772">
                  <a:extLst>
                    <a:ext uri="{9D8B030D-6E8A-4147-A177-3AD203B41FA5}">
                      <a16:colId xmlns:a16="http://schemas.microsoft.com/office/drawing/2014/main" val="436047135"/>
                    </a:ext>
                  </a:extLst>
                </a:gridCol>
                <a:gridCol w="1359772">
                  <a:extLst>
                    <a:ext uri="{9D8B030D-6E8A-4147-A177-3AD203B41FA5}">
                      <a16:colId xmlns:a16="http://schemas.microsoft.com/office/drawing/2014/main" val="963400768"/>
                    </a:ext>
                  </a:extLst>
                </a:gridCol>
                <a:gridCol w="1359772">
                  <a:extLst>
                    <a:ext uri="{9D8B030D-6E8A-4147-A177-3AD203B41FA5}">
                      <a16:colId xmlns:a16="http://schemas.microsoft.com/office/drawing/2014/main" val="3475100308"/>
                    </a:ext>
                  </a:extLst>
                </a:gridCol>
                <a:gridCol w="1359772">
                  <a:extLst>
                    <a:ext uri="{9D8B030D-6E8A-4147-A177-3AD203B41FA5}">
                      <a16:colId xmlns:a16="http://schemas.microsoft.com/office/drawing/2014/main" val="2748062156"/>
                    </a:ext>
                  </a:extLst>
                </a:gridCol>
              </a:tblGrid>
              <a:tr h="5531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GVS001 </a:t>
                      </a:r>
                      <a:r>
                        <a:rPr lang="en-US" altLang="zh-CN" dirty="0" err="1" smtClean="0"/>
                        <a:t>Galvo</a:t>
                      </a:r>
                      <a:r>
                        <a:rPr lang="en-US" altLang="zh-CN" dirty="0" smtClean="0"/>
                        <a:t> Pins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Draw</a:t>
                      </a:r>
                      <a:r>
                        <a:rPr lang="en-US" altLang="zh-CN" baseline="0" dirty="0" smtClean="0"/>
                        <a:t> by Stephan 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Check by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09/24/18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Sheet</a:t>
                      </a:r>
                      <a:r>
                        <a:rPr lang="en-US" altLang="zh-CN" baseline="0" dirty="0" smtClean="0"/>
                        <a:t> no.</a:t>
                      </a:r>
                    </a:p>
                    <a:p>
                      <a:r>
                        <a:rPr lang="en-US" altLang="zh-CN" baseline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554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4624"/>
              </p:ext>
            </p:extLst>
          </p:nvPr>
        </p:nvGraphicFramePr>
        <p:xfrm>
          <a:off x="3499845" y="4850033"/>
          <a:ext cx="8501104" cy="106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14">
                  <a:extLst>
                    <a:ext uri="{9D8B030D-6E8A-4147-A177-3AD203B41FA5}">
                      <a16:colId xmlns:a16="http://schemas.microsoft.com/office/drawing/2014/main" val="1554627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524817314"/>
                    </a:ext>
                  </a:extLst>
                </a:gridCol>
                <a:gridCol w="1111347">
                  <a:extLst>
                    <a:ext uri="{9D8B030D-6E8A-4147-A177-3AD203B41FA5}">
                      <a16:colId xmlns:a16="http://schemas.microsoft.com/office/drawing/2014/main" val="4161589975"/>
                    </a:ext>
                  </a:extLst>
                </a:gridCol>
                <a:gridCol w="829994">
                  <a:extLst>
                    <a:ext uri="{9D8B030D-6E8A-4147-A177-3AD203B41FA5}">
                      <a16:colId xmlns:a16="http://schemas.microsoft.com/office/drawing/2014/main" val="13186866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8754335"/>
                    </a:ext>
                  </a:extLst>
                </a:gridCol>
                <a:gridCol w="815926">
                  <a:extLst>
                    <a:ext uri="{9D8B030D-6E8A-4147-A177-3AD203B41FA5}">
                      <a16:colId xmlns:a16="http://schemas.microsoft.com/office/drawing/2014/main" val="2161954752"/>
                    </a:ext>
                  </a:extLst>
                </a:gridCol>
                <a:gridCol w="815927">
                  <a:extLst>
                    <a:ext uri="{9D8B030D-6E8A-4147-A177-3AD203B41FA5}">
                      <a16:colId xmlns:a16="http://schemas.microsoft.com/office/drawing/2014/main" val="2424503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6847157"/>
                    </a:ext>
                  </a:extLst>
                </a:gridCol>
                <a:gridCol w="812216">
                  <a:extLst>
                    <a:ext uri="{9D8B030D-6E8A-4147-A177-3AD203B41FA5}">
                      <a16:colId xmlns:a16="http://schemas.microsoft.com/office/drawing/2014/main" val="1743923344"/>
                    </a:ext>
                  </a:extLst>
                </a:gridCol>
              </a:tblGrid>
              <a:tr h="3320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J7 Pin#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455295"/>
                  </a:ext>
                </a:extLst>
              </a:tr>
              <a:tr h="723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zh-CN" alt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 Input +v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[-10V,10V]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dirty="0" smtClean="0"/>
                        <a:t>Command Input -v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dirty="0" smtClean="0"/>
                        <a:t>Not</a:t>
                      </a:r>
                      <a:r>
                        <a:rPr lang="en-US" altLang="zh-CN" sz="1400" baseline="0" dirty="0" smtClean="0"/>
                        <a:t> used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dirty="0" smtClean="0"/>
                        <a:t>External Enable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dirty="0" smtClean="0"/>
                        <a:t>-12V Output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dirty="0" smtClean="0"/>
                        <a:t>+12V Output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dirty="0" smtClean="0"/>
                        <a:t>Ground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dirty="0" smtClean="0"/>
                        <a:t>Ground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8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8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697</Words>
  <Application>Microsoft Office PowerPoint</Application>
  <PresentationFormat>Widescreen</PresentationFormat>
  <Paragraphs>429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OCT diagram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 diagram</dc:title>
  <dc:creator>Windows 用户</dc:creator>
  <cp:lastModifiedBy>Windows 用户</cp:lastModifiedBy>
  <cp:revision>83</cp:revision>
  <dcterms:created xsi:type="dcterms:W3CDTF">2018-09-23T14:45:22Z</dcterms:created>
  <dcterms:modified xsi:type="dcterms:W3CDTF">2018-09-28T19:20:15Z</dcterms:modified>
</cp:coreProperties>
</file>