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8CE1-21F6-B14B-873A-B38CD1414D7F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8EEE9-3262-7B4F-8F24-83E163C88D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82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8EEE9-3262-7B4F-8F24-83E163C88DB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726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713F0-3D43-E5E6-1EC9-614890526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4AD5E3-9288-87E9-BCF4-D23C96904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EA90C-DA3B-4710-F211-4F7EC0CD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1840A-3325-D1AF-C713-24AF28C4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03CC4-AEF6-9254-3DF3-45E64004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97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DE56D-95CD-6CFD-8C85-C953405F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09B09-1082-CEAC-1E38-6B6DD23B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683CA-B6D5-E56B-7A26-EF26799B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A7A8-A22C-00E5-F44B-1144D67A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F4159-DECD-0AD3-C79C-8C7F12EA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410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D74EB-1C29-EA99-6D81-5A0374F77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3F000-9B3C-4366-4C13-BEE83C46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B8462-00E4-6DDB-1B80-8DBC2555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1FA12-A4EC-F229-6850-9E2E3D8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A1964-CD9A-762D-A23F-A847CFEE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45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50DD5-05ED-2260-3C7D-E9823F1D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656F9-E1FA-AB3C-6451-1ABD11CE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F35B-B7CB-9ED1-90BA-7D721A6C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1A8C9-FAE8-16CD-A342-4F7CEC0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4A58B-5FE1-3F85-F514-FD77141B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8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967E8-BCD5-4457-970D-8F14B1E4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17662-FF1C-AB5E-8C48-D599D6FD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82CB3-25D5-3C8E-6284-22A4D961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BBAAC-89FF-B5D1-D55F-D1A3D86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68F4A-F66A-9900-3CBA-A92FE9FF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0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3B4C-6BB7-4CB0-5B13-0514E005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C493-F9A3-F295-253E-DC9E9E610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6A5E0-7AEC-1D0B-8EE8-6F513A271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4452A-D118-D5D1-7A87-9036796B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5CB8C-4702-B647-E618-11187649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5674A-4A0C-152F-20DC-D5389061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384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130C4-5719-32DF-F0E8-E253B1C2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F68AE-957F-3DD3-8AFB-BE487E4B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9801B-0985-7B54-DDBA-52E01DF2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C68E2-DA33-0C9D-54E8-47F1E4A0F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6795E-0B7D-00F0-E66E-DA15FBA95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6D8AC-A0F6-BE22-9DFD-95D5CDB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1CBC4-E591-7AC4-F717-3CBE38A1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7C3D46-C9A2-D0F0-952B-4C66B772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074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BCC90-4C75-0DED-E92A-25CD960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D7FAC5-A74C-69A2-6183-5253EC53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04D9A2-2847-F54E-A50F-3860E84F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9F8DD-EE2D-C605-0944-535EF2B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52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BCCBA-B9FB-6644-388D-AD072F64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8A1FA7-7F85-2F99-4D48-A31A32D4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964F23-56FF-DC07-752C-6A15B78F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215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E884-F548-A51C-679F-8AB5BFD5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E33C0-733C-712F-3137-2D081FD61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AB788-B80D-CB71-CDCE-DA929419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C21AC-AC1B-929F-77CF-CB82DF5B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484A2-747B-ACAC-6EAE-B3A347D8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0153D-D2F2-144D-4E9F-99F20741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30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CC3CB-C9D1-ABA2-75CD-B45633A6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8F938-1812-8D87-8DD6-05C4F6E08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167D4-55AA-2774-E3A9-FEF5B2A94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4B139-6E53-31DB-58BB-2224BAC0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2D7CE-0EF1-38CA-6AC1-19BA82F9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BED90-1108-EE04-FA20-F0013A0A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1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049909-C9AE-CF13-2ACF-09DDECA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EA3C3-ED26-3E8C-E03A-6E1DC387B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7E4C3-17FF-5B86-43B7-C33BE86FA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7BE8-9E3C-B645-8639-98A883803E5B}" type="datetimeFigureOut">
              <a:rPr kumimoji="1" lang="ko-Kore-KR" altLang="en-US" smtClean="0"/>
              <a:t>2022. 4. 21.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1BE1E-0C81-9E1E-7255-0EE454EA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B7DCA-DFA0-E7C8-0FF2-F06EC30EE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066D-79BE-F04B-9AB3-EB1F032675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83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48980-01C7-1866-B3F9-BCCD88DD6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모바일컴퓨팅과응용</a:t>
            </a:r>
            <a:r>
              <a:rPr kumimoji="1" lang="en-US" altLang="ko-KR" dirty="0"/>
              <a:t>(</a:t>
            </a:r>
            <a:r>
              <a:rPr lang="ko-KR" altLang="en-US" b="1" dirty="0"/>
              <a:t>프로젝트 계획</a:t>
            </a:r>
            <a:r>
              <a:rPr lang="en-US" altLang="ko-KR" b="1"/>
              <a:t>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2FB6E-F6A9-8A90-B665-11BC192F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0181602</a:t>
            </a:r>
            <a:r>
              <a:rPr kumimoji="1" lang="ko-KR" altLang="en-US" dirty="0"/>
              <a:t> 최창수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0268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D01323-DD1F-C094-3059-1E63ACFA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829" y="1201003"/>
            <a:ext cx="2464785" cy="4107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421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A8C092BB-259D-0CB8-5DB7-01FEEE9BF9AF}"/>
              </a:ext>
            </a:extLst>
          </p:cNvPr>
          <p:cNvSpPr/>
          <p:nvPr/>
        </p:nvSpPr>
        <p:spPr>
          <a:xfrm rot="10800000">
            <a:off x="4330261" y="431194"/>
            <a:ext cx="830318" cy="42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EC2B9-E950-341D-D8C8-70D963942C06}"/>
              </a:ext>
            </a:extLst>
          </p:cNvPr>
          <p:cNvSpPr txBox="1"/>
          <p:nvPr/>
        </p:nvSpPr>
        <p:spPr>
          <a:xfrm>
            <a:off x="5391807" y="294290"/>
            <a:ext cx="319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새로운 기록 추가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:</a:t>
            </a:r>
            <a:r>
              <a:rPr kumimoji="1" lang="ko-KR" altLang="en-US" dirty="0"/>
              <a:t> 기록 삭제</a:t>
            </a:r>
            <a:endParaRPr kumimoji="1" lang="en-US" altLang="ko-KR" dirty="0"/>
          </a:p>
          <a:p>
            <a:r>
              <a:rPr kumimoji="1" lang="ko-KR" altLang="en-US" dirty="0"/>
              <a:t>완료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우측 화면으로 이동</a:t>
            </a:r>
            <a:endParaRPr kumimoji="1" lang="ko-Kore-KR" altLang="en-US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A408ABEE-9507-8321-463F-3DC4B822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89" y="431194"/>
            <a:ext cx="3597366" cy="5995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CC240940-332E-9770-97A0-B1BF8E3F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058" y="431192"/>
            <a:ext cx="3597366" cy="5995612"/>
          </a:xfr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2A88B5-8DAD-B395-4002-813D8A0D3F32}"/>
              </a:ext>
            </a:extLst>
          </p:cNvPr>
          <p:cNvSpPr txBox="1"/>
          <p:nvPr/>
        </p:nvSpPr>
        <p:spPr>
          <a:xfrm>
            <a:off x="1396604" y="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편집 모드</a:t>
            </a:r>
            <a:endParaRPr kumimoji="1" lang="ko-Kore-KR" altLang="en-US" dirty="0"/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6F47315C-D576-D62B-E804-458578D14301}"/>
              </a:ext>
            </a:extLst>
          </p:cNvPr>
          <p:cNvSpPr/>
          <p:nvPr/>
        </p:nvSpPr>
        <p:spPr>
          <a:xfrm rot="10800000">
            <a:off x="3102106" y="2181165"/>
            <a:ext cx="1606528" cy="42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8BB53-1754-3E3D-FD2D-5EFECD9B4A46}"/>
              </a:ext>
            </a:extLst>
          </p:cNvPr>
          <p:cNvSpPr txBox="1"/>
          <p:nvPr/>
        </p:nvSpPr>
        <p:spPr>
          <a:xfrm>
            <a:off x="4745420" y="2181165"/>
            <a:ext cx="31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사진</a:t>
            </a:r>
            <a:r>
              <a:rPr kumimoji="1" lang="ko-KR" altLang="en-US" dirty="0"/>
              <a:t> 넣기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342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E22EA6-68BA-8F34-16F7-ACA834EBC236}"/>
              </a:ext>
            </a:extLst>
          </p:cNvPr>
          <p:cNvSpPr txBox="1"/>
          <p:nvPr/>
        </p:nvSpPr>
        <p:spPr>
          <a:xfrm>
            <a:off x="1823545" y="4582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기본 모드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ECE9F9-5BA4-4A1D-25A1-6F7284A7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07" y="664037"/>
            <a:ext cx="952500" cy="26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94F295-AFC8-DB22-64AC-C67C21A6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6" y="415158"/>
            <a:ext cx="3792216" cy="6320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9EC96C56-7F5B-BBE4-5C2B-5EC2D2ADFD0F}"/>
              </a:ext>
            </a:extLst>
          </p:cNvPr>
          <p:cNvSpPr/>
          <p:nvPr/>
        </p:nvSpPr>
        <p:spPr>
          <a:xfrm rot="10800000">
            <a:off x="3972910" y="2722449"/>
            <a:ext cx="830318" cy="42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91ACD-2CBE-4756-249D-75030AD1E568}"/>
              </a:ext>
            </a:extLst>
          </p:cNvPr>
          <p:cNvSpPr txBox="1"/>
          <p:nvPr/>
        </p:nvSpPr>
        <p:spPr>
          <a:xfrm>
            <a:off x="5034456" y="2585545"/>
            <a:ext cx="522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원하는 날짜 </a:t>
            </a:r>
            <a:r>
              <a:rPr kumimoji="1" lang="ko-KR" altLang="en-US" dirty="0" err="1"/>
              <a:t>클릭시</a:t>
            </a:r>
            <a:r>
              <a:rPr kumimoji="1" lang="ko-KR" altLang="en-US" dirty="0"/>
              <a:t> 제목 표시 </a:t>
            </a:r>
            <a:r>
              <a:rPr kumimoji="1" lang="en-US" altLang="ko-Kore-KR" dirty="0"/>
              <a:t>+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원이</a:t>
            </a:r>
            <a:r>
              <a:rPr kumimoji="1" lang="ko-KR" altLang="en-US" dirty="0"/>
              <a:t> 생겨 어디를 클릭했는지 알 수 있음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더블 </a:t>
            </a:r>
            <a:r>
              <a:rPr kumimoji="1" lang="ko-KR" altLang="en-US" dirty="0" err="1"/>
              <a:t>클릭시</a:t>
            </a:r>
            <a:r>
              <a:rPr kumimoji="1" lang="ko-KR" altLang="en-US" dirty="0"/>
              <a:t> 일기 보는 페이지로 이동</a:t>
            </a:r>
            <a:endParaRPr kumimoji="1" lang="en-US" altLang="ko-KR" dirty="0"/>
          </a:p>
        </p:txBody>
      </p:sp>
      <p:sp>
        <p:nvSpPr>
          <p:cNvPr id="9" name="갈매기형 수장[C] 8">
            <a:extLst>
              <a:ext uri="{FF2B5EF4-FFF2-40B4-BE49-F238E27FC236}">
                <a16:creationId xmlns:a16="http://schemas.microsoft.com/office/drawing/2014/main" id="{0B636178-69FE-F685-A363-E6B9D2505916}"/>
              </a:ext>
            </a:extLst>
          </p:cNvPr>
          <p:cNvSpPr/>
          <p:nvPr/>
        </p:nvSpPr>
        <p:spPr>
          <a:xfrm rot="5400000">
            <a:off x="2749912" y="2617370"/>
            <a:ext cx="187641" cy="210157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갈매기형 수장[C] 14">
            <a:extLst>
              <a:ext uri="{FF2B5EF4-FFF2-40B4-BE49-F238E27FC236}">
                <a16:creationId xmlns:a16="http://schemas.microsoft.com/office/drawing/2014/main" id="{5B02991F-DFA0-822B-6D68-8693937FEF89}"/>
              </a:ext>
            </a:extLst>
          </p:cNvPr>
          <p:cNvSpPr/>
          <p:nvPr/>
        </p:nvSpPr>
        <p:spPr>
          <a:xfrm rot="5400000">
            <a:off x="2761300" y="3869536"/>
            <a:ext cx="187641" cy="21015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갈매기형 수장[C] 15">
            <a:extLst>
              <a:ext uri="{FF2B5EF4-FFF2-40B4-BE49-F238E27FC236}">
                <a16:creationId xmlns:a16="http://schemas.microsoft.com/office/drawing/2014/main" id="{9FEE72F6-723D-7E53-51DF-3DFCF06760DA}"/>
              </a:ext>
            </a:extLst>
          </p:cNvPr>
          <p:cNvSpPr/>
          <p:nvPr/>
        </p:nvSpPr>
        <p:spPr>
          <a:xfrm rot="5400000">
            <a:off x="924521" y="3445545"/>
            <a:ext cx="187641" cy="210157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1ED63-A435-13BC-3D0E-BD15D83103D2}"/>
              </a:ext>
            </a:extLst>
          </p:cNvPr>
          <p:cNvSpPr txBox="1"/>
          <p:nvPr/>
        </p:nvSpPr>
        <p:spPr>
          <a:xfrm>
            <a:off x="4803227" y="930737"/>
            <a:ext cx="588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그날 기록한 기분의 상태에 따라 체크 표시 색깔 변경</a:t>
            </a:r>
            <a:endParaRPr kumimoji="1" lang="en-US" altLang="ko-KR" dirty="0"/>
          </a:p>
        </p:txBody>
      </p:sp>
      <p:sp>
        <p:nvSpPr>
          <p:cNvPr id="18" name="갈매기형 수장[C] 17">
            <a:extLst>
              <a:ext uri="{FF2B5EF4-FFF2-40B4-BE49-F238E27FC236}">
                <a16:creationId xmlns:a16="http://schemas.microsoft.com/office/drawing/2014/main" id="{A6A5AE6E-6B08-D4E6-78E5-F8E837BAC62F}"/>
              </a:ext>
            </a:extLst>
          </p:cNvPr>
          <p:cNvSpPr/>
          <p:nvPr/>
        </p:nvSpPr>
        <p:spPr>
          <a:xfrm rot="5400000">
            <a:off x="4610835" y="1010324"/>
            <a:ext cx="187641" cy="210157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음식, 그릇, 바비큐이(가) 표시된 사진&#10;&#10;자동 생성된 설명">
            <a:extLst>
              <a:ext uri="{FF2B5EF4-FFF2-40B4-BE49-F238E27FC236}">
                <a16:creationId xmlns:a16="http://schemas.microsoft.com/office/drawing/2014/main" id="{0BE24170-D251-7365-7D49-20301001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63" y="583558"/>
            <a:ext cx="3408848" cy="5690884"/>
          </a:xfrm>
          <a:ln>
            <a:solidFill>
              <a:schemeClr val="tx1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DEFF467-6241-F0E3-6C0E-524A80A3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732" y="583558"/>
            <a:ext cx="3432527" cy="5730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B0CCD19B-2B60-1EA5-8A65-E9D5DF33D9AC}"/>
              </a:ext>
            </a:extLst>
          </p:cNvPr>
          <p:cNvSpPr/>
          <p:nvPr/>
        </p:nvSpPr>
        <p:spPr>
          <a:xfrm rot="10800000">
            <a:off x="8057080" y="2901125"/>
            <a:ext cx="830318" cy="42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EA7C2-ACD0-327B-24E7-CF07EBDCCEA0}"/>
              </a:ext>
            </a:extLst>
          </p:cNvPr>
          <p:cNvSpPr txBox="1"/>
          <p:nvPr/>
        </p:nvSpPr>
        <p:spPr>
          <a:xfrm>
            <a:off x="8965324" y="2926530"/>
            <a:ext cx="22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스크롤 해서 넘김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3DC5-518A-F2A1-0224-D6DD13EAC577}"/>
              </a:ext>
            </a:extLst>
          </p:cNvPr>
          <p:cNvSpPr txBox="1"/>
          <p:nvPr/>
        </p:nvSpPr>
        <p:spPr>
          <a:xfrm>
            <a:off x="3689132" y="174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뷰 모드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532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60</Words>
  <Application>Microsoft Macintosh PowerPoint</Application>
  <PresentationFormat>와이드스크린</PresentationFormat>
  <Paragraphs>15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모바일컴퓨팅과응용(프로젝트 계획)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모바일컴퓨팅과응용(프로젝트 계획) </dc:title>
  <dc:creator>최창수</dc:creator>
  <cp:lastModifiedBy>최창수</cp:lastModifiedBy>
  <cp:revision>3</cp:revision>
  <dcterms:created xsi:type="dcterms:W3CDTF">2022-04-21T04:41:45Z</dcterms:created>
  <dcterms:modified xsi:type="dcterms:W3CDTF">2022-04-21T07:24:36Z</dcterms:modified>
</cp:coreProperties>
</file>