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17"/>
    <p:restoredTop sz="94719"/>
  </p:normalViewPr>
  <p:slideViewPr>
    <p:cSldViewPr snapToGrid="0" snapToObjects="1">
      <p:cViewPr varScale="1">
        <p:scale>
          <a:sx n="109" d="100"/>
          <a:sy n="109" d="100"/>
        </p:scale>
        <p:origin x="124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ADD69-EFEA-A84E-84E5-33D72508CDFF}" type="datetimeFigureOut">
              <a:rPr kumimoji="1" lang="ko-Kore-KR" altLang="en-US" smtClean="0"/>
              <a:t>03/08/2022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C7A74-A4D3-F545-9102-1C3BDB01B6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337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4658F-61B6-6D4C-AF68-80BCDC6E2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6A171D-4CCF-BD45-A031-EFD4C2C23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A76C6-9B1F-A246-BF6C-B016A267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A86B6-3AAD-7949-9775-80992D60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86B7-C790-A24F-B115-1BEE53ADE1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423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9B8A1-C4BF-9145-B3DD-D0B99DAB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1F07E0-7EEE-3E4C-8D04-A4F4D716A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C420B-A4D8-7C4E-AE15-87E8EB1E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2C815A-74D3-3A4F-AEF3-C85A55C4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86B7-C790-A24F-B115-1BEE53ADE1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096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443F9B-CED8-F441-AF37-CE6BC606B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38BAA7-9475-6147-AE68-792C23330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524C5-69A4-5543-A3C8-12EF22F1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E1F23-C21E-864C-A79D-0B2FD026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86B7-C790-A24F-B115-1BEE53ADE1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971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CF77D-92E9-824C-AFEF-A3E1CDDC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8E662-FC16-8341-8336-12E271BE5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77320E-4F00-9B44-87A4-0C41D972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C4A5A-9868-4F4A-AE01-710479ED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A46A86B7-C790-A24F-B115-1BEE53ADE10D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3339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5600A-F760-AC48-AA85-C7E9A70C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4F2E36-5CA8-EF4E-876E-701F16D84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F8052-29B7-F34A-9465-49487064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21297-AD33-E948-A59E-703644FA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86B7-C790-A24F-B115-1BEE53ADE1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06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0AC9E-F5C2-AE4C-971F-869D2F12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4DF01-A88C-1447-90B1-98944CA2C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F80195-D691-164D-8778-D1B9735B2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F8B81B-E891-014A-8A42-EDB87E38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2EE806-7EFA-B048-B5DD-F2736188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86B7-C790-A24F-B115-1BEE53ADE1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81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A148A-4E83-7949-9C79-9D1793CA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8669F-98D6-6141-994E-F9B9CC136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08B60-4789-EE4E-BF62-A656DBB2C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8337C6-274C-6A4B-A2DF-89C47FB1E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654ED6-5E5C-CB4A-B979-87C186BFB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9E8CE6-8AE1-B443-BDD6-5F886B89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04C39E-7B10-7244-88D7-56FF4996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86B7-C790-A24F-B115-1BEE53ADE1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511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E7807-DFF2-1146-B9FC-12F35D1B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529B03-5816-FF49-B226-699E6DB1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0DCCF4-0DD6-EB47-B099-2BE90DE5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86B7-C790-A24F-B115-1BEE53ADE1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800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92D5CB-59DC-6741-A6A8-D48CEABB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E55DE3-687B-604A-A846-57343CB3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86B7-C790-A24F-B115-1BEE53ADE1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871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B87AB-EB75-694D-9047-09429FE3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BD661-B88A-364B-80E9-B41CDADFB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8ECC4D-51A5-8D4E-A8F0-EC0D9CE4F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3B567-E743-4645-8A2C-69D33968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CF1FBB-E6D5-5242-857F-C5ADE4E0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86B7-C790-A24F-B115-1BEE53ADE1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43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E59F7-879D-C948-98FB-A97E2026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17D80D-93D0-C046-A764-39ED9FA7B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B1F815-F17A-0545-A808-8557A3075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525480-2791-6745-AB2E-7D020414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93E9FE-C226-544D-9DE3-88AA7068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86B7-C790-A24F-B115-1BEE53ADE1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407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A949FE-3209-3044-9FDC-E5EB5790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D48969-80B3-D543-ACDE-83802EC19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4227"/>
            <a:ext cx="10515600" cy="4722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AD475-13A1-6141-9185-ACB16ACA7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155F-FBCA-9B47-80AC-CDC461A24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A86B7-C790-A24F-B115-1BEE53ADE1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053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b="0" i="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2400" b="0" i="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5207C-3690-D441-BEB9-7BACB5C3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ko-KR" altLang="en-US" dirty="0"/>
              <a:t>주차 과제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D8A94-9EE8-F346-AC6F-4E09B3319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ko-KR" altLang="en-US" dirty="0"/>
              <a:t>목표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실습내용</a:t>
            </a:r>
            <a:r>
              <a:rPr kumimoji="1" lang="ko-KR" altLang="en-US" dirty="0"/>
              <a:t> 따라하기</a:t>
            </a:r>
            <a:endParaRPr kumimoji="1" lang="en-US" altLang="ko-KR" dirty="0"/>
          </a:p>
          <a:p>
            <a:pPr lvl="1"/>
            <a:r>
              <a:rPr kumimoji="1" lang="en-US" altLang="ko-KR" b="1" dirty="0"/>
              <a:t>1.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과제파일</a:t>
            </a:r>
            <a:r>
              <a:rPr kumimoji="1" lang="en-US" altLang="ko-KR" b="1" dirty="0"/>
              <a:t>(.</a:t>
            </a:r>
            <a:r>
              <a:rPr kumimoji="1" lang="en-US" altLang="ko-KR" b="1" dirty="0" err="1"/>
              <a:t>ipynb</a:t>
            </a:r>
            <a:r>
              <a:rPr kumimoji="1" lang="en-US" altLang="ko-KR" b="1" dirty="0"/>
              <a:t>) </a:t>
            </a:r>
            <a:r>
              <a:rPr kumimoji="1" lang="ko-KR" altLang="en-US" b="1" dirty="0"/>
              <a:t>다운로드 </a:t>
            </a:r>
            <a:r>
              <a:rPr kumimoji="1" lang="en-US" altLang="ko-KR" b="1" dirty="0"/>
              <a:t>-&gt; </a:t>
            </a:r>
            <a:r>
              <a:rPr kumimoji="1" lang="ko-KR" altLang="en-US" b="1" dirty="0"/>
              <a:t>구글 드라이브에 복사</a:t>
            </a:r>
            <a:endParaRPr kumimoji="1" lang="en-US" altLang="ko-KR" b="1" dirty="0"/>
          </a:p>
          <a:p>
            <a:pPr lvl="2"/>
            <a:r>
              <a:rPr kumimoji="1" lang="ko-KR" altLang="en-US" dirty="0"/>
              <a:t>가급적 </a:t>
            </a:r>
            <a:r>
              <a:rPr kumimoji="1" lang="en-US" altLang="ko-KR" dirty="0"/>
              <a:t>“Google Drive/</a:t>
            </a:r>
            <a:r>
              <a:rPr kumimoji="1" lang="en-US" altLang="ko-KR" dirty="0" err="1"/>
              <a:t>Colab</a:t>
            </a:r>
            <a:r>
              <a:rPr kumimoji="1" lang="en-US" altLang="ko-KR" dirty="0"/>
              <a:t> Notebooks/</a:t>
            </a:r>
            <a:r>
              <a:rPr kumimoji="1" lang="en-US" altLang="ko-KR" b="1" dirty="0">
                <a:solidFill>
                  <a:srgbClr val="0070C0"/>
                </a:solidFill>
              </a:rPr>
              <a:t>DS_</a:t>
            </a:r>
            <a:r>
              <a:rPr kumimoji="1" lang="ko-KR" altLang="en-US" b="1" dirty="0">
                <a:solidFill>
                  <a:srgbClr val="0070C0"/>
                </a:solidFill>
              </a:rPr>
              <a:t>과제</a:t>
            </a:r>
            <a:r>
              <a:rPr kumimoji="1" lang="en-US" altLang="ko-KR" b="1" dirty="0">
                <a:solidFill>
                  <a:srgbClr val="0070C0"/>
                </a:solidFill>
              </a:rPr>
              <a:t>1</a:t>
            </a:r>
            <a:r>
              <a:rPr kumimoji="1" lang="en-US" altLang="ko-KR" dirty="0"/>
              <a:t>” </a:t>
            </a:r>
            <a:r>
              <a:rPr kumimoji="1" lang="ko-KR" altLang="en-US" dirty="0"/>
              <a:t>폴더 생성하고</a:t>
            </a:r>
            <a:br>
              <a:rPr kumimoji="1" lang="en-US" altLang="ko-KR" dirty="0"/>
            </a:br>
            <a:r>
              <a:rPr kumimoji="1" lang="ko-KR" altLang="en-US" dirty="0" err="1"/>
              <a:t>과제파일</a:t>
            </a:r>
            <a:r>
              <a:rPr kumimoji="1" lang="en-US" altLang="ko-KR" dirty="0"/>
              <a:t>(.</a:t>
            </a:r>
            <a:r>
              <a:rPr kumimoji="1" lang="en-US" altLang="ko-KR" dirty="0" err="1"/>
              <a:t>ipynb</a:t>
            </a:r>
            <a:r>
              <a:rPr kumimoji="1" lang="en-US" altLang="ko-KR" dirty="0"/>
              <a:t>) </a:t>
            </a:r>
            <a:r>
              <a:rPr kumimoji="1" lang="ko-KR" altLang="en-US" dirty="0"/>
              <a:t>복사하기 </a:t>
            </a:r>
            <a:r>
              <a:rPr kumimoji="1" lang="en-US" altLang="ko-KR" dirty="0"/>
              <a:t>(</a:t>
            </a:r>
            <a:r>
              <a:rPr kumimoji="1" lang="ko-KR" altLang="en-US" dirty="0"/>
              <a:t>추후 혼동하지 않기 위함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b="1" dirty="0"/>
              <a:t>2.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코랩에서</a:t>
            </a:r>
            <a:r>
              <a:rPr kumimoji="1" lang="ko-KR" altLang="en-US" b="1" dirty="0"/>
              <a:t> 실습</a:t>
            </a:r>
            <a:r>
              <a:rPr kumimoji="1" lang="en-US" altLang="ko-KR" b="1" dirty="0"/>
              <a:t> </a:t>
            </a:r>
            <a:r>
              <a:rPr kumimoji="1" lang="ko-KR" altLang="en-US" b="1" dirty="0"/>
              <a:t>내용 따라하기</a:t>
            </a:r>
            <a:endParaRPr kumimoji="1" lang="en-US" altLang="ko-KR" b="1" dirty="0"/>
          </a:p>
          <a:p>
            <a:pPr lvl="1"/>
            <a:r>
              <a:rPr kumimoji="1" lang="en-US" altLang="ko-KR" b="1" dirty="0"/>
              <a:t>3.</a:t>
            </a:r>
            <a:r>
              <a:rPr kumimoji="1" lang="ko-KR" altLang="en-US" b="1" dirty="0"/>
              <a:t> 모든 </a:t>
            </a:r>
            <a:r>
              <a:rPr kumimoji="1" lang="ko-KR" altLang="en-US" b="1" dirty="0" err="1"/>
              <a:t>코드셀</a:t>
            </a:r>
            <a:r>
              <a:rPr kumimoji="1" lang="ko-KR" altLang="en-US" b="1" dirty="0"/>
              <a:t> 실행하여 </a:t>
            </a:r>
            <a:r>
              <a:rPr kumimoji="1" lang="ko-KR" altLang="en-US" b="1" dirty="0" err="1"/>
              <a:t>출력결과</a:t>
            </a:r>
            <a:r>
              <a:rPr kumimoji="1" lang="ko-KR" altLang="en-US" b="1" dirty="0"/>
              <a:t> 보이기 </a:t>
            </a:r>
            <a:r>
              <a:rPr kumimoji="1" lang="en-US" altLang="ko-KR" b="1" dirty="0"/>
              <a:t>-&gt; .</a:t>
            </a:r>
            <a:r>
              <a:rPr kumimoji="1" lang="en-US" altLang="ko-KR" b="1" dirty="0" err="1"/>
              <a:t>ipynb</a:t>
            </a:r>
            <a:r>
              <a:rPr kumimoji="1" lang="en-US" altLang="ko-KR" b="1" dirty="0"/>
              <a:t> </a:t>
            </a:r>
            <a:r>
              <a:rPr kumimoji="1" lang="ko-KR" altLang="en-US" b="1" dirty="0"/>
              <a:t>다운로드</a:t>
            </a:r>
            <a:endParaRPr kumimoji="1" lang="en-US" altLang="ko-KR" b="1" dirty="0">
              <a:solidFill>
                <a:srgbClr val="0070C0"/>
              </a:solidFill>
            </a:endParaRPr>
          </a:p>
          <a:p>
            <a:pPr lvl="1"/>
            <a:r>
              <a:rPr kumimoji="1" lang="en-US" altLang="ko-KR" b="1" dirty="0"/>
              <a:t>4. </a:t>
            </a:r>
            <a:r>
              <a:rPr kumimoji="1" lang="ko-KR" altLang="en-US" b="1" dirty="0"/>
              <a:t>구글 </a:t>
            </a:r>
            <a:r>
              <a:rPr kumimoji="1" lang="ko-KR" altLang="en-US" b="1" dirty="0" err="1"/>
              <a:t>클래스룸에</a:t>
            </a:r>
            <a:r>
              <a:rPr kumimoji="1" lang="ko-KR" altLang="en-US" b="1" dirty="0"/>
              <a:t> 과제</a:t>
            </a:r>
            <a:r>
              <a:rPr kumimoji="1" lang="en-US" altLang="ko-KR" b="1" dirty="0"/>
              <a:t>(.</a:t>
            </a:r>
            <a:r>
              <a:rPr kumimoji="1" lang="en-US" altLang="ko-KR" b="1" dirty="0" err="1"/>
              <a:t>ipynb</a:t>
            </a:r>
            <a:r>
              <a:rPr kumimoji="1" lang="en-US" altLang="ko-KR" b="1" dirty="0"/>
              <a:t>)</a:t>
            </a:r>
            <a:r>
              <a:rPr kumimoji="1" lang="ko-KR" altLang="en-US" b="1" dirty="0"/>
              <a:t> 제출</a:t>
            </a:r>
            <a:endParaRPr kumimoji="1" lang="en-US" altLang="ko-KR" b="1" dirty="0"/>
          </a:p>
          <a:p>
            <a:pPr lvl="2"/>
            <a:r>
              <a:rPr kumimoji="1" lang="ko-KR" altLang="en-US" b="1" dirty="0">
                <a:solidFill>
                  <a:srgbClr val="C00000"/>
                </a:solidFill>
              </a:rPr>
              <a:t>과제 파일명</a:t>
            </a:r>
            <a:r>
              <a:rPr kumimoji="1" lang="en-US" altLang="ko-KR" b="1">
                <a:solidFill>
                  <a:srgbClr val="C00000"/>
                </a:solidFill>
              </a:rPr>
              <a:t>: </a:t>
            </a:r>
            <a:r>
              <a:rPr kumimoji="1" lang="en-US" altLang="ko-KR" b="1">
                <a:solidFill>
                  <a:srgbClr val="0070C0"/>
                </a:solidFill>
              </a:rPr>
              <a:t>DS_</a:t>
            </a:r>
            <a:r>
              <a:rPr kumimoji="1" lang="ko-KR" altLang="en-US" b="1" dirty="0">
                <a:solidFill>
                  <a:srgbClr val="0070C0"/>
                </a:solidFill>
              </a:rPr>
              <a:t>과제</a:t>
            </a:r>
            <a:r>
              <a:rPr kumimoji="1" lang="en-US" altLang="ko-KR" b="1" dirty="0">
                <a:solidFill>
                  <a:srgbClr val="0070C0"/>
                </a:solidFill>
              </a:rPr>
              <a:t>1_</a:t>
            </a:r>
            <a:r>
              <a:rPr kumimoji="1" lang="ko-KR" altLang="en-US" b="1" dirty="0">
                <a:solidFill>
                  <a:srgbClr val="C00000"/>
                </a:solidFill>
              </a:rPr>
              <a:t>학번</a:t>
            </a:r>
            <a:r>
              <a:rPr kumimoji="1" lang="en-US" altLang="ko-KR" b="1" dirty="0">
                <a:solidFill>
                  <a:srgbClr val="C00000"/>
                </a:solidFill>
              </a:rPr>
              <a:t>_</a:t>
            </a:r>
            <a:r>
              <a:rPr kumimoji="1" lang="ko-KR" altLang="en-US" b="1" dirty="0">
                <a:solidFill>
                  <a:srgbClr val="C00000"/>
                </a:solidFill>
              </a:rPr>
              <a:t>이름</a:t>
            </a:r>
            <a:r>
              <a:rPr kumimoji="1" lang="en-US" altLang="ko-KR" b="1" dirty="0">
                <a:solidFill>
                  <a:srgbClr val="C00000"/>
                </a:solidFill>
              </a:rPr>
              <a:t>.</a:t>
            </a:r>
            <a:r>
              <a:rPr kumimoji="1" lang="en-US" altLang="ko-KR" b="1" dirty="0" err="1">
                <a:solidFill>
                  <a:srgbClr val="C00000"/>
                </a:solidFill>
              </a:rPr>
              <a:t>ipynb</a:t>
            </a:r>
            <a:endParaRPr kumimoji="1" lang="en-US" altLang="ko-KR" b="1" dirty="0">
              <a:solidFill>
                <a:srgbClr val="C00000"/>
              </a:solidFill>
            </a:endParaRPr>
          </a:p>
          <a:p>
            <a:pPr lvl="2"/>
            <a:r>
              <a:rPr kumimoji="1" lang="ko-KR" altLang="en-US" b="1" dirty="0">
                <a:solidFill>
                  <a:srgbClr val="C00000"/>
                </a:solidFill>
              </a:rPr>
              <a:t>파일 </a:t>
            </a:r>
            <a:r>
              <a:rPr kumimoji="1" lang="en-US" altLang="ko-KR" b="1" dirty="0">
                <a:solidFill>
                  <a:srgbClr val="C00000"/>
                </a:solidFill>
              </a:rPr>
              <a:t>1</a:t>
            </a:r>
            <a:r>
              <a:rPr kumimoji="1" lang="ko-KR" altLang="en-US" b="1" dirty="0">
                <a:solidFill>
                  <a:srgbClr val="C00000"/>
                </a:solidFill>
              </a:rPr>
              <a:t>개만 업로드 바람 </a:t>
            </a:r>
            <a:r>
              <a:rPr kumimoji="1" lang="en-US" altLang="ko-KR" b="1" dirty="0">
                <a:solidFill>
                  <a:srgbClr val="C00000"/>
                </a:solidFill>
              </a:rPr>
              <a:t>(</a:t>
            </a:r>
            <a:r>
              <a:rPr kumimoji="1" lang="ko-KR" altLang="en-US" b="1" dirty="0">
                <a:solidFill>
                  <a:srgbClr val="C00000"/>
                </a:solidFill>
              </a:rPr>
              <a:t>파일이 여러 개인 경우 </a:t>
            </a:r>
            <a:r>
              <a:rPr kumimoji="1" lang="en-US" altLang="ko-KR" b="1" dirty="0">
                <a:solidFill>
                  <a:srgbClr val="C00000"/>
                </a:solidFill>
              </a:rPr>
              <a:t>ZIP</a:t>
            </a:r>
            <a:r>
              <a:rPr kumimoji="1" lang="ko-KR" altLang="en-US" b="1" dirty="0">
                <a:solidFill>
                  <a:srgbClr val="C00000"/>
                </a:solidFill>
              </a:rPr>
              <a:t> 압축파일로 제출</a:t>
            </a:r>
            <a:r>
              <a:rPr kumimoji="1" lang="en-US" altLang="ko-KR" b="1" dirty="0">
                <a:solidFill>
                  <a:srgbClr val="C00000"/>
                </a:solidFill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3600450" y="358644"/>
                <a:ext cx="859155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b="1" dirty="0">
                    <a:solidFill>
                      <a:srgbClr val="0070C0"/>
                    </a:solidFill>
                  </a:rPr>
                  <a:t>1</a:t>
                </a:r>
                <a:r>
                  <a:rPr kumimoji="1" lang="ko-KR" altLang="en-US" b="1" dirty="0">
                    <a:solidFill>
                      <a:srgbClr val="0070C0"/>
                    </a:solidFill>
                  </a:rPr>
                  <a:t>분반</a:t>
                </a:r>
                <a:r>
                  <a:rPr kumimoji="1" lang="en-US" altLang="ko-KR" b="1" dirty="0">
                    <a:solidFill>
                      <a:srgbClr val="0070C0"/>
                    </a:solidFill>
                  </a:rPr>
                  <a:t>(</a:t>
                </a:r>
                <a:r>
                  <a:rPr kumimoji="1" lang="ko-KR" altLang="en-US" b="1" dirty="0">
                    <a:solidFill>
                      <a:srgbClr val="0070C0"/>
                    </a:solidFill>
                  </a:rPr>
                  <a:t>수 </a:t>
                </a:r>
                <a:r>
                  <a:rPr kumimoji="1" lang="en-US" altLang="ko-KR" b="1" dirty="0">
                    <a:solidFill>
                      <a:srgbClr val="0070C0"/>
                    </a:solidFill>
                  </a:rPr>
                  <a:t>1~4</a:t>
                </a:r>
                <a:r>
                  <a:rPr kumimoji="1" lang="ko-KR" altLang="en-US" b="1" dirty="0">
                    <a:solidFill>
                      <a:srgbClr val="0070C0"/>
                    </a:solidFill>
                  </a:rPr>
                  <a:t>교시</a:t>
                </a:r>
                <a:r>
                  <a:rPr kumimoji="1" lang="en-US" altLang="ko-KR" b="1" dirty="0">
                    <a:solidFill>
                      <a:srgbClr val="0070C0"/>
                    </a:solidFill>
                  </a:rPr>
                  <a:t>) </a:t>
                </a:r>
                <a:r>
                  <a:rPr kumimoji="1" lang="ko-KR" altLang="en-US" b="1" dirty="0">
                    <a:solidFill>
                      <a:srgbClr val="C00000"/>
                    </a:solidFill>
                  </a:rPr>
                  <a:t>제출 마감기한</a:t>
                </a:r>
                <a:r>
                  <a:rPr kumimoji="1" lang="en-US" altLang="ko-KR" b="1" dirty="0">
                    <a:solidFill>
                      <a:srgbClr val="C00000"/>
                    </a:solidFill>
                  </a:rPr>
                  <a:t>:</a:t>
                </a:r>
                <a:r>
                  <a:rPr kumimoji="1" lang="ko-KR" altLang="en-US" b="1" dirty="0">
                    <a:solidFill>
                      <a:srgbClr val="C00000"/>
                    </a:solidFill>
                  </a:rPr>
                  <a:t> </a:t>
                </a:r>
                <a:r>
                  <a:rPr kumimoji="1" lang="en-US" altLang="ko-KR" b="1" dirty="0">
                    <a:solidFill>
                      <a:srgbClr val="C00000"/>
                    </a:solidFill>
                  </a:rPr>
                  <a:t>2022</a:t>
                </a:r>
                <a:r>
                  <a:rPr kumimoji="1" lang="ko-KR" altLang="en-US" b="1" dirty="0">
                    <a:solidFill>
                      <a:srgbClr val="C00000"/>
                    </a:solidFill>
                  </a:rPr>
                  <a:t>년 </a:t>
                </a:r>
                <a:r>
                  <a:rPr kumimoji="1" lang="en-US" altLang="ko-KR" b="1" dirty="0">
                    <a:solidFill>
                      <a:srgbClr val="C00000"/>
                    </a:solidFill>
                  </a:rPr>
                  <a:t>3</a:t>
                </a:r>
                <a:r>
                  <a:rPr kumimoji="1" lang="ko-KR" altLang="en-US" b="1" dirty="0">
                    <a:solidFill>
                      <a:srgbClr val="C00000"/>
                    </a:solidFill>
                  </a:rPr>
                  <a:t>월 </a:t>
                </a:r>
                <a:r>
                  <a:rPr kumimoji="1" lang="en-US" altLang="ko-KR" b="1" dirty="0">
                    <a:solidFill>
                      <a:srgbClr val="C00000"/>
                    </a:solidFill>
                  </a:rPr>
                  <a:t>15</a:t>
                </a:r>
                <a:r>
                  <a:rPr kumimoji="1" lang="ko-KR" altLang="en-US" b="1" dirty="0">
                    <a:solidFill>
                      <a:srgbClr val="C00000"/>
                    </a:solidFill>
                  </a:rPr>
                  <a:t>일</a:t>
                </a:r>
                <a:r>
                  <a:rPr kumimoji="1" lang="en-US" altLang="ko-KR" b="1" dirty="0">
                    <a:solidFill>
                      <a:srgbClr val="C00000"/>
                    </a:solidFill>
                  </a:rPr>
                  <a:t>(</a:t>
                </a:r>
                <a:r>
                  <a:rPr kumimoji="1" lang="ko-KR" altLang="en-US" b="1" dirty="0">
                    <a:solidFill>
                      <a:srgbClr val="C00000"/>
                    </a:solidFill>
                  </a:rPr>
                  <a:t>화</a:t>
                </a:r>
                <a:r>
                  <a:rPr kumimoji="1" lang="en-US" altLang="ko-KR" b="1" dirty="0">
                    <a:solidFill>
                      <a:srgbClr val="C00000"/>
                    </a:solidFill>
                  </a:rPr>
                  <a:t>)</a:t>
                </a:r>
                <a:r>
                  <a:rPr kumimoji="1" lang="ko-KR" altLang="en-US" b="1" dirty="0">
                    <a:solidFill>
                      <a:srgbClr val="C00000"/>
                    </a:solidFill>
                  </a:rPr>
                  <a:t> 오후 </a:t>
                </a:r>
                <a:r>
                  <a:rPr kumimoji="1" lang="en-US" altLang="ko-KR" b="1" dirty="0">
                    <a:solidFill>
                      <a:srgbClr val="C00000"/>
                    </a:solidFill>
                  </a:rPr>
                  <a:t>11</a:t>
                </a:r>
                <a:r>
                  <a:rPr kumimoji="1" lang="ko-KR" altLang="en-US" b="1" dirty="0">
                    <a:solidFill>
                      <a:srgbClr val="C00000"/>
                    </a:solidFill>
                  </a:rPr>
                  <a:t>시 </a:t>
                </a:r>
                <a:r>
                  <a:rPr kumimoji="1" lang="en-US" altLang="ko-KR" b="1" dirty="0">
                    <a:solidFill>
                      <a:srgbClr val="C00000"/>
                    </a:solidFill>
                  </a:rPr>
                  <a:t>59</a:t>
                </a:r>
                <a:r>
                  <a:rPr kumimoji="1" lang="ko-KR" altLang="en-US" b="1" dirty="0">
                    <a:solidFill>
                      <a:srgbClr val="C00000"/>
                    </a:solidFill>
                  </a:rPr>
                  <a:t>분</a:t>
                </a:r>
                <a:endParaRPr kumimoji="1" lang="en-US" altLang="ko-KR" b="1" dirty="0">
                  <a:solidFill>
                    <a:srgbClr val="C00000"/>
                  </a:solidFill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b="1" dirty="0">
                    <a:solidFill>
                      <a:srgbClr val="0070C0"/>
                    </a:solidFill>
                  </a:rPr>
                  <a:t>2</a:t>
                </a:r>
                <a:r>
                  <a:rPr kumimoji="1" lang="ko-KR" altLang="en-US" b="1" dirty="0">
                    <a:solidFill>
                      <a:srgbClr val="0070C0"/>
                    </a:solidFill>
                  </a:rPr>
                  <a:t>분반</a:t>
                </a:r>
                <a:r>
                  <a:rPr kumimoji="1" lang="en-US" altLang="ko-KR" b="1" dirty="0">
                    <a:solidFill>
                      <a:srgbClr val="0070C0"/>
                    </a:solidFill>
                  </a:rPr>
                  <a:t>(</a:t>
                </a:r>
                <a:r>
                  <a:rPr kumimoji="1" lang="ko-KR" altLang="en-US" b="1" dirty="0">
                    <a:solidFill>
                      <a:srgbClr val="0070C0"/>
                    </a:solidFill>
                  </a:rPr>
                  <a:t>목 </a:t>
                </a:r>
                <a:r>
                  <a:rPr kumimoji="1" lang="en-US" altLang="ko-KR" b="1" dirty="0">
                    <a:solidFill>
                      <a:srgbClr val="0070C0"/>
                    </a:solidFill>
                  </a:rPr>
                  <a:t>1~4</a:t>
                </a:r>
                <a:r>
                  <a:rPr kumimoji="1" lang="ko-KR" altLang="en-US" b="1" dirty="0">
                    <a:solidFill>
                      <a:srgbClr val="0070C0"/>
                    </a:solidFill>
                  </a:rPr>
                  <a:t>교시</a:t>
                </a:r>
                <a:r>
                  <a:rPr kumimoji="1" lang="en-US" altLang="ko-KR" b="1" dirty="0">
                    <a:solidFill>
                      <a:srgbClr val="0070C0"/>
                    </a:solidFill>
                  </a:rPr>
                  <a:t>)</a:t>
                </a:r>
                <a:r>
                  <a:rPr kumimoji="1" lang="en-US" altLang="ko-KR" b="1" dirty="0">
                    <a:solidFill>
                      <a:srgbClr val="C00000"/>
                    </a:solidFill>
                  </a:rPr>
                  <a:t> </a:t>
                </a:r>
                <a:r>
                  <a:rPr kumimoji="1" lang="ko-KR" altLang="en-US" b="1" dirty="0">
                    <a:solidFill>
                      <a:srgbClr val="C00000"/>
                    </a:solidFill>
                  </a:rPr>
                  <a:t>제출 마감기한</a:t>
                </a:r>
                <a:r>
                  <a:rPr kumimoji="1" lang="en-US" altLang="ko-KR" b="1" dirty="0">
                    <a:solidFill>
                      <a:srgbClr val="C00000"/>
                    </a:solidFill>
                  </a:rPr>
                  <a:t>:</a:t>
                </a:r>
                <a:r>
                  <a:rPr kumimoji="1" lang="ko-KR" altLang="en-US" b="1" dirty="0">
                    <a:solidFill>
                      <a:srgbClr val="C00000"/>
                    </a:solidFill>
                  </a:rPr>
                  <a:t> </a:t>
                </a:r>
                <a:r>
                  <a:rPr kumimoji="1" lang="en-US" altLang="ko-KR" b="1" dirty="0">
                    <a:solidFill>
                      <a:srgbClr val="C00000"/>
                    </a:solidFill>
                  </a:rPr>
                  <a:t>2022</a:t>
                </a:r>
                <a:r>
                  <a:rPr kumimoji="1" lang="ko-KR" altLang="en-US" b="1" dirty="0">
                    <a:solidFill>
                      <a:srgbClr val="C00000"/>
                    </a:solidFill>
                  </a:rPr>
                  <a:t>년 </a:t>
                </a:r>
                <a:r>
                  <a:rPr kumimoji="1" lang="en-US" altLang="ko-KR" b="1" dirty="0">
                    <a:solidFill>
                      <a:srgbClr val="C00000"/>
                    </a:solidFill>
                  </a:rPr>
                  <a:t>3</a:t>
                </a:r>
                <a:r>
                  <a:rPr kumimoji="1" lang="ko-KR" altLang="en-US" b="1" dirty="0">
                    <a:solidFill>
                      <a:srgbClr val="C00000"/>
                    </a:solidFill>
                  </a:rPr>
                  <a:t>월 </a:t>
                </a:r>
                <a:r>
                  <a:rPr kumimoji="1" lang="en-US" altLang="ko-KR" b="1">
                    <a:solidFill>
                      <a:srgbClr val="C00000"/>
                    </a:solidFill>
                  </a:rPr>
                  <a:t>1</a:t>
                </a:r>
                <a:r>
                  <a:rPr kumimoji="1" lang="en-US" altLang="ko-KR" b="1" dirty="0">
                    <a:solidFill>
                      <a:srgbClr val="C00000"/>
                    </a:solidFill>
                  </a:rPr>
                  <a:t>6</a:t>
                </a:r>
                <a:r>
                  <a:rPr kumimoji="1" lang="ko-KR" altLang="en-US" b="1">
                    <a:solidFill>
                      <a:srgbClr val="C00000"/>
                    </a:solidFill>
                  </a:rPr>
                  <a:t>일</a:t>
                </a:r>
                <a:r>
                  <a:rPr kumimoji="1" lang="en-US" altLang="ko-KR" b="1" dirty="0">
                    <a:solidFill>
                      <a:srgbClr val="C00000"/>
                    </a:solidFill>
                  </a:rPr>
                  <a:t>(</a:t>
                </a:r>
                <a:r>
                  <a:rPr kumimoji="1" lang="ko-KR" altLang="en-US" b="1" dirty="0">
                    <a:solidFill>
                      <a:srgbClr val="C00000"/>
                    </a:solidFill>
                  </a:rPr>
                  <a:t>수</a:t>
                </a:r>
                <a:r>
                  <a:rPr kumimoji="1" lang="en-US" altLang="ko-KR" b="1" dirty="0">
                    <a:solidFill>
                      <a:srgbClr val="C00000"/>
                    </a:solidFill>
                  </a:rPr>
                  <a:t>)</a:t>
                </a:r>
                <a:r>
                  <a:rPr kumimoji="1" lang="ko-KR" altLang="en-US" b="1" dirty="0">
                    <a:solidFill>
                      <a:srgbClr val="C00000"/>
                    </a:solidFill>
                  </a:rPr>
                  <a:t> 오후 </a:t>
                </a:r>
                <a:r>
                  <a:rPr kumimoji="1" lang="en-US" altLang="ko-KR" b="1" dirty="0">
                    <a:solidFill>
                      <a:srgbClr val="C00000"/>
                    </a:solidFill>
                  </a:rPr>
                  <a:t>11</a:t>
                </a:r>
                <a:r>
                  <a:rPr kumimoji="1" lang="ko-KR" altLang="en-US" b="1" dirty="0">
                    <a:solidFill>
                      <a:srgbClr val="C00000"/>
                    </a:solidFill>
                  </a:rPr>
                  <a:t>시 </a:t>
                </a:r>
                <a:r>
                  <a:rPr kumimoji="1" lang="en-US" altLang="ko-KR" b="1" dirty="0">
                    <a:solidFill>
                      <a:srgbClr val="C00000"/>
                    </a:solidFill>
                  </a:rPr>
                  <a:t>59</a:t>
                </a:r>
                <a:r>
                  <a:rPr kumimoji="1" lang="ko-KR" altLang="en-US" b="1" dirty="0">
                    <a:solidFill>
                      <a:srgbClr val="C00000"/>
                    </a:solidFill>
                  </a:rPr>
                  <a:t>분</a:t>
                </a:r>
                <a:endParaRPr kumimoji="1" lang="en-US" altLang="ko-KR" b="1" dirty="0">
                  <a:solidFill>
                    <a:srgbClr val="C00000"/>
                  </a:solidFill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b="1" dirty="0">
                    <a:solidFill>
                      <a:srgbClr val="C00000"/>
                    </a:solidFill>
                  </a:rPr>
                  <a:t>지각 제출 과제점수 </a:t>
                </a:r>
                <a:r>
                  <a:rPr kumimoji="1" lang="en-US" altLang="ko-KR" b="1" dirty="0">
                    <a:solidFill>
                      <a:srgbClr val="C00000"/>
                    </a:solidFill>
                  </a:rPr>
                  <a:t>= </a:t>
                </a:r>
                <a:r>
                  <a:rPr kumimoji="1" lang="ko-KR" altLang="en-US" b="1" dirty="0">
                    <a:solidFill>
                      <a:srgbClr val="C00000"/>
                    </a:solidFill>
                  </a:rPr>
                  <a:t>획득한 과제점수 </a:t>
                </a:r>
                <a14:m>
                  <m:oMath xmlns:m="http://schemas.openxmlformats.org/officeDocument/2006/math">
                    <m:r>
                      <a:rPr kumimoji="1" lang="en-US" altLang="ko-K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ko-KR" b="1" dirty="0">
                    <a:solidFill>
                      <a:srgbClr val="C00000"/>
                    </a:solidFill>
                  </a:rPr>
                  <a:t> 0.2</a:t>
                </a:r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50" y="358644"/>
                <a:ext cx="8591550" cy="923330"/>
              </a:xfrm>
              <a:prstGeom prst="rect">
                <a:avLst/>
              </a:prstGeom>
              <a:blipFill>
                <a:blip r:embed="rId2"/>
                <a:stretch>
                  <a:fillRect t="-4636" b="-11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99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World돋움체">
      <a:majorFont>
        <a:latin typeface="KoPubWorld돋움체 Medium"/>
        <a:ea typeface="KoPubWorld돋움체 Medium"/>
        <a:cs typeface=""/>
      </a:majorFont>
      <a:minorFont>
        <a:latin typeface="KoPubWorld돋움체 Medium"/>
        <a:ea typeface="KoPubWorld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154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KoPubWorld돋움체 Medium</vt:lpstr>
      <vt:lpstr>맑은 고딕</vt:lpstr>
      <vt:lpstr>Arial</vt:lpstr>
      <vt:lpstr>Calibri</vt:lpstr>
      <vt:lpstr>Cambria Math</vt:lpstr>
      <vt:lpstr>Wingdings</vt:lpstr>
      <vt:lpstr>Office 테마</vt:lpstr>
      <vt:lpstr>1주차 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과제</dc:title>
  <dc:creator>장 한얼</dc:creator>
  <cp:lastModifiedBy>장한얼</cp:lastModifiedBy>
  <cp:revision>316</cp:revision>
  <dcterms:created xsi:type="dcterms:W3CDTF">2020-08-28T15:08:23Z</dcterms:created>
  <dcterms:modified xsi:type="dcterms:W3CDTF">2022-03-08T02:32:19Z</dcterms:modified>
</cp:coreProperties>
</file>