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CB87-96CD-6742-B07E-B5F3B4BD0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XML第一次研讨</a:t>
            </a:r>
            <a:br>
              <a:rPr lang="en-CN" dirty="0"/>
            </a:b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2108-0567-5F4A-B1F5-48679B77D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第五组</a:t>
            </a:r>
            <a:r>
              <a:rPr lang="zh-CN" altLang="en-US" dirty="0"/>
              <a:t> </a:t>
            </a:r>
            <a:r>
              <a:rPr lang="en-US" altLang="zh-CN" dirty="0"/>
              <a:t>Dracula</a:t>
            </a:r>
          </a:p>
          <a:p>
            <a:r>
              <a:rPr lang="en-CN" dirty="0"/>
              <a:t>成员</a:t>
            </a:r>
            <a:r>
              <a:rPr lang="zh-CN" altLang="en-US" dirty="0"/>
              <a:t>：</a:t>
            </a:r>
            <a:r>
              <a:rPr lang="en-US" altLang="zh-CN" dirty="0"/>
              <a:t>71119104</a:t>
            </a:r>
            <a:r>
              <a:rPr lang="zh-CN" altLang="en-US" dirty="0"/>
              <a:t>包亦成 </a:t>
            </a:r>
            <a:r>
              <a:rPr lang="en-US" altLang="zh-CN" dirty="0"/>
              <a:t>71119138</a:t>
            </a:r>
            <a:r>
              <a:rPr lang="zh-CN" altLang="en-US" dirty="0"/>
              <a:t>王骏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3398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196-9233-AA42-A828-CB249BA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对于模型的修改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EE341-47E3-5D46-8806-0F56B5456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5965"/>
            <a:ext cx="5914306" cy="2906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1BE87-B646-8446-B486-3A650096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69" y="1975965"/>
            <a:ext cx="5986911" cy="37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3AF0-3611-CF45-BCF3-218BD0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FCF34-4494-024F-BED4-F717FA45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185" y="1133906"/>
            <a:ext cx="7545760" cy="48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4400-42DD-8348-BD5D-AACF171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97B7-A431-1347-8014-B9AB4C18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3200" dirty="0"/>
              <a:t>simpleType</a:t>
            </a:r>
            <a:endParaRPr lang="en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96E6F-2D84-1E48-A816-7536AE75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230" y="2270960"/>
            <a:ext cx="5413541" cy="3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4400-42DD-8348-BD5D-AACF171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97B7-A431-1347-8014-B9AB4C18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800" dirty="0"/>
              <a:t>complexType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E6B33-6BD2-004A-8D22-D4AE3199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6" y="2750900"/>
            <a:ext cx="10509790" cy="2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4400-42DD-8348-BD5D-AACF171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93603-18A6-9545-B205-F6486BF0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10" y="0"/>
            <a:ext cx="5380953" cy="42303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F4B376-9105-8F46-A570-8E3366DADA8B}"/>
              </a:ext>
            </a:extLst>
          </p:cNvPr>
          <p:cNvSpPr txBox="1">
            <a:spLocks/>
          </p:cNvSpPr>
          <p:nvPr/>
        </p:nvSpPr>
        <p:spPr>
          <a:xfrm>
            <a:off x="1130566" y="1986549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N" sz="2800"/>
              <a:t>complexType</a:t>
            </a:r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26381-4B5F-FB43-B87B-F1772F4F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10" y="4363158"/>
            <a:ext cx="5295963" cy="18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4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22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XML第一次研讨 </vt:lpstr>
      <vt:lpstr>对于模型的修改</vt:lpstr>
      <vt:lpstr>DTD</vt:lpstr>
      <vt:lpstr>Schema</vt:lpstr>
      <vt:lpstr>Schema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XML第一次研讨 </dc:title>
  <dc:creator>包亦成</dc:creator>
  <cp:lastModifiedBy>包亦成</cp:lastModifiedBy>
  <cp:revision>2</cp:revision>
  <dcterms:created xsi:type="dcterms:W3CDTF">2022-03-17T03:43:46Z</dcterms:created>
  <dcterms:modified xsi:type="dcterms:W3CDTF">2022-03-17T03:54:09Z</dcterms:modified>
</cp:coreProperties>
</file>