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67" r:id="rId10"/>
    <p:sldId id="268" r:id="rId11"/>
    <p:sldId id="273" r:id="rId12"/>
    <p:sldId id="274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46" autoAdjust="0"/>
  </p:normalViewPr>
  <p:slideViewPr>
    <p:cSldViewPr snapToGrid="0">
      <p:cViewPr>
        <p:scale>
          <a:sx n="66" d="100"/>
          <a:sy n="66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6C2-D076-4DC7-B16E-7B25F8BF52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6538B-1982-4AAD-B3F1-DE1D01064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8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6538B-1982-4AAD-B3F1-DE1D010648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8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6538B-1982-4AAD-B3F1-DE1D010648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6538B-1982-4AAD-B3F1-DE1D010648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6538B-1982-4AAD-B3F1-DE1D010648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1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4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02C2-0BA0-42D2-A201-583492853F0F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9C-6690-4990-BF9C-FAA1F87DE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5625" y="1920241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北京市天海科科技发展有限公司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13600" y="4337050"/>
            <a:ext cx="3302000" cy="793750"/>
          </a:xfrm>
        </p:spPr>
        <p:txBody>
          <a:bodyPr/>
          <a:lstStyle/>
          <a:p>
            <a:fld id="{66543215-0838-4DF5-A600-D75095CAB3D1}" type="datetime1">
              <a:rPr lang="zh-CN" altLang="en-US" sz="5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2016/4/24</a:t>
            </a:fld>
            <a:endParaRPr lang="zh-CN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7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3801" y="894834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</a:t>
            </a:r>
            <a:r>
              <a:rPr lang="zh-CN" altLang="en-US" sz="3200" dirty="0"/>
              <a:t>敏井盖检测传感器原理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69" y="2005060"/>
            <a:ext cx="5747821" cy="3510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24764" y="2188980"/>
            <a:ext cx="33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由于井盖与传感器的距离不同，井盖引起的磁场变化也不同。由此，即可检测井盖是否已经盖好。若井盖发生倾斜，或不稳固时，其距离传感器的高度发生变化，传感器检测到异常，即向服务器发送报告。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578"/>
          <a:stretch/>
        </p:blipFill>
        <p:spPr>
          <a:xfrm>
            <a:off x="1413924" y="1798866"/>
            <a:ext cx="4458322" cy="32332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08" y="1843315"/>
            <a:ext cx="4313233" cy="3188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3801" y="894834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</a:t>
            </a:r>
            <a:r>
              <a:rPr lang="zh-CN" altLang="en-US" sz="3200" dirty="0"/>
              <a:t>敏井盖检测传感器原理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08580" y="5351415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石头材质井盖，需要在其下面贴</a:t>
            </a:r>
            <a:r>
              <a:rPr lang="en-US" altLang="zh-CN" dirty="0" smtClean="0"/>
              <a:t>1mm</a:t>
            </a:r>
            <a:r>
              <a:rPr lang="zh-CN" altLang="en-US" dirty="0" smtClean="0"/>
              <a:t>金属板</a:t>
            </a:r>
            <a:endParaRPr lang="en-US" altLang="zh-CN" dirty="0" smtClean="0"/>
          </a:p>
          <a:p>
            <a:r>
              <a:rPr lang="zh-CN" altLang="en-US" dirty="0"/>
              <a:t>铁</a:t>
            </a:r>
            <a:r>
              <a:rPr lang="zh-CN" altLang="en-US" dirty="0" smtClean="0"/>
              <a:t>壁型井盖可直接检测。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801" y="894834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</a:t>
            </a:r>
            <a:r>
              <a:rPr lang="zh-CN" altLang="en-US" sz="3200" dirty="0"/>
              <a:t>敏井盖检测传感器原理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20" y="2333170"/>
            <a:ext cx="4072552" cy="30544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35" y="2333170"/>
            <a:ext cx="4073208" cy="3054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1" y="2333170"/>
            <a:ext cx="2288722" cy="30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801" y="894834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</a:t>
            </a:r>
            <a:r>
              <a:rPr lang="zh-CN" altLang="en-US" sz="3200" dirty="0"/>
              <a:t>敏井盖检测传感器优势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424081" y="1890840"/>
            <a:ext cx="9868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、传感器检测每口井上是否有井盖，自动重置，减少可能出现的问题。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、传感器安装在井壁上，不破坏井盖、井沿强度和承受度。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、雨水天气，不影响检测。磁场在水中无衰减。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、井盖倾斜、不稳固检测。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、出现问题声音报警，提醒路人注意。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、强大的后端管理和查询系统</a:t>
            </a:r>
            <a:endParaRPr lang="zh-CN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078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6024" y="1615068"/>
            <a:ext cx="812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、项目背景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/>
              <a:t>、市场现有情况</a:t>
            </a:r>
            <a:endParaRPr lang="en-US" altLang="zh-CN" sz="3200" dirty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、磁敏井盖检测传感器原理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、磁敏井盖检测</a:t>
            </a:r>
            <a:r>
              <a:rPr lang="zh-CN" altLang="en-US" sz="3200" dirty="0" smtClean="0"/>
              <a:t>传感器</a:t>
            </a:r>
            <a:r>
              <a:rPr lang="zh-CN" altLang="en-US" sz="3200" dirty="0"/>
              <a:t>优势</a:t>
            </a:r>
            <a:endParaRPr lang="en-US" altLang="zh-CN" sz="3200" dirty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、后台系统介绍</a:t>
            </a:r>
            <a:endParaRPr lang="en-US" altLang="zh-CN" sz="3200" dirty="0" smtClean="0"/>
          </a:p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、前端显示、管理端介绍</a:t>
            </a:r>
            <a:endParaRPr lang="zh-CN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451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801" y="8948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项目背景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25" y="2478787"/>
            <a:ext cx="5630061" cy="492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25" y="2971149"/>
            <a:ext cx="5630061" cy="695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624" y="1663123"/>
            <a:ext cx="5630061" cy="8156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24" y="3666571"/>
            <a:ext cx="5630062" cy="9757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9285" y="5364418"/>
            <a:ext cx="525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…… </a:t>
            </a:r>
            <a:endParaRPr lang="zh-CN" altLang="en-US" sz="4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623" y="4642318"/>
            <a:ext cx="5630062" cy="8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55" y="2447453"/>
            <a:ext cx="4250179" cy="28681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4" y="1750742"/>
            <a:ext cx="3759037" cy="42615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3801" y="8948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项目背景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203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801" y="8948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市场现有情况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10" y="2247376"/>
            <a:ext cx="4191655" cy="29632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71657" y="2574840"/>
            <a:ext cx="3164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惯性检测传感器。安装在井盖上、检测井盖的倾斜角进行检测。缺点：破坏井盖强度；井盖水平移动时无法检测；只检测井盖，不检测井，即井盖放回时需要手动发送重置命令。当施工人员将井盖放到其他位置，重置，也可使其不报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体积较大，铁壁型井盖安装不方便。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72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00" y="2289348"/>
            <a:ext cx="3535900" cy="3283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08790" y="3196372"/>
            <a:ext cx="251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防盗井盖。需要更换井盖，施工量大，井盖大小规格混乱。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53801" y="8948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市场现有情况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027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1" y="2601159"/>
            <a:ext cx="3901675" cy="26547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3801" y="8948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市场现有情况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792685" y="2862417"/>
            <a:ext cx="3410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红外检测</a:t>
            </a:r>
            <a:r>
              <a:rPr lang="zh-CN" altLang="en-US" dirty="0" smtClean="0"/>
              <a:t>。其先</a:t>
            </a:r>
            <a:r>
              <a:rPr lang="zh-CN" altLang="en-US" dirty="0"/>
              <a:t>发送红外线</a:t>
            </a:r>
            <a:r>
              <a:rPr lang="zh-CN" altLang="en-US" dirty="0" smtClean="0"/>
              <a:t>，红外线打</a:t>
            </a:r>
            <a:r>
              <a:rPr lang="zh-CN" altLang="en-US" dirty="0"/>
              <a:t>到井盖</a:t>
            </a:r>
            <a:r>
              <a:rPr lang="zh-CN" altLang="en-US" dirty="0" smtClean="0"/>
              <a:t>上发生反射，接收装置收到信号时，即判断井盖没有丢失，相当于</a:t>
            </a:r>
            <a:r>
              <a:rPr lang="zh-CN" altLang="en-US" dirty="0"/>
              <a:t>距离传感器。缺点：</a:t>
            </a:r>
            <a:r>
              <a:rPr lang="zh-CN" altLang="en-US" dirty="0" smtClean="0"/>
              <a:t>红外线无法</a:t>
            </a:r>
            <a:r>
              <a:rPr lang="zh-CN" altLang="en-US" dirty="0"/>
              <a:t>再水中传播，雨水井或井盖漏水时</a:t>
            </a:r>
            <a:r>
              <a:rPr lang="zh-CN" altLang="en-US" dirty="0" smtClean="0"/>
              <a:t>，会导致其失灵。铁壁型井盖检测灵敏度下降。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7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818"/>
          <a:stretch/>
        </p:blipFill>
        <p:spPr>
          <a:xfrm>
            <a:off x="1774040" y="2293257"/>
            <a:ext cx="2723100" cy="26789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3801" y="8948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市场现有情况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6513209" y="3041134"/>
            <a:ext cx="2384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人员巡检。浪费大量财力物力，不能做到实时更新。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3801" y="894834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磁</a:t>
            </a:r>
            <a:r>
              <a:rPr lang="zh-CN" altLang="en-US" sz="3200" dirty="0"/>
              <a:t>敏井盖检测传感器原理</a:t>
            </a:r>
            <a:endParaRPr lang="en-US" altLang="zh-CN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5" y="2372781"/>
            <a:ext cx="6989508" cy="2881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24764" y="2188980"/>
            <a:ext cx="335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将磁敏检测传感器安装在井壁上，靠近井沿的位置。当金属井盖盖到井沿上时，引起传感器内部的磁场变化，内置的磁场检测元器件变化，检测井盖的有无。</a:t>
            </a:r>
            <a:endParaRPr lang="en-US" altLang="zh-CN" dirty="0"/>
          </a:p>
          <a:p>
            <a:r>
              <a:rPr lang="zh-CN" altLang="en-US" dirty="0"/>
              <a:t>传感器内置处理器和远程无线</a:t>
            </a:r>
            <a:endParaRPr lang="en-US" altLang="zh-CN" dirty="0"/>
          </a:p>
          <a:p>
            <a:r>
              <a:rPr lang="zh-CN" altLang="en-US" dirty="0"/>
              <a:t>通信模块，可与附近的中继进行通信，将井盖的信息发送至后台服务器。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8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524</Words>
  <Application>Microsoft Office PowerPoint</Application>
  <PresentationFormat>宽屏</PresentationFormat>
  <Paragraphs>41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</dc:creator>
  <cp:lastModifiedBy>WQ</cp:lastModifiedBy>
  <cp:revision>25</cp:revision>
  <dcterms:created xsi:type="dcterms:W3CDTF">2016-04-14T07:58:19Z</dcterms:created>
  <dcterms:modified xsi:type="dcterms:W3CDTF">2016-04-24T09:25:17Z</dcterms:modified>
</cp:coreProperties>
</file>