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tags/tag2.xml" ContentType="application/vnd.openxmlformats-officedocument.presentationml.tags+xml"/>
  <Override PartName="/ppt/notesSlides/notesSlide2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4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5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tags/tag3.xml" ContentType="application/vnd.openxmlformats-officedocument.presentationml.tags+xml"/>
  <Override PartName="/ppt/notesSlides/notesSlide26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7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8.xml" ContentType="application/vnd.openxmlformats-officedocument.presentationml.notesSlide+xml"/>
  <Override PartName="/ppt/tags/tag4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5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6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410" r:id="rId2"/>
    <p:sldId id="411" r:id="rId3"/>
    <p:sldId id="468" r:id="rId4"/>
    <p:sldId id="550" r:id="rId5"/>
    <p:sldId id="544" r:id="rId6"/>
    <p:sldId id="577" r:id="rId7"/>
    <p:sldId id="599" r:id="rId8"/>
    <p:sldId id="578" r:id="rId9"/>
    <p:sldId id="610" r:id="rId10"/>
    <p:sldId id="476" r:id="rId11"/>
    <p:sldId id="477" r:id="rId12"/>
    <p:sldId id="602" r:id="rId13"/>
    <p:sldId id="603" r:id="rId14"/>
    <p:sldId id="605" r:id="rId15"/>
    <p:sldId id="604" r:id="rId16"/>
    <p:sldId id="608" r:id="rId17"/>
    <p:sldId id="609" r:id="rId18"/>
    <p:sldId id="594" r:id="rId19"/>
    <p:sldId id="595" r:id="rId20"/>
    <p:sldId id="596" r:id="rId21"/>
    <p:sldId id="597" r:id="rId22"/>
    <p:sldId id="585" r:id="rId23"/>
    <p:sldId id="601" r:id="rId24"/>
    <p:sldId id="587" r:id="rId25"/>
    <p:sldId id="589" r:id="rId26"/>
    <p:sldId id="590" r:id="rId27"/>
    <p:sldId id="591" r:id="rId28"/>
    <p:sldId id="454" r:id="rId29"/>
    <p:sldId id="456" r:id="rId30"/>
    <p:sldId id="459" r:id="rId31"/>
    <p:sldId id="563" r:id="rId32"/>
    <p:sldId id="592" r:id="rId33"/>
    <p:sldId id="598" r:id="rId34"/>
    <p:sldId id="37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ECFF"/>
    <a:srgbClr val="AD0101"/>
    <a:srgbClr val="E6D0D0"/>
    <a:srgbClr val="FFFFFF"/>
    <a:srgbClr val="E5CECE"/>
    <a:srgbClr val="6B6B6B"/>
    <a:srgbClr val="F4BF1A"/>
    <a:srgbClr val="CC6600"/>
    <a:srgbClr val="D5F4FF"/>
    <a:srgbClr val="85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8" autoAdjust="0"/>
    <p:restoredTop sz="85306" autoAdjust="0"/>
  </p:normalViewPr>
  <p:slideViewPr>
    <p:cSldViewPr snapToGrid="0">
      <p:cViewPr varScale="1">
        <p:scale>
          <a:sx n="108" d="100"/>
          <a:sy n="108" d="100"/>
        </p:scale>
        <p:origin x="1416" y="1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Active Users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</c:v>
                </c:pt>
                <c:pt idx="1">
                  <c:v>C++</c:v>
                </c:pt>
                <c:pt idx="2">
                  <c:v>Java</c:v>
                </c:pt>
                <c:pt idx="3">
                  <c:v>Python</c:v>
                </c:pt>
                <c:pt idx="4">
                  <c:v>JavaScript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6.0299999999999999E-2</c:v>
                </c:pt>
                <c:pt idx="1">
                  <c:v>8.4500000000000006E-2</c:v>
                </c:pt>
                <c:pt idx="2">
                  <c:v>0.1401</c:v>
                </c:pt>
                <c:pt idx="3">
                  <c:v>0.14749999999999999</c:v>
                </c:pt>
                <c:pt idx="4">
                  <c:v>0.2263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12-48D6-9195-B3AC609160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4"/>
        <c:axId val="-2078825488"/>
        <c:axId val="-2116905840"/>
      </c:barChart>
      <c:catAx>
        <c:axId val="-2078825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16905840"/>
        <c:crosses val="autoZero"/>
        <c:auto val="1"/>
        <c:lblAlgn val="ctr"/>
        <c:lblOffset val="100"/>
        <c:noMultiLvlLbl val="0"/>
      </c:catAx>
      <c:valAx>
        <c:axId val="-211690584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-2078825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.67305745570866105"/>
          <c:y val="0.80257100131822101"/>
          <c:w val="0.29330868602362198"/>
          <c:h val="5.03522360757729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468923-CBE7-4D65-90E7-3C51214CDA5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2E2AE9A-E387-4D1B-B354-8D333265B097}">
      <dgm:prSet phldrT="[文本]" custT="1"/>
      <dgm:spPr/>
      <dgm:t>
        <a:bodyPr/>
        <a:lstStyle/>
        <a:p>
          <a:pPr algn="l"/>
          <a:r>
            <a:rPr lang="en-US" altLang="zh-CN" sz="1600" b="1" dirty="0"/>
            <a:t>Trace Collection</a:t>
          </a:r>
          <a:endParaRPr lang="zh-CN" altLang="en-US" sz="1600" b="1" dirty="0"/>
        </a:p>
      </dgm:t>
    </dgm:pt>
    <dgm:pt modelId="{03E32B19-77FD-4E22-ACA3-974F63556B63}" type="par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C60BD5C0-F62E-404C-B993-63D680BECF1B}" type="sib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A82FEFC0-9EAA-46CB-97EF-473412438439}">
      <dgm:prSet phldrT="[文本]" custT="1"/>
      <dgm:spPr>
        <a:solidFill>
          <a:srgbClr val="E6D0D0"/>
        </a:solidFill>
        <a:ln>
          <a:solidFill>
            <a:schemeClr val="bg1"/>
          </a:solidFill>
        </a:ln>
      </dgm:spPr>
      <dgm:t>
        <a:bodyPr/>
        <a:lstStyle/>
        <a:p>
          <a:pPr algn="l"/>
          <a:r>
            <a:rPr lang="en-US" altLang="zh-CN" sz="1600" b="1" dirty="0"/>
            <a:t>Happens-before Relation Construction</a:t>
          </a:r>
          <a:endParaRPr lang="zh-CN" altLang="en-US" sz="1600" b="1" dirty="0"/>
        </a:p>
      </dgm:t>
    </dgm:pt>
    <dgm:pt modelId="{5C17D502-0EDE-41F8-A760-9F770DA67FD0}" type="par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29707C30-5003-4902-86C3-FD03D3379127}" type="sib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69EE2999-FD98-40CC-B200-F69618D23D46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Race Detection</a:t>
          </a:r>
          <a:endParaRPr lang="zh-CN" altLang="en-US" sz="1600" b="1" dirty="0"/>
        </a:p>
      </dgm:t>
    </dgm:pt>
    <dgm:pt modelId="{847912BE-43B2-446F-889A-282D9BD61009}" type="par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5E50A078-E8EA-4003-A631-8D38A804775C}" type="sib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B050AC0B-60CA-4D50-AB14-8286D8F16F8B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Race Filtering</a:t>
          </a:r>
          <a:endParaRPr lang="zh-CN" altLang="en-US" sz="1600" b="1" dirty="0"/>
        </a:p>
      </dgm:t>
    </dgm:pt>
    <dgm:pt modelId="{A98C9DEA-47C5-4483-B881-48A5F68885E9}" type="par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78853CE8-55DB-4FC6-B669-E0EB64F0856C}" type="sib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F30EF944-54AE-4FCA-A407-87CF2D8145F5}" type="pres">
      <dgm:prSet presAssocID="{E4468923-CBE7-4D65-90E7-3C51214CDA57}" presName="Name0" presStyleCnt="0">
        <dgm:presLayoutVars>
          <dgm:dir/>
          <dgm:resizeHandles val="exact"/>
        </dgm:presLayoutVars>
      </dgm:prSet>
      <dgm:spPr/>
    </dgm:pt>
    <dgm:pt modelId="{363F1C6A-5E52-4912-87DF-CF61A09061F3}" type="pres">
      <dgm:prSet presAssocID="{E2E2AE9A-E387-4D1B-B354-8D333265B097}" presName="parTxOnly" presStyleLbl="node1" presStyleIdx="0" presStyleCnt="4" custScaleX="60634" custScaleY="37126">
        <dgm:presLayoutVars>
          <dgm:bulletEnabled val="1"/>
        </dgm:presLayoutVars>
      </dgm:prSet>
      <dgm:spPr/>
    </dgm:pt>
    <dgm:pt modelId="{F0BCA0BA-AD6F-4C47-9551-343C0008D799}" type="pres">
      <dgm:prSet presAssocID="{C60BD5C0-F62E-404C-B993-63D680BECF1B}" presName="parSpace" presStyleCnt="0"/>
      <dgm:spPr/>
    </dgm:pt>
    <dgm:pt modelId="{9A6F58C6-D2BC-4CB4-984A-9AF2314B08CB}" type="pres">
      <dgm:prSet presAssocID="{A82FEFC0-9EAA-46CB-97EF-473412438439}" presName="parTxOnly" presStyleLbl="node1" presStyleIdx="1" presStyleCnt="4" custScaleX="92718">
        <dgm:presLayoutVars>
          <dgm:bulletEnabled val="1"/>
        </dgm:presLayoutVars>
      </dgm:prSet>
      <dgm:spPr/>
    </dgm:pt>
    <dgm:pt modelId="{FD60AC2E-B0CB-4C70-8667-C831BFAFBA00}" type="pres">
      <dgm:prSet presAssocID="{29707C30-5003-4902-86C3-FD03D3379127}" presName="parSpace" presStyleCnt="0"/>
      <dgm:spPr/>
    </dgm:pt>
    <dgm:pt modelId="{7D8AF972-7F54-4C7F-A6C6-DC7965DE5A2F}" type="pres">
      <dgm:prSet presAssocID="{69EE2999-FD98-40CC-B200-F69618D23D46}" presName="parTxOnly" presStyleLbl="node1" presStyleIdx="2" presStyleCnt="4" custScaleX="57082" custScaleY="21982">
        <dgm:presLayoutVars>
          <dgm:bulletEnabled val="1"/>
        </dgm:presLayoutVars>
      </dgm:prSet>
      <dgm:spPr/>
    </dgm:pt>
    <dgm:pt modelId="{7C734F67-16F6-48D2-9AD1-5E972627ECBC}" type="pres">
      <dgm:prSet presAssocID="{5E50A078-E8EA-4003-A631-8D38A804775C}" presName="parSpace" presStyleCnt="0"/>
      <dgm:spPr/>
    </dgm:pt>
    <dgm:pt modelId="{60B19F27-DBC1-4F8E-A7AE-FDE3C468704D}" type="pres">
      <dgm:prSet presAssocID="{B050AC0B-60CA-4D50-AB14-8286D8F16F8B}" presName="parTxOnly" presStyleLbl="node1" presStyleIdx="3" presStyleCnt="4" custScaleX="35972">
        <dgm:presLayoutVars>
          <dgm:bulletEnabled val="1"/>
        </dgm:presLayoutVars>
      </dgm:prSet>
      <dgm:spPr/>
    </dgm:pt>
  </dgm:ptLst>
  <dgm:cxnLst>
    <dgm:cxn modelId="{DA4A1603-91F6-49FC-A958-C73FEF3BFB6D}" type="presOf" srcId="{E4468923-CBE7-4D65-90E7-3C51214CDA57}" destId="{F30EF944-54AE-4FCA-A407-87CF2D8145F5}" srcOrd="0" destOrd="0" presId="urn:microsoft.com/office/officeart/2005/8/layout/hChevron3"/>
    <dgm:cxn modelId="{7EA8970B-7952-46BC-862A-26B464E3FC8F}" type="presOf" srcId="{69EE2999-FD98-40CC-B200-F69618D23D46}" destId="{7D8AF972-7F54-4C7F-A6C6-DC7965DE5A2F}" srcOrd="0" destOrd="0" presId="urn:microsoft.com/office/officeart/2005/8/layout/hChevron3"/>
    <dgm:cxn modelId="{45F89210-3989-4ADB-9B22-FBD29B28FFC9}" srcId="{E4468923-CBE7-4D65-90E7-3C51214CDA57}" destId="{E2E2AE9A-E387-4D1B-B354-8D333265B097}" srcOrd="0" destOrd="0" parTransId="{03E32B19-77FD-4E22-ACA3-974F63556B63}" sibTransId="{C60BD5C0-F62E-404C-B993-63D680BECF1B}"/>
    <dgm:cxn modelId="{7CC65715-4C39-4556-A432-CB0BA79AEF93}" srcId="{E4468923-CBE7-4D65-90E7-3C51214CDA57}" destId="{B050AC0B-60CA-4D50-AB14-8286D8F16F8B}" srcOrd="3" destOrd="0" parTransId="{A98C9DEA-47C5-4483-B881-48A5F68885E9}" sibTransId="{78853CE8-55DB-4FC6-B669-E0EB64F0856C}"/>
    <dgm:cxn modelId="{4D7FED1B-F00F-4665-BF54-170D52FEA4C6}" type="presOf" srcId="{E2E2AE9A-E387-4D1B-B354-8D333265B097}" destId="{363F1C6A-5E52-4912-87DF-CF61A09061F3}" srcOrd="0" destOrd="0" presId="urn:microsoft.com/office/officeart/2005/8/layout/hChevron3"/>
    <dgm:cxn modelId="{25650C24-64B5-4AD6-98AB-5D15423E0674}" type="presOf" srcId="{A82FEFC0-9EAA-46CB-97EF-473412438439}" destId="{9A6F58C6-D2BC-4CB4-984A-9AF2314B08CB}" srcOrd="0" destOrd="0" presId="urn:microsoft.com/office/officeart/2005/8/layout/hChevron3"/>
    <dgm:cxn modelId="{C015104C-D796-449C-A9E0-565EB0BAA7BF}" srcId="{E4468923-CBE7-4D65-90E7-3C51214CDA57}" destId="{A82FEFC0-9EAA-46CB-97EF-473412438439}" srcOrd="1" destOrd="0" parTransId="{5C17D502-0EDE-41F8-A760-9F770DA67FD0}" sibTransId="{29707C30-5003-4902-86C3-FD03D3379127}"/>
    <dgm:cxn modelId="{4E3C1D5C-EC34-4E20-8190-835C81AF1DC7}" type="presOf" srcId="{B050AC0B-60CA-4D50-AB14-8286D8F16F8B}" destId="{60B19F27-DBC1-4F8E-A7AE-FDE3C468704D}" srcOrd="0" destOrd="0" presId="urn:microsoft.com/office/officeart/2005/8/layout/hChevron3"/>
    <dgm:cxn modelId="{5A330AF3-83A2-4947-92BF-E0C500ABD422}" srcId="{E4468923-CBE7-4D65-90E7-3C51214CDA57}" destId="{69EE2999-FD98-40CC-B200-F69618D23D46}" srcOrd="2" destOrd="0" parTransId="{847912BE-43B2-446F-889A-282D9BD61009}" sibTransId="{5E50A078-E8EA-4003-A631-8D38A804775C}"/>
    <dgm:cxn modelId="{833E68EF-15C2-488A-BB2F-44886985BB5E}" type="presParOf" srcId="{F30EF944-54AE-4FCA-A407-87CF2D8145F5}" destId="{363F1C6A-5E52-4912-87DF-CF61A09061F3}" srcOrd="0" destOrd="0" presId="urn:microsoft.com/office/officeart/2005/8/layout/hChevron3"/>
    <dgm:cxn modelId="{511F886C-19DA-4BAD-92B8-EC5DD5CAF4DB}" type="presParOf" srcId="{F30EF944-54AE-4FCA-A407-87CF2D8145F5}" destId="{F0BCA0BA-AD6F-4C47-9551-343C0008D799}" srcOrd="1" destOrd="0" presId="urn:microsoft.com/office/officeart/2005/8/layout/hChevron3"/>
    <dgm:cxn modelId="{F883A0D4-166E-441D-BBE7-798D46403714}" type="presParOf" srcId="{F30EF944-54AE-4FCA-A407-87CF2D8145F5}" destId="{9A6F58C6-D2BC-4CB4-984A-9AF2314B08CB}" srcOrd="2" destOrd="0" presId="urn:microsoft.com/office/officeart/2005/8/layout/hChevron3"/>
    <dgm:cxn modelId="{A4A36A9B-53E8-42D6-B2F0-462761E44B30}" type="presParOf" srcId="{F30EF944-54AE-4FCA-A407-87CF2D8145F5}" destId="{FD60AC2E-B0CB-4C70-8667-C831BFAFBA00}" srcOrd="3" destOrd="0" presId="urn:microsoft.com/office/officeart/2005/8/layout/hChevron3"/>
    <dgm:cxn modelId="{F162C792-46D2-4753-8D25-D775D10E19FF}" type="presParOf" srcId="{F30EF944-54AE-4FCA-A407-87CF2D8145F5}" destId="{7D8AF972-7F54-4C7F-A6C6-DC7965DE5A2F}" srcOrd="4" destOrd="0" presId="urn:microsoft.com/office/officeart/2005/8/layout/hChevron3"/>
    <dgm:cxn modelId="{CE14B555-94F8-4082-9B4B-A75687690C5B}" type="presParOf" srcId="{F30EF944-54AE-4FCA-A407-87CF2D8145F5}" destId="{7C734F67-16F6-48D2-9AD1-5E972627ECBC}" srcOrd="5" destOrd="0" presId="urn:microsoft.com/office/officeart/2005/8/layout/hChevron3"/>
    <dgm:cxn modelId="{54C1C1C3-3D20-49DC-B532-5FF09314CA82}" type="presParOf" srcId="{F30EF944-54AE-4FCA-A407-87CF2D8145F5}" destId="{60B19F27-DBC1-4F8E-A7AE-FDE3C46870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4468923-CBE7-4D65-90E7-3C51214CDA5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2E2AE9A-E387-4D1B-B354-8D333265B097}">
      <dgm:prSet phldrT="[文本]" custT="1"/>
      <dgm:spPr>
        <a:solidFill>
          <a:srgbClr val="E6D0D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42672" rIns="21336" bIns="42672" numCol="1" spcCol="1270" anchor="ctr" anchorCtr="0"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Trace Collection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gm:t>
    </dgm:pt>
    <dgm:pt modelId="{03E32B19-77FD-4E22-ACA3-974F63556B63}" type="par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C60BD5C0-F62E-404C-B993-63D680BECF1B}" type="sib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A82FEFC0-9EAA-46CB-97EF-473412438439}">
      <dgm:prSet phldrT="[文本]" custT="1"/>
      <dgm:spPr>
        <a:solidFill>
          <a:srgbClr val="AD0101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5344" tIns="42672" rIns="21336" bIns="42672" numCol="1" spcCol="1270" anchor="ctr" anchorCtr="0"/>
        <a:lstStyle/>
        <a:p>
          <a:pPr algn="l"/>
          <a:r>
            <a:rPr lang="en-US" altLang="zh-CN" sz="1600" b="1" kern="1200" dirty="0"/>
            <a:t>Happens-before Relation </a:t>
          </a: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Construction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gm:t>
    </dgm:pt>
    <dgm:pt modelId="{5C17D502-0EDE-41F8-A760-9F770DA67FD0}" type="par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29707C30-5003-4902-86C3-FD03D3379127}" type="sib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69EE2999-FD98-40CC-B200-F69618D23D46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Race Detection</a:t>
          </a:r>
          <a:endParaRPr lang="zh-CN" altLang="en-US" sz="1600" b="1" dirty="0"/>
        </a:p>
      </dgm:t>
    </dgm:pt>
    <dgm:pt modelId="{847912BE-43B2-446F-889A-282D9BD61009}" type="par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5E50A078-E8EA-4003-A631-8D38A804775C}" type="sib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B050AC0B-60CA-4D50-AB14-8286D8F16F8B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Race Filtering</a:t>
          </a:r>
          <a:endParaRPr lang="zh-CN" altLang="en-US" sz="1600" b="1" dirty="0"/>
        </a:p>
      </dgm:t>
    </dgm:pt>
    <dgm:pt modelId="{A98C9DEA-47C5-4483-B881-48A5F68885E9}" type="par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78853CE8-55DB-4FC6-B669-E0EB64F0856C}" type="sib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F30EF944-54AE-4FCA-A407-87CF2D8145F5}" type="pres">
      <dgm:prSet presAssocID="{E4468923-CBE7-4D65-90E7-3C51214CDA57}" presName="Name0" presStyleCnt="0">
        <dgm:presLayoutVars>
          <dgm:dir/>
          <dgm:resizeHandles val="exact"/>
        </dgm:presLayoutVars>
      </dgm:prSet>
      <dgm:spPr/>
    </dgm:pt>
    <dgm:pt modelId="{363F1C6A-5E52-4912-87DF-CF61A09061F3}" type="pres">
      <dgm:prSet presAssocID="{E2E2AE9A-E387-4D1B-B354-8D333265B097}" presName="parTxOnly" presStyleLbl="node1" presStyleIdx="0" presStyleCnt="4" custScaleX="60634" custScaleY="37126">
        <dgm:presLayoutVars>
          <dgm:bulletEnabled val="1"/>
        </dgm:presLayoutVars>
      </dgm:prSet>
      <dgm:spPr>
        <a:xfrm>
          <a:off x="3280" y="0"/>
          <a:ext cx="3461104" cy="490352"/>
        </a:xfrm>
        <a:prstGeom prst="homePlate">
          <a:avLst/>
        </a:prstGeom>
      </dgm:spPr>
    </dgm:pt>
    <dgm:pt modelId="{F0BCA0BA-AD6F-4C47-9551-343C0008D799}" type="pres">
      <dgm:prSet presAssocID="{C60BD5C0-F62E-404C-B993-63D680BECF1B}" presName="parSpace" presStyleCnt="0"/>
      <dgm:spPr/>
    </dgm:pt>
    <dgm:pt modelId="{9A6F58C6-D2BC-4CB4-984A-9AF2314B08CB}" type="pres">
      <dgm:prSet presAssocID="{A82FEFC0-9EAA-46CB-97EF-473412438439}" presName="parTxOnly" presStyleLbl="node1" presStyleIdx="1" presStyleCnt="4" custScaleX="92718">
        <dgm:presLayoutVars>
          <dgm:bulletEnabled val="1"/>
        </dgm:presLayoutVars>
      </dgm:prSet>
      <dgm:spPr>
        <a:xfrm>
          <a:off x="2322747" y="0"/>
          <a:ext cx="5292520" cy="490352"/>
        </a:xfrm>
        <a:prstGeom prst="chevron">
          <a:avLst/>
        </a:prstGeom>
      </dgm:spPr>
    </dgm:pt>
    <dgm:pt modelId="{FD60AC2E-B0CB-4C70-8667-C831BFAFBA00}" type="pres">
      <dgm:prSet presAssocID="{29707C30-5003-4902-86C3-FD03D3379127}" presName="parSpace" presStyleCnt="0"/>
      <dgm:spPr/>
    </dgm:pt>
    <dgm:pt modelId="{7D8AF972-7F54-4C7F-A6C6-DC7965DE5A2F}" type="pres">
      <dgm:prSet presAssocID="{69EE2999-FD98-40CC-B200-F69618D23D46}" presName="parTxOnly" presStyleLbl="node1" presStyleIdx="2" presStyleCnt="4" custScaleX="57082" custScaleY="21982">
        <dgm:presLayoutVars>
          <dgm:bulletEnabled val="1"/>
        </dgm:presLayoutVars>
      </dgm:prSet>
      <dgm:spPr/>
    </dgm:pt>
    <dgm:pt modelId="{7C734F67-16F6-48D2-9AD1-5E972627ECBC}" type="pres">
      <dgm:prSet presAssocID="{5E50A078-E8EA-4003-A631-8D38A804775C}" presName="parSpace" presStyleCnt="0"/>
      <dgm:spPr/>
    </dgm:pt>
    <dgm:pt modelId="{60B19F27-DBC1-4F8E-A7AE-FDE3C468704D}" type="pres">
      <dgm:prSet presAssocID="{B050AC0B-60CA-4D50-AB14-8286D8F16F8B}" presName="parTxOnly" presStyleLbl="node1" presStyleIdx="3" presStyleCnt="4" custScaleX="35972">
        <dgm:presLayoutVars>
          <dgm:bulletEnabled val="1"/>
        </dgm:presLayoutVars>
      </dgm:prSet>
      <dgm:spPr/>
    </dgm:pt>
  </dgm:ptLst>
  <dgm:cxnLst>
    <dgm:cxn modelId="{DA4A1603-91F6-49FC-A958-C73FEF3BFB6D}" type="presOf" srcId="{E4468923-CBE7-4D65-90E7-3C51214CDA57}" destId="{F30EF944-54AE-4FCA-A407-87CF2D8145F5}" srcOrd="0" destOrd="0" presId="urn:microsoft.com/office/officeart/2005/8/layout/hChevron3"/>
    <dgm:cxn modelId="{7EA8970B-7952-46BC-862A-26B464E3FC8F}" type="presOf" srcId="{69EE2999-FD98-40CC-B200-F69618D23D46}" destId="{7D8AF972-7F54-4C7F-A6C6-DC7965DE5A2F}" srcOrd="0" destOrd="0" presId="urn:microsoft.com/office/officeart/2005/8/layout/hChevron3"/>
    <dgm:cxn modelId="{45F89210-3989-4ADB-9B22-FBD29B28FFC9}" srcId="{E4468923-CBE7-4D65-90E7-3C51214CDA57}" destId="{E2E2AE9A-E387-4D1B-B354-8D333265B097}" srcOrd="0" destOrd="0" parTransId="{03E32B19-77FD-4E22-ACA3-974F63556B63}" sibTransId="{C60BD5C0-F62E-404C-B993-63D680BECF1B}"/>
    <dgm:cxn modelId="{7CC65715-4C39-4556-A432-CB0BA79AEF93}" srcId="{E4468923-CBE7-4D65-90E7-3C51214CDA57}" destId="{B050AC0B-60CA-4D50-AB14-8286D8F16F8B}" srcOrd="3" destOrd="0" parTransId="{A98C9DEA-47C5-4483-B881-48A5F68885E9}" sibTransId="{78853CE8-55DB-4FC6-B669-E0EB64F0856C}"/>
    <dgm:cxn modelId="{4D7FED1B-F00F-4665-BF54-170D52FEA4C6}" type="presOf" srcId="{E2E2AE9A-E387-4D1B-B354-8D333265B097}" destId="{363F1C6A-5E52-4912-87DF-CF61A09061F3}" srcOrd="0" destOrd="0" presId="urn:microsoft.com/office/officeart/2005/8/layout/hChevron3"/>
    <dgm:cxn modelId="{25650C24-64B5-4AD6-98AB-5D15423E0674}" type="presOf" srcId="{A82FEFC0-9EAA-46CB-97EF-473412438439}" destId="{9A6F58C6-D2BC-4CB4-984A-9AF2314B08CB}" srcOrd="0" destOrd="0" presId="urn:microsoft.com/office/officeart/2005/8/layout/hChevron3"/>
    <dgm:cxn modelId="{C015104C-D796-449C-A9E0-565EB0BAA7BF}" srcId="{E4468923-CBE7-4D65-90E7-3C51214CDA57}" destId="{A82FEFC0-9EAA-46CB-97EF-473412438439}" srcOrd="1" destOrd="0" parTransId="{5C17D502-0EDE-41F8-A760-9F770DA67FD0}" sibTransId="{29707C30-5003-4902-86C3-FD03D3379127}"/>
    <dgm:cxn modelId="{4E3C1D5C-EC34-4E20-8190-835C81AF1DC7}" type="presOf" srcId="{B050AC0B-60CA-4D50-AB14-8286D8F16F8B}" destId="{60B19F27-DBC1-4F8E-A7AE-FDE3C468704D}" srcOrd="0" destOrd="0" presId="urn:microsoft.com/office/officeart/2005/8/layout/hChevron3"/>
    <dgm:cxn modelId="{5A330AF3-83A2-4947-92BF-E0C500ABD422}" srcId="{E4468923-CBE7-4D65-90E7-3C51214CDA57}" destId="{69EE2999-FD98-40CC-B200-F69618D23D46}" srcOrd="2" destOrd="0" parTransId="{847912BE-43B2-446F-889A-282D9BD61009}" sibTransId="{5E50A078-E8EA-4003-A631-8D38A804775C}"/>
    <dgm:cxn modelId="{833E68EF-15C2-488A-BB2F-44886985BB5E}" type="presParOf" srcId="{F30EF944-54AE-4FCA-A407-87CF2D8145F5}" destId="{363F1C6A-5E52-4912-87DF-CF61A09061F3}" srcOrd="0" destOrd="0" presId="urn:microsoft.com/office/officeart/2005/8/layout/hChevron3"/>
    <dgm:cxn modelId="{511F886C-19DA-4BAD-92B8-EC5DD5CAF4DB}" type="presParOf" srcId="{F30EF944-54AE-4FCA-A407-87CF2D8145F5}" destId="{F0BCA0BA-AD6F-4C47-9551-343C0008D799}" srcOrd="1" destOrd="0" presId="urn:microsoft.com/office/officeart/2005/8/layout/hChevron3"/>
    <dgm:cxn modelId="{F883A0D4-166E-441D-BBE7-798D46403714}" type="presParOf" srcId="{F30EF944-54AE-4FCA-A407-87CF2D8145F5}" destId="{9A6F58C6-D2BC-4CB4-984A-9AF2314B08CB}" srcOrd="2" destOrd="0" presId="urn:microsoft.com/office/officeart/2005/8/layout/hChevron3"/>
    <dgm:cxn modelId="{A4A36A9B-53E8-42D6-B2F0-462761E44B30}" type="presParOf" srcId="{F30EF944-54AE-4FCA-A407-87CF2D8145F5}" destId="{FD60AC2E-B0CB-4C70-8667-C831BFAFBA00}" srcOrd="3" destOrd="0" presId="urn:microsoft.com/office/officeart/2005/8/layout/hChevron3"/>
    <dgm:cxn modelId="{F162C792-46D2-4753-8D25-D775D10E19FF}" type="presParOf" srcId="{F30EF944-54AE-4FCA-A407-87CF2D8145F5}" destId="{7D8AF972-7F54-4C7F-A6C6-DC7965DE5A2F}" srcOrd="4" destOrd="0" presId="urn:microsoft.com/office/officeart/2005/8/layout/hChevron3"/>
    <dgm:cxn modelId="{CE14B555-94F8-4082-9B4B-A75687690C5B}" type="presParOf" srcId="{F30EF944-54AE-4FCA-A407-87CF2D8145F5}" destId="{7C734F67-16F6-48D2-9AD1-5E972627ECBC}" srcOrd="5" destOrd="0" presId="urn:microsoft.com/office/officeart/2005/8/layout/hChevron3"/>
    <dgm:cxn modelId="{54C1C1C3-3D20-49DC-B532-5FF09314CA82}" type="presParOf" srcId="{F30EF944-54AE-4FCA-A407-87CF2D8145F5}" destId="{60B19F27-DBC1-4F8E-A7AE-FDE3C46870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4468923-CBE7-4D65-90E7-3C51214CDA5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2E2AE9A-E387-4D1B-B354-8D333265B097}">
      <dgm:prSet phldrT="[文本]" custT="1"/>
      <dgm:spPr>
        <a:solidFill>
          <a:srgbClr val="E6D0D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42672" rIns="21336" bIns="42672" numCol="1" spcCol="1270" anchor="ctr" anchorCtr="0"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Trace Collection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gm:t>
    </dgm:pt>
    <dgm:pt modelId="{03E32B19-77FD-4E22-ACA3-974F63556B63}" type="par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C60BD5C0-F62E-404C-B993-63D680BECF1B}" type="sib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A82FEFC0-9EAA-46CB-97EF-473412438439}">
      <dgm:prSet phldrT="[文本]" custT="1"/>
      <dgm:spPr>
        <a:solidFill>
          <a:srgbClr val="AD0101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5344" tIns="42672" rIns="21336" bIns="42672" numCol="1" spcCol="1270" anchor="ctr" anchorCtr="0"/>
        <a:lstStyle/>
        <a:p>
          <a:pPr algn="l"/>
          <a:r>
            <a:rPr lang="en-US" altLang="zh-CN" sz="1600" b="1" kern="1200" dirty="0"/>
            <a:t>Happens-before Relation </a:t>
          </a: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Construction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gm:t>
    </dgm:pt>
    <dgm:pt modelId="{5C17D502-0EDE-41F8-A760-9F770DA67FD0}" type="par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29707C30-5003-4902-86C3-FD03D3379127}" type="sib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69EE2999-FD98-40CC-B200-F69618D23D46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Race Detection</a:t>
          </a:r>
          <a:endParaRPr lang="zh-CN" altLang="en-US" sz="1600" b="1" dirty="0"/>
        </a:p>
      </dgm:t>
    </dgm:pt>
    <dgm:pt modelId="{847912BE-43B2-446F-889A-282D9BD61009}" type="par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5E50A078-E8EA-4003-A631-8D38A804775C}" type="sib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B050AC0B-60CA-4D50-AB14-8286D8F16F8B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Race Filtering</a:t>
          </a:r>
          <a:endParaRPr lang="zh-CN" altLang="en-US" sz="1600" b="1" dirty="0"/>
        </a:p>
      </dgm:t>
    </dgm:pt>
    <dgm:pt modelId="{A98C9DEA-47C5-4483-B881-48A5F68885E9}" type="par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78853CE8-55DB-4FC6-B669-E0EB64F0856C}" type="sib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F30EF944-54AE-4FCA-A407-87CF2D8145F5}" type="pres">
      <dgm:prSet presAssocID="{E4468923-CBE7-4D65-90E7-3C51214CDA57}" presName="Name0" presStyleCnt="0">
        <dgm:presLayoutVars>
          <dgm:dir/>
          <dgm:resizeHandles val="exact"/>
        </dgm:presLayoutVars>
      </dgm:prSet>
      <dgm:spPr/>
    </dgm:pt>
    <dgm:pt modelId="{363F1C6A-5E52-4912-87DF-CF61A09061F3}" type="pres">
      <dgm:prSet presAssocID="{E2E2AE9A-E387-4D1B-B354-8D333265B097}" presName="parTxOnly" presStyleLbl="node1" presStyleIdx="0" presStyleCnt="4" custScaleX="60634" custScaleY="37126">
        <dgm:presLayoutVars>
          <dgm:bulletEnabled val="1"/>
        </dgm:presLayoutVars>
      </dgm:prSet>
      <dgm:spPr>
        <a:xfrm>
          <a:off x="3280" y="0"/>
          <a:ext cx="3461104" cy="490352"/>
        </a:xfrm>
        <a:prstGeom prst="homePlate">
          <a:avLst/>
        </a:prstGeom>
      </dgm:spPr>
    </dgm:pt>
    <dgm:pt modelId="{F0BCA0BA-AD6F-4C47-9551-343C0008D799}" type="pres">
      <dgm:prSet presAssocID="{C60BD5C0-F62E-404C-B993-63D680BECF1B}" presName="parSpace" presStyleCnt="0"/>
      <dgm:spPr/>
    </dgm:pt>
    <dgm:pt modelId="{9A6F58C6-D2BC-4CB4-984A-9AF2314B08CB}" type="pres">
      <dgm:prSet presAssocID="{A82FEFC0-9EAA-46CB-97EF-473412438439}" presName="parTxOnly" presStyleLbl="node1" presStyleIdx="1" presStyleCnt="4" custScaleX="92718">
        <dgm:presLayoutVars>
          <dgm:bulletEnabled val="1"/>
        </dgm:presLayoutVars>
      </dgm:prSet>
      <dgm:spPr>
        <a:xfrm>
          <a:off x="2322747" y="0"/>
          <a:ext cx="5292520" cy="490352"/>
        </a:xfrm>
        <a:prstGeom prst="chevron">
          <a:avLst/>
        </a:prstGeom>
      </dgm:spPr>
    </dgm:pt>
    <dgm:pt modelId="{FD60AC2E-B0CB-4C70-8667-C831BFAFBA00}" type="pres">
      <dgm:prSet presAssocID="{29707C30-5003-4902-86C3-FD03D3379127}" presName="parSpace" presStyleCnt="0"/>
      <dgm:spPr/>
    </dgm:pt>
    <dgm:pt modelId="{7D8AF972-7F54-4C7F-A6C6-DC7965DE5A2F}" type="pres">
      <dgm:prSet presAssocID="{69EE2999-FD98-40CC-B200-F69618D23D46}" presName="parTxOnly" presStyleLbl="node1" presStyleIdx="2" presStyleCnt="4" custScaleX="57082" custScaleY="21982">
        <dgm:presLayoutVars>
          <dgm:bulletEnabled val="1"/>
        </dgm:presLayoutVars>
      </dgm:prSet>
      <dgm:spPr/>
    </dgm:pt>
    <dgm:pt modelId="{7C734F67-16F6-48D2-9AD1-5E972627ECBC}" type="pres">
      <dgm:prSet presAssocID="{5E50A078-E8EA-4003-A631-8D38A804775C}" presName="parSpace" presStyleCnt="0"/>
      <dgm:spPr/>
    </dgm:pt>
    <dgm:pt modelId="{60B19F27-DBC1-4F8E-A7AE-FDE3C468704D}" type="pres">
      <dgm:prSet presAssocID="{B050AC0B-60CA-4D50-AB14-8286D8F16F8B}" presName="parTxOnly" presStyleLbl="node1" presStyleIdx="3" presStyleCnt="4" custScaleX="35972">
        <dgm:presLayoutVars>
          <dgm:bulletEnabled val="1"/>
        </dgm:presLayoutVars>
      </dgm:prSet>
      <dgm:spPr/>
    </dgm:pt>
  </dgm:ptLst>
  <dgm:cxnLst>
    <dgm:cxn modelId="{DA4A1603-91F6-49FC-A958-C73FEF3BFB6D}" type="presOf" srcId="{E4468923-CBE7-4D65-90E7-3C51214CDA57}" destId="{F30EF944-54AE-4FCA-A407-87CF2D8145F5}" srcOrd="0" destOrd="0" presId="urn:microsoft.com/office/officeart/2005/8/layout/hChevron3"/>
    <dgm:cxn modelId="{7EA8970B-7952-46BC-862A-26B464E3FC8F}" type="presOf" srcId="{69EE2999-FD98-40CC-B200-F69618D23D46}" destId="{7D8AF972-7F54-4C7F-A6C6-DC7965DE5A2F}" srcOrd="0" destOrd="0" presId="urn:microsoft.com/office/officeart/2005/8/layout/hChevron3"/>
    <dgm:cxn modelId="{45F89210-3989-4ADB-9B22-FBD29B28FFC9}" srcId="{E4468923-CBE7-4D65-90E7-3C51214CDA57}" destId="{E2E2AE9A-E387-4D1B-B354-8D333265B097}" srcOrd="0" destOrd="0" parTransId="{03E32B19-77FD-4E22-ACA3-974F63556B63}" sibTransId="{C60BD5C0-F62E-404C-B993-63D680BECF1B}"/>
    <dgm:cxn modelId="{7CC65715-4C39-4556-A432-CB0BA79AEF93}" srcId="{E4468923-CBE7-4D65-90E7-3C51214CDA57}" destId="{B050AC0B-60CA-4D50-AB14-8286D8F16F8B}" srcOrd="3" destOrd="0" parTransId="{A98C9DEA-47C5-4483-B881-48A5F68885E9}" sibTransId="{78853CE8-55DB-4FC6-B669-E0EB64F0856C}"/>
    <dgm:cxn modelId="{4D7FED1B-F00F-4665-BF54-170D52FEA4C6}" type="presOf" srcId="{E2E2AE9A-E387-4D1B-B354-8D333265B097}" destId="{363F1C6A-5E52-4912-87DF-CF61A09061F3}" srcOrd="0" destOrd="0" presId="urn:microsoft.com/office/officeart/2005/8/layout/hChevron3"/>
    <dgm:cxn modelId="{25650C24-64B5-4AD6-98AB-5D15423E0674}" type="presOf" srcId="{A82FEFC0-9EAA-46CB-97EF-473412438439}" destId="{9A6F58C6-D2BC-4CB4-984A-9AF2314B08CB}" srcOrd="0" destOrd="0" presId="urn:microsoft.com/office/officeart/2005/8/layout/hChevron3"/>
    <dgm:cxn modelId="{C015104C-D796-449C-A9E0-565EB0BAA7BF}" srcId="{E4468923-CBE7-4D65-90E7-3C51214CDA57}" destId="{A82FEFC0-9EAA-46CB-97EF-473412438439}" srcOrd="1" destOrd="0" parTransId="{5C17D502-0EDE-41F8-A760-9F770DA67FD0}" sibTransId="{29707C30-5003-4902-86C3-FD03D3379127}"/>
    <dgm:cxn modelId="{4E3C1D5C-EC34-4E20-8190-835C81AF1DC7}" type="presOf" srcId="{B050AC0B-60CA-4D50-AB14-8286D8F16F8B}" destId="{60B19F27-DBC1-4F8E-A7AE-FDE3C468704D}" srcOrd="0" destOrd="0" presId="urn:microsoft.com/office/officeart/2005/8/layout/hChevron3"/>
    <dgm:cxn modelId="{5A330AF3-83A2-4947-92BF-E0C500ABD422}" srcId="{E4468923-CBE7-4D65-90E7-3C51214CDA57}" destId="{69EE2999-FD98-40CC-B200-F69618D23D46}" srcOrd="2" destOrd="0" parTransId="{847912BE-43B2-446F-889A-282D9BD61009}" sibTransId="{5E50A078-E8EA-4003-A631-8D38A804775C}"/>
    <dgm:cxn modelId="{833E68EF-15C2-488A-BB2F-44886985BB5E}" type="presParOf" srcId="{F30EF944-54AE-4FCA-A407-87CF2D8145F5}" destId="{363F1C6A-5E52-4912-87DF-CF61A09061F3}" srcOrd="0" destOrd="0" presId="urn:microsoft.com/office/officeart/2005/8/layout/hChevron3"/>
    <dgm:cxn modelId="{511F886C-19DA-4BAD-92B8-EC5DD5CAF4DB}" type="presParOf" srcId="{F30EF944-54AE-4FCA-A407-87CF2D8145F5}" destId="{F0BCA0BA-AD6F-4C47-9551-343C0008D799}" srcOrd="1" destOrd="0" presId="urn:microsoft.com/office/officeart/2005/8/layout/hChevron3"/>
    <dgm:cxn modelId="{F883A0D4-166E-441D-BBE7-798D46403714}" type="presParOf" srcId="{F30EF944-54AE-4FCA-A407-87CF2D8145F5}" destId="{9A6F58C6-D2BC-4CB4-984A-9AF2314B08CB}" srcOrd="2" destOrd="0" presId="urn:microsoft.com/office/officeart/2005/8/layout/hChevron3"/>
    <dgm:cxn modelId="{A4A36A9B-53E8-42D6-B2F0-462761E44B30}" type="presParOf" srcId="{F30EF944-54AE-4FCA-A407-87CF2D8145F5}" destId="{FD60AC2E-B0CB-4C70-8667-C831BFAFBA00}" srcOrd="3" destOrd="0" presId="urn:microsoft.com/office/officeart/2005/8/layout/hChevron3"/>
    <dgm:cxn modelId="{F162C792-46D2-4753-8D25-D775D10E19FF}" type="presParOf" srcId="{F30EF944-54AE-4FCA-A407-87CF2D8145F5}" destId="{7D8AF972-7F54-4C7F-A6C6-DC7965DE5A2F}" srcOrd="4" destOrd="0" presId="urn:microsoft.com/office/officeart/2005/8/layout/hChevron3"/>
    <dgm:cxn modelId="{CE14B555-94F8-4082-9B4B-A75687690C5B}" type="presParOf" srcId="{F30EF944-54AE-4FCA-A407-87CF2D8145F5}" destId="{7C734F67-16F6-48D2-9AD1-5E972627ECBC}" srcOrd="5" destOrd="0" presId="urn:microsoft.com/office/officeart/2005/8/layout/hChevron3"/>
    <dgm:cxn modelId="{54C1C1C3-3D20-49DC-B532-5FF09314CA82}" type="presParOf" srcId="{F30EF944-54AE-4FCA-A407-87CF2D8145F5}" destId="{60B19F27-DBC1-4F8E-A7AE-FDE3C46870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4468923-CBE7-4D65-90E7-3C51214CDA5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2E2AE9A-E387-4D1B-B354-8D333265B097}">
      <dgm:prSet phldrT="[文本]" custT="1"/>
      <dgm:spPr>
        <a:solidFill>
          <a:srgbClr val="E6D0D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42672" rIns="21336" bIns="42672" numCol="1" spcCol="1270" anchor="ctr" anchorCtr="0"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Trace Collection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gm:t>
    </dgm:pt>
    <dgm:pt modelId="{03E32B19-77FD-4E22-ACA3-974F63556B63}" type="par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C60BD5C0-F62E-404C-B993-63D680BECF1B}" type="sib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A82FEFC0-9EAA-46CB-97EF-473412438439}">
      <dgm:prSet phldrT="[文本]" custT="1"/>
      <dgm:spPr>
        <a:solidFill>
          <a:srgbClr val="E6D0D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42672" rIns="21336" bIns="42672" numCol="1" spcCol="1270" anchor="ctr" anchorCtr="0"/>
        <a:lstStyle/>
        <a:p>
          <a:pPr algn="l"/>
          <a:r>
            <a:rPr lang="en-US" altLang="zh-CN" sz="1600" b="1" kern="1200" dirty="0"/>
            <a:t>Happens-before Relation </a:t>
          </a: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Construction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gm:t>
    </dgm:pt>
    <dgm:pt modelId="{5C17D502-0EDE-41F8-A760-9F770DA67FD0}" type="par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29707C30-5003-4902-86C3-FD03D3379127}" type="sib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69EE2999-FD98-40CC-B200-F69618D23D46}">
      <dgm:prSet phldrT="[文本]" custT="1"/>
      <dgm:spPr>
        <a:solidFill>
          <a:srgbClr val="AD0101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5344" tIns="42672" rIns="21336" bIns="42672" numCol="1" spcCol="1270" anchor="ctr" anchorCtr="0"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Race Detection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gm:t>
    </dgm:pt>
    <dgm:pt modelId="{847912BE-43B2-446F-889A-282D9BD61009}" type="par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5E50A078-E8EA-4003-A631-8D38A804775C}" type="sib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B050AC0B-60CA-4D50-AB14-8286D8F16F8B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Race Filtering</a:t>
          </a:r>
          <a:endParaRPr lang="zh-CN" altLang="en-US" sz="1600" b="1" dirty="0"/>
        </a:p>
      </dgm:t>
    </dgm:pt>
    <dgm:pt modelId="{A98C9DEA-47C5-4483-B881-48A5F68885E9}" type="par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78853CE8-55DB-4FC6-B669-E0EB64F0856C}" type="sib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F30EF944-54AE-4FCA-A407-87CF2D8145F5}" type="pres">
      <dgm:prSet presAssocID="{E4468923-CBE7-4D65-90E7-3C51214CDA57}" presName="Name0" presStyleCnt="0">
        <dgm:presLayoutVars>
          <dgm:dir/>
          <dgm:resizeHandles val="exact"/>
        </dgm:presLayoutVars>
      </dgm:prSet>
      <dgm:spPr/>
    </dgm:pt>
    <dgm:pt modelId="{363F1C6A-5E52-4912-87DF-CF61A09061F3}" type="pres">
      <dgm:prSet presAssocID="{E2E2AE9A-E387-4D1B-B354-8D333265B097}" presName="parTxOnly" presStyleLbl="node1" presStyleIdx="0" presStyleCnt="4" custScaleX="60634" custScaleY="37126">
        <dgm:presLayoutVars>
          <dgm:bulletEnabled val="1"/>
        </dgm:presLayoutVars>
      </dgm:prSet>
      <dgm:spPr>
        <a:xfrm>
          <a:off x="3280" y="0"/>
          <a:ext cx="3461104" cy="490352"/>
        </a:xfrm>
        <a:prstGeom prst="homePlate">
          <a:avLst/>
        </a:prstGeom>
      </dgm:spPr>
    </dgm:pt>
    <dgm:pt modelId="{F0BCA0BA-AD6F-4C47-9551-343C0008D799}" type="pres">
      <dgm:prSet presAssocID="{C60BD5C0-F62E-404C-B993-63D680BECF1B}" presName="parSpace" presStyleCnt="0"/>
      <dgm:spPr/>
    </dgm:pt>
    <dgm:pt modelId="{9A6F58C6-D2BC-4CB4-984A-9AF2314B08CB}" type="pres">
      <dgm:prSet presAssocID="{A82FEFC0-9EAA-46CB-97EF-473412438439}" presName="parTxOnly" presStyleLbl="node1" presStyleIdx="1" presStyleCnt="4" custScaleX="92718">
        <dgm:presLayoutVars>
          <dgm:bulletEnabled val="1"/>
        </dgm:presLayoutVars>
      </dgm:prSet>
      <dgm:spPr>
        <a:xfrm>
          <a:off x="2322747" y="0"/>
          <a:ext cx="5292520" cy="490352"/>
        </a:xfrm>
        <a:prstGeom prst="chevron">
          <a:avLst/>
        </a:prstGeom>
      </dgm:spPr>
    </dgm:pt>
    <dgm:pt modelId="{FD60AC2E-B0CB-4C70-8667-C831BFAFBA00}" type="pres">
      <dgm:prSet presAssocID="{29707C30-5003-4902-86C3-FD03D3379127}" presName="parSpace" presStyleCnt="0"/>
      <dgm:spPr/>
    </dgm:pt>
    <dgm:pt modelId="{7D8AF972-7F54-4C7F-A6C6-DC7965DE5A2F}" type="pres">
      <dgm:prSet presAssocID="{69EE2999-FD98-40CC-B200-F69618D23D46}" presName="parTxOnly" presStyleLbl="node1" presStyleIdx="2" presStyleCnt="4" custScaleX="57082" custScaleY="21982">
        <dgm:presLayoutVars>
          <dgm:bulletEnabled val="1"/>
        </dgm:presLayoutVars>
      </dgm:prSet>
      <dgm:spPr>
        <a:xfrm>
          <a:off x="6473629" y="0"/>
          <a:ext cx="3258349" cy="490352"/>
        </a:xfrm>
        <a:prstGeom prst="chevron">
          <a:avLst/>
        </a:prstGeom>
      </dgm:spPr>
    </dgm:pt>
    <dgm:pt modelId="{7C734F67-16F6-48D2-9AD1-5E972627ECBC}" type="pres">
      <dgm:prSet presAssocID="{5E50A078-E8EA-4003-A631-8D38A804775C}" presName="parSpace" presStyleCnt="0"/>
      <dgm:spPr/>
    </dgm:pt>
    <dgm:pt modelId="{60B19F27-DBC1-4F8E-A7AE-FDE3C468704D}" type="pres">
      <dgm:prSet presAssocID="{B050AC0B-60CA-4D50-AB14-8286D8F16F8B}" presName="parTxOnly" presStyleLbl="node1" presStyleIdx="3" presStyleCnt="4" custScaleX="35972">
        <dgm:presLayoutVars>
          <dgm:bulletEnabled val="1"/>
        </dgm:presLayoutVars>
      </dgm:prSet>
      <dgm:spPr/>
    </dgm:pt>
  </dgm:ptLst>
  <dgm:cxnLst>
    <dgm:cxn modelId="{DA4A1603-91F6-49FC-A958-C73FEF3BFB6D}" type="presOf" srcId="{E4468923-CBE7-4D65-90E7-3C51214CDA57}" destId="{F30EF944-54AE-4FCA-A407-87CF2D8145F5}" srcOrd="0" destOrd="0" presId="urn:microsoft.com/office/officeart/2005/8/layout/hChevron3"/>
    <dgm:cxn modelId="{7EA8970B-7952-46BC-862A-26B464E3FC8F}" type="presOf" srcId="{69EE2999-FD98-40CC-B200-F69618D23D46}" destId="{7D8AF972-7F54-4C7F-A6C6-DC7965DE5A2F}" srcOrd="0" destOrd="0" presId="urn:microsoft.com/office/officeart/2005/8/layout/hChevron3"/>
    <dgm:cxn modelId="{45F89210-3989-4ADB-9B22-FBD29B28FFC9}" srcId="{E4468923-CBE7-4D65-90E7-3C51214CDA57}" destId="{E2E2AE9A-E387-4D1B-B354-8D333265B097}" srcOrd="0" destOrd="0" parTransId="{03E32B19-77FD-4E22-ACA3-974F63556B63}" sibTransId="{C60BD5C0-F62E-404C-B993-63D680BECF1B}"/>
    <dgm:cxn modelId="{7CC65715-4C39-4556-A432-CB0BA79AEF93}" srcId="{E4468923-CBE7-4D65-90E7-3C51214CDA57}" destId="{B050AC0B-60CA-4D50-AB14-8286D8F16F8B}" srcOrd="3" destOrd="0" parTransId="{A98C9DEA-47C5-4483-B881-48A5F68885E9}" sibTransId="{78853CE8-55DB-4FC6-B669-E0EB64F0856C}"/>
    <dgm:cxn modelId="{4D7FED1B-F00F-4665-BF54-170D52FEA4C6}" type="presOf" srcId="{E2E2AE9A-E387-4D1B-B354-8D333265B097}" destId="{363F1C6A-5E52-4912-87DF-CF61A09061F3}" srcOrd="0" destOrd="0" presId="urn:microsoft.com/office/officeart/2005/8/layout/hChevron3"/>
    <dgm:cxn modelId="{25650C24-64B5-4AD6-98AB-5D15423E0674}" type="presOf" srcId="{A82FEFC0-9EAA-46CB-97EF-473412438439}" destId="{9A6F58C6-D2BC-4CB4-984A-9AF2314B08CB}" srcOrd="0" destOrd="0" presId="urn:microsoft.com/office/officeart/2005/8/layout/hChevron3"/>
    <dgm:cxn modelId="{C015104C-D796-449C-A9E0-565EB0BAA7BF}" srcId="{E4468923-CBE7-4D65-90E7-3C51214CDA57}" destId="{A82FEFC0-9EAA-46CB-97EF-473412438439}" srcOrd="1" destOrd="0" parTransId="{5C17D502-0EDE-41F8-A760-9F770DA67FD0}" sibTransId="{29707C30-5003-4902-86C3-FD03D3379127}"/>
    <dgm:cxn modelId="{4E3C1D5C-EC34-4E20-8190-835C81AF1DC7}" type="presOf" srcId="{B050AC0B-60CA-4D50-AB14-8286D8F16F8B}" destId="{60B19F27-DBC1-4F8E-A7AE-FDE3C468704D}" srcOrd="0" destOrd="0" presId="urn:microsoft.com/office/officeart/2005/8/layout/hChevron3"/>
    <dgm:cxn modelId="{5A330AF3-83A2-4947-92BF-E0C500ABD422}" srcId="{E4468923-CBE7-4D65-90E7-3C51214CDA57}" destId="{69EE2999-FD98-40CC-B200-F69618D23D46}" srcOrd="2" destOrd="0" parTransId="{847912BE-43B2-446F-889A-282D9BD61009}" sibTransId="{5E50A078-E8EA-4003-A631-8D38A804775C}"/>
    <dgm:cxn modelId="{833E68EF-15C2-488A-BB2F-44886985BB5E}" type="presParOf" srcId="{F30EF944-54AE-4FCA-A407-87CF2D8145F5}" destId="{363F1C6A-5E52-4912-87DF-CF61A09061F3}" srcOrd="0" destOrd="0" presId="urn:microsoft.com/office/officeart/2005/8/layout/hChevron3"/>
    <dgm:cxn modelId="{511F886C-19DA-4BAD-92B8-EC5DD5CAF4DB}" type="presParOf" srcId="{F30EF944-54AE-4FCA-A407-87CF2D8145F5}" destId="{F0BCA0BA-AD6F-4C47-9551-343C0008D799}" srcOrd="1" destOrd="0" presId="urn:microsoft.com/office/officeart/2005/8/layout/hChevron3"/>
    <dgm:cxn modelId="{F883A0D4-166E-441D-BBE7-798D46403714}" type="presParOf" srcId="{F30EF944-54AE-4FCA-A407-87CF2D8145F5}" destId="{9A6F58C6-D2BC-4CB4-984A-9AF2314B08CB}" srcOrd="2" destOrd="0" presId="urn:microsoft.com/office/officeart/2005/8/layout/hChevron3"/>
    <dgm:cxn modelId="{A4A36A9B-53E8-42D6-B2F0-462761E44B30}" type="presParOf" srcId="{F30EF944-54AE-4FCA-A407-87CF2D8145F5}" destId="{FD60AC2E-B0CB-4C70-8667-C831BFAFBA00}" srcOrd="3" destOrd="0" presId="urn:microsoft.com/office/officeart/2005/8/layout/hChevron3"/>
    <dgm:cxn modelId="{F162C792-46D2-4753-8D25-D775D10E19FF}" type="presParOf" srcId="{F30EF944-54AE-4FCA-A407-87CF2D8145F5}" destId="{7D8AF972-7F54-4C7F-A6C6-DC7965DE5A2F}" srcOrd="4" destOrd="0" presId="urn:microsoft.com/office/officeart/2005/8/layout/hChevron3"/>
    <dgm:cxn modelId="{CE14B555-94F8-4082-9B4B-A75687690C5B}" type="presParOf" srcId="{F30EF944-54AE-4FCA-A407-87CF2D8145F5}" destId="{7C734F67-16F6-48D2-9AD1-5E972627ECBC}" srcOrd="5" destOrd="0" presId="urn:microsoft.com/office/officeart/2005/8/layout/hChevron3"/>
    <dgm:cxn modelId="{54C1C1C3-3D20-49DC-B532-5FF09314CA82}" type="presParOf" srcId="{F30EF944-54AE-4FCA-A407-87CF2D8145F5}" destId="{60B19F27-DBC1-4F8E-A7AE-FDE3C46870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4468923-CBE7-4D65-90E7-3C51214CDA5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2E2AE9A-E387-4D1B-B354-8D333265B097}">
      <dgm:prSet phldrT="[文本]" custT="1"/>
      <dgm:spPr>
        <a:solidFill>
          <a:srgbClr val="E6D0D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42672" rIns="21336" bIns="42672" numCol="1" spcCol="1270" anchor="ctr" anchorCtr="0"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Trace Collection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gm:t>
    </dgm:pt>
    <dgm:pt modelId="{03E32B19-77FD-4E22-ACA3-974F63556B63}" type="par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C60BD5C0-F62E-404C-B993-63D680BECF1B}" type="sib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A82FEFC0-9EAA-46CB-97EF-473412438439}">
      <dgm:prSet phldrT="[文本]" custT="1"/>
      <dgm:spPr>
        <a:solidFill>
          <a:srgbClr val="E6D0D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42672" rIns="21336" bIns="42672" numCol="1" spcCol="1270" anchor="ctr" anchorCtr="0"/>
        <a:lstStyle/>
        <a:p>
          <a:pPr algn="l"/>
          <a:r>
            <a:rPr lang="en-US" altLang="zh-CN" sz="1600" b="1" kern="1200" dirty="0"/>
            <a:t>Happens-before Relation </a:t>
          </a: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Construction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gm:t>
    </dgm:pt>
    <dgm:pt modelId="{5C17D502-0EDE-41F8-A760-9F770DA67FD0}" type="par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29707C30-5003-4902-86C3-FD03D3379127}" type="sib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69EE2999-FD98-40CC-B200-F69618D23D46}">
      <dgm:prSet phldrT="[文本]" custT="1"/>
      <dgm:spPr>
        <a:solidFill>
          <a:srgbClr val="AD0101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5344" tIns="42672" rIns="21336" bIns="42672" numCol="1" spcCol="1270" anchor="ctr" anchorCtr="0"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Race Detection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gm:t>
    </dgm:pt>
    <dgm:pt modelId="{847912BE-43B2-446F-889A-282D9BD61009}" type="par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5E50A078-E8EA-4003-A631-8D38A804775C}" type="sib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B050AC0B-60CA-4D50-AB14-8286D8F16F8B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Race Filtering</a:t>
          </a:r>
          <a:endParaRPr lang="zh-CN" altLang="en-US" sz="1600" b="1" dirty="0"/>
        </a:p>
      </dgm:t>
    </dgm:pt>
    <dgm:pt modelId="{A98C9DEA-47C5-4483-B881-48A5F68885E9}" type="par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78853CE8-55DB-4FC6-B669-E0EB64F0856C}" type="sib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F30EF944-54AE-4FCA-A407-87CF2D8145F5}" type="pres">
      <dgm:prSet presAssocID="{E4468923-CBE7-4D65-90E7-3C51214CDA57}" presName="Name0" presStyleCnt="0">
        <dgm:presLayoutVars>
          <dgm:dir/>
          <dgm:resizeHandles val="exact"/>
        </dgm:presLayoutVars>
      </dgm:prSet>
      <dgm:spPr/>
    </dgm:pt>
    <dgm:pt modelId="{363F1C6A-5E52-4912-87DF-CF61A09061F3}" type="pres">
      <dgm:prSet presAssocID="{E2E2AE9A-E387-4D1B-B354-8D333265B097}" presName="parTxOnly" presStyleLbl="node1" presStyleIdx="0" presStyleCnt="4" custScaleX="60634" custScaleY="37126">
        <dgm:presLayoutVars>
          <dgm:bulletEnabled val="1"/>
        </dgm:presLayoutVars>
      </dgm:prSet>
      <dgm:spPr>
        <a:xfrm>
          <a:off x="3280" y="0"/>
          <a:ext cx="3461104" cy="490352"/>
        </a:xfrm>
        <a:prstGeom prst="homePlate">
          <a:avLst/>
        </a:prstGeom>
      </dgm:spPr>
    </dgm:pt>
    <dgm:pt modelId="{F0BCA0BA-AD6F-4C47-9551-343C0008D799}" type="pres">
      <dgm:prSet presAssocID="{C60BD5C0-F62E-404C-B993-63D680BECF1B}" presName="parSpace" presStyleCnt="0"/>
      <dgm:spPr/>
    </dgm:pt>
    <dgm:pt modelId="{9A6F58C6-D2BC-4CB4-984A-9AF2314B08CB}" type="pres">
      <dgm:prSet presAssocID="{A82FEFC0-9EAA-46CB-97EF-473412438439}" presName="parTxOnly" presStyleLbl="node1" presStyleIdx="1" presStyleCnt="4" custScaleX="92718">
        <dgm:presLayoutVars>
          <dgm:bulletEnabled val="1"/>
        </dgm:presLayoutVars>
      </dgm:prSet>
      <dgm:spPr>
        <a:xfrm>
          <a:off x="2322747" y="0"/>
          <a:ext cx="5292520" cy="490352"/>
        </a:xfrm>
        <a:prstGeom prst="chevron">
          <a:avLst/>
        </a:prstGeom>
      </dgm:spPr>
    </dgm:pt>
    <dgm:pt modelId="{FD60AC2E-B0CB-4C70-8667-C831BFAFBA00}" type="pres">
      <dgm:prSet presAssocID="{29707C30-5003-4902-86C3-FD03D3379127}" presName="parSpace" presStyleCnt="0"/>
      <dgm:spPr/>
    </dgm:pt>
    <dgm:pt modelId="{7D8AF972-7F54-4C7F-A6C6-DC7965DE5A2F}" type="pres">
      <dgm:prSet presAssocID="{69EE2999-FD98-40CC-B200-F69618D23D46}" presName="parTxOnly" presStyleLbl="node1" presStyleIdx="2" presStyleCnt="4" custScaleX="57082" custScaleY="21982">
        <dgm:presLayoutVars>
          <dgm:bulletEnabled val="1"/>
        </dgm:presLayoutVars>
      </dgm:prSet>
      <dgm:spPr>
        <a:xfrm>
          <a:off x="6473629" y="0"/>
          <a:ext cx="3258349" cy="490352"/>
        </a:xfrm>
        <a:prstGeom prst="chevron">
          <a:avLst/>
        </a:prstGeom>
      </dgm:spPr>
    </dgm:pt>
    <dgm:pt modelId="{7C734F67-16F6-48D2-9AD1-5E972627ECBC}" type="pres">
      <dgm:prSet presAssocID="{5E50A078-E8EA-4003-A631-8D38A804775C}" presName="parSpace" presStyleCnt="0"/>
      <dgm:spPr/>
    </dgm:pt>
    <dgm:pt modelId="{60B19F27-DBC1-4F8E-A7AE-FDE3C468704D}" type="pres">
      <dgm:prSet presAssocID="{B050AC0B-60CA-4D50-AB14-8286D8F16F8B}" presName="parTxOnly" presStyleLbl="node1" presStyleIdx="3" presStyleCnt="4" custScaleX="35972">
        <dgm:presLayoutVars>
          <dgm:bulletEnabled val="1"/>
        </dgm:presLayoutVars>
      </dgm:prSet>
      <dgm:spPr/>
    </dgm:pt>
  </dgm:ptLst>
  <dgm:cxnLst>
    <dgm:cxn modelId="{DA4A1603-91F6-49FC-A958-C73FEF3BFB6D}" type="presOf" srcId="{E4468923-CBE7-4D65-90E7-3C51214CDA57}" destId="{F30EF944-54AE-4FCA-A407-87CF2D8145F5}" srcOrd="0" destOrd="0" presId="urn:microsoft.com/office/officeart/2005/8/layout/hChevron3"/>
    <dgm:cxn modelId="{7EA8970B-7952-46BC-862A-26B464E3FC8F}" type="presOf" srcId="{69EE2999-FD98-40CC-B200-F69618D23D46}" destId="{7D8AF972-7F54-4C7F-A6C6-DC7965DE5A2F}" srcOrd="0" destOrd="0" presId="urn:microsoft.com/office/officeart/2005/8/layout/hChevron3"/>
    <dgm:cxn modelId="{45F89210-3989-4ADB-9B22-FBD29B28FFC9}" srcId="{E4468923-CBE7-4D65-90E7-3C51214CDA57}" destId="{E2E2AE9A-E387-4D1B-B354-8D333265B097}" srcOrd="0" destOrd="0" parTransId="{03E32B19-77FD-4E22-ACA3-974F63556B63}" sibTransId="{C60BD5C0-F62E-404C-B993-63D680BECF1B}"/>
    <dgm:cxn modelId="{7CC65715-4C39-4556-A432-CB0BA79AEF93}" srcId="{E4468923-CBE7-4D65-90E7-3C51214CDA57}" destId="{B050AC0B-60CA-4D50-AB14-8286D8F16F8B}" srcOrd="3" destOrd="0" parTransId="{A98C9DEA-47C5-4483-B881-48A5F68885E9}" sibTransId="{78853CE8-55DB-4FC6-B669-E0EB64F0856C}"/>
    <dgm:cxn modelId="{4D7FED1B-F00F-4665-BF54-170D52FEA4C6}" type="presOf" srcId="{E2E2AE9A-E387-4D1B-B354-8D333265B097}" destId="{363F1C6A-5E52-4912-87DF-CF61A09061F3}" srcOrd="0" destOrd="0" presId="urn:microsoft.com/office/officeart/2005/8/layout/hChevron3"/>
    <dgm:cxn modelId="{25650C24-64B5-4AD6-98AB-5D15423E0674}" type="presOf" srcId="{A82FEFC0-9EAA-46CB-97EF-473412438439}" destId="{9A6F58C6-D2BC-4CB4-984A-9AF2314B08CB}" srcOrd="0" destOrd="0" presId="urn:microsoft.com/office/officeart/2005/8/layout/hChevron3"/>
    <dgm:cxn modelId="{C015104C-D796-449C-A9E0-565EB0BAA7BF}" srcId="{E4468923-CBE7-4D65-90E7-3C51214CDA57}" destId="{A82FEFC0-9EAA-46CB-97EF-473412438439}" srcOrd="1" destOrd="0" parTransId="{5C17D502-0EDE-41F8-A760-9F770DA67FD0}" sibTransId="{29707C30-5003-4902-86C3-FD03D3379127}"/>
    <dgm:cxn modelId="{4E3C1D5C-EC34-4E20-8190-835C81AF1DC7}" type="presOf" srcId="{B050AC0B-60CA-4D50-AB14-8286D8F16F8B}" destId="{60B19F27-DBC1-4F8E-A7AE-FDE3C468704D}" srcOrd="0" destOrd="0" presId="urn:microsoft.com/office/officeart/2005/8/layout/hChevron3"/>
    <dgm:cxn modelId="{5A330AF3-83A2-4947-92BF-E0C500ABD422}" srcId="{E4468923-CBE7-4D65-90E7-3C51214CDA57}" destId="{69EE2999-FD98-40CC-B200-F69618D23D46}" srcOrd="2" destOrd="0" parTransId="{847912BE-43B2-446F-889A-282D9BD61009}" sibTransId="{5E50A078-E8EA-4003-A631-8D38A804775C}"/>
    <dgm:cxn modelId="{833E68EF-15C2-488A-BB2F-44886985BB5E}" type="presParOf" srcId="{F30EF944-54AE-4FCA-A407-87CF2D8145F5}" destId="{363F1C6A-5E52-4912-87DF-CF61A09061F3}" srcOrd="0" destOrd="0" presId="urn:microsoft.com/office/officeart/2005/8/layout/hChevron3"/>
    <dgm:cxn modelId="{511F886C-19DA-4BAD-92B8-EC5DD5CAF4DB}" type="presParOf" srcId="{F30EF944-54AE-4FCA-A407-87CF2D8145F5}" destId="{F0BCA0BA-AD6F-4C47-9551-343C0008D799}" srcOrd="1" destOrd="0" presId="urn:microsoft.com/office/officeart/2005/8/layout/hChevron3"/>
    <dgm:cxn modelId="{F883A0D4-166E-441D-BBE7-798D46403714}" type="presParOf" srcId="{F30EF944-54AE-4FCA-A407-87CF2D8145F5}" destId="{9A6F58C6-D2BC-4CB4-984A-9AF2314B08CB}" srcOrd="2" destOrd="0" presId="urn:microsoft.com/office/officeart/2005/8/layout/hChevron3"/>
    <dgm:cxn modelId="{A4A36A9B-53E8-42D6-B2F0-462761E44B30}" type="presParOf" srcId="{F30EF944-54AE-4FCA-A407-87CF2D8145F5}" destId="{FD60AC2E-B0CB-4C70-8667-C831BFAFBA00}" srcOrd="3" destOrd="0" presId="urn:microsoft.com/office/officeart/2005/8/layout/hChevron3"/>
    <dgm:cxn modelId="{F162C792-46D2-4753-8D25-D775D10E19FF}" type="presParOf" srcId="{F30EF944-54AE-4FCA-A407-87CF2D8145F5}" destId="{7D8AF972-7F54-4C7F-A6C6-DC7965DE5A2F}" srcOrd="4" destOrd="0" presId="urn:microsoft.com/office/officeart/2005/8/layout/hChevron3"/>
    <dgm:cxn modelId="{CE14B555-94F8-4082-9B4B-A75687690C5B}" type="presParOf" srcId="{F30EF944-54AE-4FCA-A407-87CF2D8145F5}" destId="{7C734F67-16F6-48D2-9AD1-5E972627ECBC}" srcOrd="5" destOrd="0" presId="urn:microsoft.com/office/officeart/2005/8/layout/hChevron3"/>
    <dgm:cxn modelId="{54C1C1C3-3D20-49DC-B532-5FF09314CA82}" type="presParOf" srcId="{F30EF944-54AE-4FCA-A407-87CF2D8145F5}" destId="{60B19F27-DBC1-4F8E-A7AE-FDE3C46870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4468923-CBE7-4D65-90E7-3C51214CDA5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2E2AE9A-E387-4D1B-B354-8D333265B097}">
      <dgm:prSet phldrT="[文本]" custT="1"/>
      <dgm:spPr>
        <a:solidFill>
          <a:srgbClr val="E6D0D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42672" rIns="21336" bIns="42672" numCol="1" spcCol="1270" anchor="ctr" anchorCtr="0"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Trace Collection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gm:t>
    </dgm:pt>
    <dgm:pt modelId="{03E32B19-77FD-4E22-ACA3-974F63556B63}" type="par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C60BD5C0-F62E-404C-B993-63D680BECF1B}" type="sib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A82FEFC0-9EAA-46CB-97EF-473412438439}">
      <dgm:prSet phldrT="[文本]" custT="1"/>
      <dgm:spPr>
        <a:solidFill>
          <a:srgbClr val="E6D0D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42672" rIns="21336" bIns="42672" numCol="1" spcCol="1270" anchor="ctr" anchorCtr="0"/>
        <a:lstStyle/>
        <a:p>
          <a:pPr algn="l"/>
          <a:r>
            <a:rPr lang="en-US" altLang="zh-CN" sz="1600" b="1" kern="1200" dirty="0"/>
            <a:t>Happens-before Relation </a:t>
          </a: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Construction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gm:t>
    </dgm:pt>
    <dgm:pt modelId="{5C17D502-0EDE-41F8-A760-9F770DA67FD0}" type="par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29707C30-5003-4902-86C3-FD03D3379127}" type="sib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69EE2999-FD98-40CC-B200-F69618D23D46}">
      <dgm:prSet phldrT="[文本]" custT="1"/>
      <dgm:spPr>
        <a:solidFill>
          <a:srgbClr val="AD0101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5344" tIns="42672" rIns="21336" bIns="42672" numCol="1" spcCol="1270" anchor="ctr" anchorCtr="0"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Race Detection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gm:t>
    </dgm:pt>
    <dgm:pt modelId="{847912BE-43B2-446F-889A-282D9BD61009}" type="par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5E50A078-E8EA-4003-A631-8D38A804775C}" type="sib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B050AC0B-60CA-4D50-AB14-8286D8F16F8B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Race Filtering</a:t>
          </a:r>
          <a:endParaRPr lang="zh-CN" altLang="en-US" sz="1600" b="1" dirty="0"/>
        </a:p>
      </dgm:t>
    </dgm:pt>
    <dgm:pt modelId="{A98C9DEA-47C5-4483-B881-48A5F68885E9}" type="par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78853CE8-55DB-4FC6-B669-E0EB64F0856C}" type="sib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F30EF944-54AE-4FCA-A407-87CF2D8145F5}" type="pres">
      <dgm:prSet presAssocID="{E4468923-CBE7-4D65-90E7-3C51214CDA57}" presName="Name0" presStyleCnt="0">
        <dgm:presLayoutVars>
          <dgm:dir/>
          <dgm:resizeHandles val="exact"/>
        </dgm:presLayoutVars>
      </dgm:prSet>
      <dgm:spPr/>
    </dgm:pt>
    <dgm:pt modelId="{363F1C6A-5E52-4912-87DF-CF61A09061F3}" type="pres">
      <dgm:prSet presAssocID="{E2E2AE9A-E387-4D1B-B354-8D333265B097}" presName="parTxOnly" presStyleLbl="node1" presStyleIdx="0" presStyleCnt="4" custScaleX="60634" custScaleY="37126">
        <dgm:presLayoutVars>
          <dgm:bulletEnabled val="1"/>
        </dgm:presLayoutVars>
      </dgm:prSet>
      <dgm:spPr>
        <a:xfrm>
          <a:off x="3280" y="0"/>
          <a:ext cx="3461104" cy="490352"/>
        </a:xfrm>
        <a:prstGeom prst="homePlate">
          <a:avLst/>
        </a:prstGeom>
      </dgm:spPr>
    </dgm:pt>
    <dgm:pt modelId="{F0BCA0BA-AD6F-4C47-9551-343C0008D799}" type="pres">
      <dgm:prSet presAssocID="{C60BD5C0-F62E-404C-B993-63D680BECF1B}" presName="parSpace" presStyleCnt="0"/>
      <dgm:spPr/>
    </dgm:pt>
    <dgm:pt modelId="{9A6F58C6-D2BC-4CB4-984A-9AF2314B08CB}" type="pres">
      <dgm:prSet presAssocID="{A82FEFC0-9EAA-46CB-97EF-473412438439}" presName="parTxOnly" presStyleLbl="node1" presStyleIdx="1" presStyleCnt="4" custScaleX="92718">
        <dgm:presLayoutVars>
          <dgm:bulletEnabled val="1"/>
        </dgm:presLayoutVars>
      </dgm:prSet>
      <dgm:spPr>
        <a:xfrm>
          <a:off x="2322747" y="0"/>
          <a:ext cx="5292520" cy="490352"/>
        </a:xfrm>
        <a:prstGeom prst="chevron">
          <a:avLst/>
        </a:prstGeom>
      </dgm:spPr>
    </dgm:pt>
    <dgm:pt modelId="{FD60AC2E-B0CB-4C70-8667-C831BFAFBA00}" type="pres">
      <dgm:prSet presAssocID="{29707C30-5003-4902-86C3-FD03D3379127}" presName="parSpace" presStyleCnt="0"/>
      <dgm:spPr/>
    </dgm:pt>
    <dgm:pt modelId="{7D8AF972-7F54-4C7F-A6C6-DC7965DE5A2F}" type="pres">
      <dgm:prSet presAssocID="{69EE2999-FD98-40CC-B200-F69618D23D46}" presName="parTxOnly" presStyleLbl="node1" presStyleIdx="2" presStyleCnt="4" custScaleX="57082" custScaleY="21982">
        <dgm:presLayoutVars>
          <dgm:bulletEnabled val="1"/>
        </dgm:presLayoutVars>
      </dgm:prSet>
      <dgm:spPr>
        <a:xfrm>
          <a:off x="6473629" y="0"/>
          <a:ext cx="3258349" cy="490352"/>
        </a:xfrm>
        <a:prstGeom prst="chevron">
          <a:avLst/>
        </a:prstGeom>
      </dgm:spPr>
    </dgm:pt>
    <dgm:pt modelId="{7C734F67-16F6-48D2-9AD1-5E972627ECBC}" type="pres">
      <dgm:prSet presAssocID="{5E50A078-E8EA-4003-A631-8D38A804775C}" presName="parSpace" presStyleCnt="0"/>
      <dgm:spPr/>
    </dgm:pt>
    <dgm:pt modelId="{60B19F27-DBC1-4F8E-A7AE-FDE3C468704D}" type="pres">
      <dgm:prSet presAssocID="{B050AC0B-60CA-4D50-AB14-8286D8F16F8B}" presName="parTxOnly" presStyleLbl="node1" presStyleIdx="3" presStyleCnt="4" custScaleX="35972">
        <dgm:presLayoutVars>
          <dgm:bulletEnabled val="1"/>
        </dgm:presLayoutVars>
      </dgm:prSet>
      <dgm:spPr/>
    </dgm:pt>
  </dgm:ptLst>
  <dgm:cxnLst>
    <dgm:cxn modelId="{DA4A1603-91F6-49FC-A958-C73FEF3BFB6D}" type="presOf" srcId="{E4468923-CBE7-4D65-90E7-3C51214CDA57}" destId="{F30EF944-54AE-4FCA-A407-87CF2D8145F5}" srcOrd="0" destOrd="0" presId="urn:microsoft.com/office/officeart/2005/8/layout/hChevron3"/>
    <dgm:cxn modelId="{7EA8970B-7952-46BC-862A-26B464E3FC8F}" type="presOf" srcId="{69EE2999-FD98-40CC-B200-F69618D23D46}" destId="{7D8AF972-7F54-4C7F-A6C6-DC7965DE5A2F}" srcOrd="0" destOrd="0" presId="urn:microsoft.com/office/officeart/2005/8/layout/hChevron3"/>
    <dgm:cxn modelId="{45F89210-3989-4ADB-9B22-FBD29B28FFC9}" srcId="{E4468923-CBE7-4D65-90E7-3C51214CDA57}" destId="{E2E2AE9A-E387-4D1B-B354-8D333265B097}" srcOrd="0" destOrd="0" parTransId="{03E32B19-77FD-4E22-ACA3-974F63556B63}" sibTransId="{C60BD5C0-F62E-404C-B993-63D680BECF1B}"/>
    <dgm:cxn modelId="{7CC65715-4C39-4556-A432-CB0BA79AEF93}" srcId="{E4468923-CBE7-4D65-90E7-3C51214CDA57}" destId="{B050AC0B-60CA-4D50-AB14-8286D8F16F8B}" srcOrd="3" destOrd="0" parTransId="{A98C9DEA-47C5-4483-B881-48A5F68885E9}" sibTransId="{78853CE8-55DB-4FC6-B669-E0EB64F0856C}"/>
    <dgm:cxn modelId="{4D7FED1B-F00F-4665-BF54-170D52FEA4C6}" type="presOf" srcId="{E2E2AE9A-E387-4D1B-B354-8D333265B097}" destId="{363F1C6A-5E52-4912-87DF-CF61A09061F3}" srcOrd="0" destOrd="0" presId="urn:microsoft.com/office/officeart/2005/8/layout/hChevron3"/>
    <dgm:cxn modelId="{25650C24-64B5-4AD6-98AB-5D15423E0674}" type="presOf" srcId="{A82FEFC0-9EAA-46CB-97EF-473412438439}" destId="{9A6F58C6-D2BC-4CB4-984A-9AF2314B08CB}" srcOrd="0" destOrd="0" presId="urn:microsoft.com/office/officeart/2005/8/layout/hChevron3"/>
    <dgm:cxn modelId="{C015104C-D796-449C-A9E0-565EB0BAA7BF}" srcId="{E4468923-CBE7-4D65-90E7-3C51214CDA57}" destId="{A82FEFC0-9EAA-46CB-97EF-473412438439}" srcOrd="1" destOrd="0" parTransId="{5C17D502-0EDE-41F8-A760-9F770DA67FD0}" sibTransId="{29707C30-5003-4902-86C3-FD03D3379127}"/>
    <dgm:cxn modelId="{4E3C1D5C-EC34-4E20-8190-835C81AF1DC7}" type="presOf" srcId="{B050AC0B-60CA-4D50-AB14-8286D8F16F8B}" destId="{60B19F27-DBC1-4F8E-A7AE-FDE3C468704D}" srcOrd="0" destOrd="0" presId="urn:microsoft.com/office/officeart/2005/8/layout/hChevron3"/>
    <dgm:cxn modelId="{5A330AF3-83A2-4947-92BF-E0C500ABD422}" srcId="{E4468923-CBE7-4D65-90E7-3C51214CDA57}" destId="{69EE2999-FD98-40CC-B200-F69618D23D46}" srcOrd="2" destOrd="0" parTransId="{847912BE-43B2-446F-889A-282D9BD61009}" sibTransId="{5E50A078-E8EA-4003-A631-8D38A804775C}"/>
    <dgm:cxn modelId="{833E68EF-15C2-488A-BB2F-44886985BB5E}" type="presParOf" srcId="{F30EF944-54AE-4FCA-A407-87CF2D8145F5}" destId="{363F1C6A-5E52-4912-87DF-CF61A09061F3}" srcOrd="0" destOrd="0" presId="urn:microsoft.com/office/officeart/2005/8/layout/hChevron3"/>
    <dgm:cxn modelId="{511F886C-19DA-4BAD-92B8-EC5DD5CAF4DB}" type="presParOf" srcId="{F30EF944-54AE-4FCA-A407-87CF2D8145F5}" destId="{F0BCA0BA-AD6F-4C47-9551-343C0008D799}" srcOrd="1" destOrd="0" presId="urn:microsoft.com/office/officeart/2005/8/layout/hChevron3"/>
    <dgm:cxn modelId="{F883A0D4-166E-441D-BBE7-798D46403714}" type="presParOf" srcId="{F30EF944-54AE-4FCA-A407-87CF2D8145F5}" destId="{9A6F58C6-D2BC-4CB4-984A-9AF2314B08CB}" srcOrd="2" destOrd="0" presId="urn:microsoft.com/office/officeart/2005/8/layout/hChevron3"/>
    <dgm:cxn modelId="{A4A36A9B-53E8-42D6-B2F0-462761E44B30}" type="presParOf" srcId="{F30EF944-54AE-4FCA-A407-87CF2D8145F5}" destId="{FD60AC2E-B0CB-4C70-8667-C831BFAFBA00}" srcOrd="3" destOrd="0" presId="urn:microsoft.com/office/officeart/2005/8/layout/hChevron3"/>
    <dgm:cxn modelId="{F162C792-46D2-4753-8D25-D775D10E19FF}" type="presParOf" srcId="{F30EF944-54AE-4FCA-A407-87CF2D8145F5}" destId="{7D8AF972-7F54-4C7F-A6C6-DC7965DE5A2F}" srcOrd="4" destOrd="0" presId="urn:microsoft.com/office/officeart/2005/8/layout/hChevron3"/>
    <dgm:cxn modelId="{CE14B555-94F8-4082-9B4B-A75687690C5B}" type="presParOf" srcId="{F30EF944-54AE-4FCA-A407-87CF2D8145F5}" destId="{7C734F67-16F6-48D2-9AD1-5E972627ECBC}" srcOrd="5" destOrd="0" presId="urn:microsoft.com/office/officeart/2005/8/layout/hChevron3"/>
    <dgm:cxn modelId="{54C1C1C3-3D20-49DC-B532-5FF09314CA82}" type="presParOf" srcId="{F30EF944-54AE-4FCA-A407-87CF2D8145F5}" destId="{60B19F27-DBC1-4F8E-A7AE-FDE3C46870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4468923-CBE7-4D65-90E7-3C51214CDA5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2E2AE9A-E387-4D1B-B354-8D333265B097}">
      <dgm:prSet phldrT="[文本]" custT="1"/>
      <dgm:spPr>
        <a:solidFill>
          <a:srgbClr val="E6D0D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42672" rIns="21336" bIns="42672" numCol="1" spcCol="1270" anchor="ctr" anchorCtr="0"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Trace Collection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gm:t>
    </dgm:pt>
    <dgm:pt modelId="{03E32B19-77FD-4E22-ACA3-974F63556B63}" type="par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C60BD5C0-F62E-404C-B993-63D680BECF1B}" type="sib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A82FEFC0-9EAA-46CB-97EF-473412438439}">
      <dgm:prSet phldrT="[文本]" custT="1"/>
      <dgm:spPr>
        <a:solidFill>
          <a:srgbClr val="E6D0D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42672" rIns="21336" bIns="42672" numCol="1" spcCol="1270" anchor="ctr" anchorCtr="0"/>
        <a:lstStyle/>
        <a:p>
          <a:pPr algn="l"/>
          <a:r>
            <a:rPr lang="en-US" altLang="zh-CN" sz="1600" b="1" kern="1200" dirty="0"/>
            <a:t>Happens-before Relation </a:t>
          </a: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Construction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gm:t>
    </dgm:pt>
    <dgm:pt modelId="{5C17D502-0EDE-41F8-A760-9F770DA67FD0}" type="par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29707C30-5003-4902-86C3-FD03D3379127}" type="sib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69EE2999-FD98-40CC-B200-F69618D23D46}">
      <dgm:prSet phldrT="[文本]" custT="1"/>
      <dgm:spPr>
        <a:solidFill>
          <a:srgbClr val="E6D0D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42672" rIns="21336" bIns="42672" numCol="1" spcCol="1270" anchor="ctr" anchorCtr="0"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Race Detection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gm:t>
    </dgm:pt>
    <dgm:pt modelId="{847912BE-43B2-446F-889A-282D9BD61009}" type="par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5E50A078-E8EA-4003-A631-8D38A804775C}" type="sib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B050AC0B-60CA-4D50-AB14-8286D8F16F8B}">
      <dgm:prSet phldrT="[文本]" custT="1"/>
      <dgm:spPr>
        <a:solidFill>
          <a:srgbClr val="AD0101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5344" tIns="42672" rIns="21336" bIns="42672" numCol="1" spcCol="1270" anchor="ctr" anchorCtr="0"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Race Filtering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gm:t>
    </dgm:pt>
    <dgm:pt modelId="{A98C9DEA-47C5-4483-B881-48A5F68885E9}" type="par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78853CE8-55DB-4FC6-B669-E0EB64F0856C}" type="sib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F30EF944-54AE-4FCA-A407-87CF2D8145F5}" type="pres">
      <dgm:prSet presAssocID="{E4468923-CBE7-4D65-90E7-3C51214CDA57}" presName="Name0" presStyleCnt="0">
        <dgm:presLayoutVars>
          <dgm:dir/>
          <dgm:resizeHandles val="exact"/>
        </dgm:presLayoutVars>
      </dgm:prSet>
      <dgm:spPr/>
    </dgm:pt>
    <dgm:pt modelId="{363F1C6A-5E52-4912-87DF-CF61A09061F3}" type="pres">
      <dgm:prSet presAssocID="{E2E2AE9A-E387-4D1B-B354-8D333265B097}" presName="parTxOnly" presStyleLbl="node1" presStyleIdx="0" presStyleCnt="4" custScaleX="60634" custScaleY="37126">
        <dgm:presLayoutVars>
          <dgm:bulletEnabled val="1"/>
        </dgm:presLayoutVars>
      </dgm:prSet>
      <dgm:spPr>
        <a:xfrm>
          <a:off x="3280" y="0"/>
          <a:ext cx="3461104" cy="490352"/>
        </a:xfrm>
        <a:prstGeom prst="homePlate">
          <a:avLst/>
        </a:prstGeom>
      </dgm:spPr>
    </dgm:pt>
    <dgm:pt modelId="{F0BCA0BA-AD6F-4C47-9551-343C0008D799}" type="pres">
      <dgm:prSet presAssocID="{C60BD5C0-F62E-404C-B993-63D680BECF1B}" presName="parSpace" presStyleCnt="0"/>
      <dgm:spPr/>
    </dgm:pt>
    <dgm:pt modelId="{9A6F58C6-D2BC-4CB4-984A-9AF2314B08CB}" type="pres">
      <dgm:prSet presAssocID="{A82FEFC0-9EAA-46CB-97EF-473412438439}" presName="parTxOnly" presStyleLbl="node1" presStyleIdx="1" presStyleCnt="4" custScaleX="92718">
        <dgm:presLayoutVars>
          <dgm:bulletEnabled val="1"/>
        </dgm:presLayoutVars>
      </dgm:prSet>
      <dgm:spPr>
        <a:xfrm>
          <a:off x="2322747" y="0"/>
          <a:ext cx="5292520" cy="490352"/>
        </a:xfrm>
        <a:prstGeom prst="chevron">
          <a:avLst/>
        </a:prstGeom>
      </dgm:spPr>
    </dgm:pt>
    <dgm:pt modelId="{FD60AC2E-B0CB-4C70-8667-C831BFAFBA00}" type="pres">
      <dgm:prSet presAssocID="{29707C30-5003-4902-86C3-FD03D3379127}" presName="parSpace" presStyleCnt="0"/>
      <dgm:spPr/>
    </dgm:pt>
    <dgm:pt modelId="{7D8AF972-7F54-4C7F-A6C6-DC7965DE5A2F}" type="pres">
      <dgm:prSet presAssocID="{69EE2999-FD98-40CC-B200-F69618D23D46}" presName="parTxOnly" presStyleLbl="node1" presStyleIdx="2" presStyleCnt="4" custScaleX="57082" custScaleY="21982">
        <dgm:presLayoutVars>
          <dgm:bulletEnabled val="1"/>
        </dgm:presLayoutVars>
      </dgm:prSet>
      <dgm:spPr>
        <a:xfrm>
          <a:off x="6473629" y="0"/>
          <a:ext cx="3258349" cy="490352"/>
        </a:xfrm>
        <a:prstGeom prst="chevron">
          <a:avLst/>
        </a:prstGeom>
      </dgm:spPr>
    </dgm:pt>
    <dgm:pt modelId="{7C734F67-16F6-48D2-9AD1-5E972627ECBC}" type="pres">
      <dgm:prSet presAssocID="{5E50A078-E8EA-4003-A631-8D38A804775C}" presName="parSpace" presStyleCnt="0"/>
      <dgm:spPr/>
    </dgm:pt>
    <dgm:pt modelId="{60B19F27-DBC1-4F8E-A7AE-FDE3C468704D}" type="pres">
      <dgm:prSet presAssocID="{B050AC0B-60CA-4D50-AB14-8286D8F16F8B}" presName="parTxOnly" presStyleLbl="node1" presStyleIdx="3" presStyleCnt="4" custScaleX="35972">
        <dgm:presLayoutVars>
          <dgm:bulletEnabled val="1"/>
        </dgm:presLayoutVars>
      </dgm:prSet>
      <dgm:spPr>
        <a:xfrm>
          <a:off x="8590340" y="0"/>
          <a:ext cx="2053350" cy="490352"/>
        </a:xfrm>
        <a:prstGeom prst="chevron">
          <a:avLst/>
        </a:prstGeom>
      </dgm:spPr>
    </dgm:pt>
  </dgm:ptLst>
  <dgm:cxnLst>
    <dgm:cxn modelId="{DA4A1603-91F6-49FC-A958-C73FEF3BFB6D}" type="presOf" srcId="{E4468923-CBE7-4D65-90E7-3C51214CDA57}" destId="{F30EF944-54AE-4FCA-A407-87CF2D8145F5}" srcOrd="0" destOrd="0" presId="urn:microsoft.com/office/officeart/2005/8/layout/hChevron3"/>
    <dgm:cxn modelId="{7EA8970B-7952-46BC-862A-26B464E3FC8F}" type="presOf" srcId="{69EE2999-FD98-40CC-B200-F69618D23D46}" destId="{7D8AF972-7F54-4C7F-A6C6-DC7965DE5A2F}" srcOrd="0" destOrd="0" presId="urn:microsoft.com/office/officeart/2005/8/layout/hChevron3"/>
    <dgm:cxn modelId="{45F89210-3989-4ADB-9B22-FBD29B28FFC9}" srcId="{E4468923-CBE7-4D65-90E7-3C51214CDA57}" destId="{E2E2AE9A-E387-4D1B-B354-8D333265B097}" srcOrd="0" destOrd="0" parTransId="{03E32B19-77FD-4E22-ACA3-974F63556B63}" sibTransId="{C60BD5C0-F62E-404C-B993-63D680BECF1B}"/>
    <dgm:cxn modelId="{7CC65715-4C39-4556-A432-CB0BA79AEF93}" srcId="{E4468923-CBE7-4D65-90E7-3C51214CDA57}" destId="{B050AC0B-60CA-4D50-AB14-8286D8F16F8B}" srcOrd="3" destOrd="0" parTransId="{A98C9DEA-47C5-4483-B881-48A5F68885E9}" sibTransId="{78853CE8-55DB-4FC6-B669-E0EB64F0856C}"/>
    <dgm:cxn modelId="{4D7FED1B-F00F-4665-BF54-170D52FEA4C6}" type="presOf" srcId="{E2E2AE9A-E387-4D1B-B354-8D333265B097}" destId="{363F1C6A-5E52-4912-87DF-CF61A09061F3}" srcOrd="0" destOrd="0" presId="urn:microsoft.com/office/officeart/2005/8/layout/hChevron3"/>
    <dgm:cxn modelId="{25650C24-64B5-4AD6-98AB-5D15423E0674}" type="presOf" srcId="{A82FEFC0-9EAA-46CB-97EF-473412438439}" destId="{9A6F58C6-D2BC-4CB4-984A-9AF2314B08CB}" srcOrd="0" destOrd="0" presId="urn:microsoft.com/office/officeart/2005/8/layout/hChevron3"/>
    <dgm:cxn modelId="{C015104C-D796-449C-A9E0-565EB0BAA7BF}" srcId="{E4468923-CBE7-4D65-90E7-3C51214CDA57}" destId="{A82FEFC0-9EAA-46CB-97EF-473412438439}" srcOrd="1" destOrd="0" parTransId="{5C17D502-0EDE-41F8-A760-9F770DA67FD0}" sibTransId="{29707C30-5003-4902-86C3-FD03D3379127}"/>
    <dgm:cxn modelId="{4E3C1D5C-EC34-4E20-8190-835C81AF1DC7}" type="presOf" srcId="{B050AC0B-60CA-4D50-AB14-8286D8F16F8B}" destId="{60B19F27-DBC1-4F8E-A7AE-FDE3C468704D}" srcOrd="0" destOrd="0" presId="urn:microsoft.com/office/officeart/2005/8/layout/hChevron3"/>
    <dgm:cxn modelId="{5A330AF3-83A2-4947-92BF-E0C500ABD422}" srcId="{E4468923-CBE7-4D65-90E7-3C51214CDA57}" destId="{69EE2999-FD98-40CC-B200-F69618D23D46}" srcOrd="2" destOrd="0" parTransId="{847912BE-43B2-446F-889A-282D9BD61009}" sibTransId="{5E50A078-E8EA-4003-A631-8D38A804775C}"/>
    <dgm:cxn modelId="{833E68EF-15C2-488A-BB2F-44886985BB5E}" type="presParOf" srcId="{F30EF944-54AE-4FCA-A407-87CF2D8145F5}" destId="{363F1C6A-5E52-4912-87DF-CF61A09061F3}" srcOrd="0" destOrd="0" presId="urn:microsoft.com/office/officeart/2005/8/layout/hChevron3"/>
    <dgm:cxn modelId="{511F886C-19DA-4BAD-92B8-EC5DD5CAF4DB}" type="presParOf" srcId="{F30EF944-54AE-4FCA-A407-87CF2D8145F5}" destId="{F0BCA0BA-AD6F-4C47-9551-343C0008D799}" srcOrd="1" destOrd="0" presId="urn:microsoft.com/office/officeart/2005/8/layout/hChevron3"/>
    <dgm:cxn modelId="{F883A0D4-166E-441D-BBE7-798D46403714}" type="presParOf" srcId="{F30EF944-54AE-4FCA-A407-87CF2D8145F5}" destId="{9A6F58C6-D2BC-4CB4-984A-9AF2314B08CB}" srcOrd="2" destOrd="0" presId="urn:microsoft.com/office/officeart/2005/8/layout/hChevron3"/>
    <dgm:cxn modelId="{A4A36A9B-53E8-42D6-B2F0-462761E44B30}" type="presParOf" srcId="{F30EF944-54AE-4FCA-A407-87CF2D8145F5}" destId="{FD60AC2E-B0CB-4C70-8667-C831BFAFBA00}" srcOrd="3" destOrd="0" presId="urn:microsoft.com/office/officeart/2005/8/layout/hChevron3"/>
    <dgm:cxn modelId="{F162C792-46D2-4753-8D25-D775D10E19FF}" type="presParOf" srcId="{F30EF944-54AE-4FCA-A407-87CF2D8145F5}" destId="{7D8AF972-7F54-4C7F-A6C6-DC7965DE5A2F}" srcOrd="4" destOrd="0" presId="urn:microsoft.com/office/officeart/2005/8/layout/hChevron3"/>
    <dgm:cxn modelId="{CE14B555-94F8-4082-9B4B-A75687690C5B}" type="presParOf" srcId="{F30EF944-54AE-4FCA-A407-87CF2D8145F5}" destId="{7C734F67-16F6-48D2-9AD1-5E972627ECBC}" srcOrd="5" destOrd="0" presId="urn:microsoft.com/office/officeart/2005/8/layout/hChevron3"/>
    <dgm:cxn modelId="{54C1C1C3-3D20-49DC-B532-5FF09314CA82}" type="presParOf" srcId="{F30EF944-54AE-4FCA-A407-87CF2D8145F5}" destId="{60B19F27-DBC1-4F8E-A7AE-FDE3C46870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4468923-CBE7-4D65-90E7-3C51214CDA5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2E2AE9A-E387-4D1B-B354-8D333265B097}">
      <dgm:prSet phldrT="[文本]" custT="1"/>
      <dgm:spPr>
        <a:solidFill>
          <a:srgbClr val="E6D0D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42672" rIns="21336" bIns="42672" numCol="1" spcCol="1270" anchor="ctr" anchorCtr="0"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Trace Collection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gm:t>
    </dgm:pt>
    <dgm:pt modelId="{03E32B19-77FD-4E22-ACA3-974F63556B63}" type="par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C60BD5C0-F62E-404C-B993-63D680BECF1B}" type="sib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A82FEFC0-9EAA-46CB-97EF-473412438439}">
      <dgm:prSet phldrT="[文本]" custT="1"/>
      <dgm:spPr>
        <a:solidFill>
          <a:srgbClr val="E6D0D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42672" rIns="21336" bIns="42672" numCol="1" spcCol="1270" anchor="ctr" anchorCtr="0"/>
        <a:lstStyle/>
        <a:p>
          <a:pPr algn="l"/>
          <a:r>
            <a:rPr lang="en-US" altLang="zh-CN" sz="1600" b="1" kern="1200" dirty="0"/>
            <a:t>Happens-before Relation </a:t>
          </a: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Construction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gm:t>
    </dgm:pt>
    <dgm:pt modelId="{5C17D502-0EDE-41F8-A760-9F770DA67FD0}" type="par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29707C30-5003-4902-86C3-FD03D3379127}" type="sib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69EE2999-FD98-40CC-B200-F69618D23D46}">
      <dgm:prSet phldrT="[文本]" custT="1"/>
      <dgm:spPr>
        <a:solidFill>
          <a:srgbClr val="E6D0D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42672" rIns="21336" bIns="42672" numCol="1" spcCol="1270" anchor="ctr" anchorCtr="0"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Race Detection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gm:t>
    </dgm:pt>
    <dgm:pt modelId="{847912BE-43B2-446F-889A-282D9BD61009}" type="par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5E50A078-E8EA-4003-A631-8D38A804775C}" type="sib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B050AC0B-60CA-4D50-AB14-8286D8F16F8B}">
      <dgm:prSet phldrT="[文本]" custT="1"/>
      <dgm:spPr>
        <a:solidFill>
          <a:srgbClr val="AD0101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5344" tIns="42672" rIns="21336" bIns="42672" numCol="1" spcCol="1270" anchor="ctr" anchorCtr="0"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Race Filtering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gm:t>
    </dgm:pt>
    <dgm:pt modelId="{A98C9DEA-47C5-4483-B881-48A5F68885E9}" type="par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78853CE8-55DB-4FC6-B669-E0EB64F0856C}" type="sib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F30EF944-54AE-4FCA-A407-87CF2D8145F5}" type="pres">
      <dgm:prSet presAssocID="{E4468923-CBE7-4D65-90E7-3C51214CDA57}" presName="Name0" presStyleCnt="0">
        <dgm:presLayoutVars>
          <dgm:dir/>
          <dgm:resizeHandles val="exact"/>
        </dgm:presLayoutVars>
      </dgm:prSet>
      <dgm:spPr/>
    </dgm:pt>
    <dgm:pt modelId="{363F1C6A-5E52-4912-87DF-CF61A09061F3}" type="pres">
      <dgm:prSet presAssocID="{E2E2AE9A-E387-4D1B-B354-8D333265B097}" presName="parTxOnly" presStyleLbl="node1" presStyleIdx="0" presStyleCnt="4" custScaleX="60634" custScaleY="37126">
        <dgm:presLayoutVars>
          <dgm:bulletEnabled val="1"/>
        </dgm:presLayoutVars>
      </dgm:prSet>
      <dgm:spPr>
        <a:xfrm>
          <a:off x="3280" y="0"/>
          <a:ext cx="3461104" cy="490352"/>
        </a:xfrm>
        <a:prstGeom prst="homePlate">
          <a:avLst/>
        </a:prstGeom>
      </dgm:spPr>
    </dgm:pt>
    <dgm:pt modelId="{F0BCA0BA-AD6F-4C47-9551-343C0008D799}" type="pres">
      <dgm:prSet presAssocID="{C60BD5C0-F62E-404C-B993-63D680BECF1B}" presName="parSpace" presStyleCnt="0"/>
      <dgm:spPr/>
    </dgm:pt>
    <dgm:pt modelId="{9A6F58C6-D2BC-4CB4-984A-9AF2314B08CB}" type="pres">
      <dgm:prSet presAssocID="{A82FEFC0-9EAA-46CB-97EF-473412438439}" presName="parTxOnly" presStyleLbl="node1" presStyleIdx="1" presStyleCnt="4" custScaleX="92718">
        <dgm:presLayoutVars>
          <dgm:bulletEnabled val="1"/>
        </dgm:presLayoutVars>
      </dgm:prSet>
      <dgm:spPr>
        <a:xfrm>
          <a:off x="2322747" y="0"/>
          <a:ext cx="5292520" cy="490352"/>
        </a:xfrm>
        <a:prstGeom prst="chevron">
          <a:avLst/>
        </a:prstGeom>
      </dgm:spPr>
    </dgm:pt>
    <dgm:pt modelId="{FD60AC2E-B0CB-4C70-8667-C831BFAFBA00}" type="pres">
      <dgm:prSet presAssocID="{29707C30-5003-4902-86C3-FD03D3379127}" presName="parSpace" presStyleCnt="0"/>
      <dgm:spPr/>
    </dgm:pt>
    <dgm:pt modelId="{7D8AF972-7F54-4C7F-A6C6-DC7965DE5A2F}" type="pres">
      <dgm:prSet presAssocID="{69EE2999-FD98-40CC-B200-F69618D23D46}" presName="parTxOnly" presStyleLbl="node1" presStyleIdx="2" presStyleCnt="4" custScaleX="57082" custScaleY="21982">
        <dgm:presLayoutVars>
          <dgm:bulletEnabled val="1"/>
        </dgm:presLayoutVars>
      </dgm:prSet>
      <dgm:spPr>
        <a:xfrm>
          <a:off x="6473629" y="0"/>
          <a:ext cx="3258349" cy="490352"/>
        </a:xfrm>
        <a:prstGeom prst="chevron">
          <a:avLst/>
        </a:prstGeom>
      </dgm:spPr>
    </dgm:pt>
    <dgm:pt modelId="{7C734F67-16F6-48D2-9AD1-5E972627ECBC}" type="pres">
      <dgm:prSet presAssocID="{5E50A078-E8EA-4003-A631-8D38A804775C}" presName="parSpace" presStyleCnt="0"/>
      <dgm:spPr/>
    </dgm:pt>
    <dgm:pt modelId="{60B19F27-DBC1-4F8E-A7AE-FDE3C468704D}" type="pres">
      <dgm:prSet presAssocID="{B050AC0B-60CA-4D50-AB14-8286D8F16F8B}" presName="parTxOnly" presStyleLbl="node1" presStyleIdx="3" presStyleCnt="4" custScaleX="35972">
        <dgm:presLayoutVars>
          <dgm:bulletEnabled val="1"/>
        </dgm:presLayoutVars>
      </dgm:prSet>
      <dgm:spPr>
        <a:xfrm>
          <a:off x="8590340" y="0"/>
          <a:ext cx="2053350" cy="490352"/>
        </a:xfrm>
        <a:prstGeom prst="chevron">
          <a:avLst/>
        </a:prstGeom>
      </dgm:spPr>
    </dgm:pt>
  </dgm:ptLst>
  <dgm:cxnLst>
    <dgm:cxn modelId="{DA4A1603-91F6-49FC-A958-C73FEF3BFB6D}" type="presOf" srcId="{E4468923-CBE7-4D65-90E7-3C51214CDA57}" destId="{F30EF944-54AE-4FCA-A407-87CF2D8145F5}" srcOrd="0" destOrd="0" presId="urn:microsoft.com/office/officeart/2005/8/layout/hChevron3"/>
    <dgm:cxn modelId="{7EA8970B-7952-46BC-862A-26B464E3FC8F}" type="presOf" srcId="{69EE2999-FD98-40CC-B200-F69618D23D46}" destId="{7D8AF972-7F54-4C7F-A6C6-DC7965DE5A2F}" srcOrd="0" destOrd="0" presId="urn:microsoft.com/office/officeart/2005/8/layout/hChevron3"/>
    <dgm:cxn modelId="{45F89210-3989-4ADB-9B22-FBD29B28FFC9}" srcId="{E4468923-CBE7-4D65-90E7-3C51214CDA57}" destId="{E2E2AE9A-E387-4D1B-B354-8D333265B097}" srcOrd="0" destOrd="0" parTransId="{03E32B19-77FD-4E22-ACA3-974F63556B63}" sibTransId="{C60BD5C0-F62E-404C-B993-63D680BECF1B}"/>
    <dgm:cxn modelId="{7CC65715-4C39-4556-A432-CB0BA79AEF93}" srcId="{E4468923-CBE7-4D65-90E7-3C51214CDA57}" destId="{B050AC0B-60CA-4D50-AB14-8286D8F16F8B}" srcOrd="3" destOrd="0" parTransId="{A98C9DEA-47C5-4483-B881-48A5F68885E9}" sibTransId="{78853CE8-55DB-4FC6-B669-E0EB64F0856C}"/>
    <dgm:cxn modelId="{4D7FED1B-F00F-4665-BF54-170D52FEA4C6}" type="presOf" srcId="{E2E2AE9A-E387-4D1B-B354-8D333265B097}" destId="{363F1C6A-5E52-4912-87DF-CF61A09061F3}" srcOrd="0" destOrd="0" presId="urn:microsoft.com/office/officeart/2005/8/layout/hChevron3"/>
    <dgm:cxn modelId="{25650C24-64B5-4AD6-98AB-5D15423E0674}" type="presOf" srcId="{A82FEFC0-9EAA-46CB-97EF-473412438439}" destId="{9A6F58C6-D2BC-4CB4-984A-9AF2314B08CB}" srcOrd="0" destOrd="0" presId="urn:microsoft.com/office/officeart/2005/8/layout/hChevron3"/>
    <dgm:cxn modelId="{C015104C-D796-449C-A9E0-565EB0BAA7BF}" srcId="{E4468923-CBE7-4D65-90E7-3C51214CDA57}" destId="{A82FEFC0-9EAA-46CB-97EF-473412438439}" srcOrd="1" destOrd="0" parTransId="{5C17D502-0EDE-41F8-A760-9F770DA67FD0}" sibTransId="{29707C30-5003-4902-86C3-FD03D3379127}"/>
    <dgm:cxn modelId="{4E3C1D5C-EC34-4E20-8190-835C81AF1DC7}" type="presOf" srcId="{B050AC0B-60CA-4D50-AB14-8286D8F16F8B}" destId="{60B19F27-DBC1-4F8E-A7AE-FDE3C468704D}" srcOrd="0" destOrd="0" presId="urn:microsoft.com/office/officeart/2005/8/layout/hChevron3"/>
    <dgm:cxn modelId="{5A330AF3-83A2-4947-92BF-E0C500ABD422}" srcId="{E4468923-CBE7-4D65-90E7-3C51214CDA57}" destId="{69EE2999-FD98-40CC-B200-F69618D23D46}" srcOrd="2" destOrd="0" parTransId="{847912BE-43B2-446F-889A-282D9BD61009}" sibTransId="{5E50A078-E8EA-4003-A631-8D38A804775C}"/>
    <dgm:cxn modelId="{833E68EF-15C2-488A-BB2F-44886985BB5E}" type="presParOf" srcId="{F30EF944-54AE-4FCA-A407-87CF2D8145F5}" destId="{363F1C6A-5E52-4912-87DF-CF61A09061F3}" srcOrd="0" destOrd="0" presId="urn:microsoft.com/office/officeart/2005/8/layout/hChevron3"/>
    <dgm:cxn modelId="{511F886C-19DA-4BAD-92B8-EC5DD5CAF4DB}" type="presParOf" srcId="{F30EF944-54AE-4FCA-A407-87CF2D8145F5}" destId="{F0BCA0BA-AD6F-4C47-9551-343C0008D799}" srcOrd="1" destOrd="0" presId="urn:microsoft.com/office/officeart/2005/8/layout/hChevron3"/>
    <dgm:cxn modelId="{F883A0D4-166E-441D-BBE7-798D46403714}" type="presParOf" srcId="{F30EF944-54AE-4FCA-A407-87CF2D8145F5}" destId="{9A6F58C6-D2BC-4CB4-984A-9AF2314B08CB}" srcOrd="2" destOrd="0" presId="urn:microsoft.com/office/officeart/2005/8/layout/hChevron3"/>
    <dgm:cxn modelId="{A4A36A9B-53E8-42D6-B2F0-462761E44B30}" type="presParOf" srcId="{F30EF944-54AE-4FCA-A407-87CF2D8145F5}" destId="{FD60AC2E-B0CB-4C70-8667-C831BFAFBA00}" srcOrd="3" destOrd="0" presId="urn:microsoft.com/office/officeart/2005/8/layout/hChevron3"/>
    <dgm:cxn modelId="{F162C792-46D2-4753-8D25-D775D10E19FF}" type="presParOf" srcId="{F30EF944-54AE-4FCA-A407-87CF2D8145F5}" destId="{7D8AF972-7F54-4C7F-A6C6-DC7965DE5A2F}" srcOrd="4" destOrd="0" presId="urn:microsoft.com/office/officeart/2005/8/layout/hChevron3"/>
    <dgm:cxn modelId="{CE14B555-94F8-4082-9B4B-A75687690C5B}" type="presParOf" srcId="{F30EF944-54AE-4FCA-A407-87CF2D8145F5}" destId="{7C734F67-16F6-48D2-9AD1-5E972627ECBC}" srcOrd="5" destOrd="0" presId="urn:microsoft.com/office/officeart/2005/8/layout/hChevron3"/>
    <dgm:cxn modelId="{54C1C1C3-3D20-49DC-B532-5FF09314CA82}" type="presParOf" srcId="{F30EF944-54AE-4FCA-A407-87CF2D8145F5}" destId="{60B19F27-DBC1-4F8E-A7AE-FDE3C46870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4468923-CBE7-4D65-90E7-3C51214CDA5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2E2AE9A-E387-4D1B-B354-8D333265B097}">
      <dgm:prSet phldrT="[文本]" custT="1"/>
      <dgm:spPr>
        <a:solidFill>
          <a:srgbClr val="E6D0D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42672" rIns="21336" bIns="42672" numCol="1" spcCol="1270" anchor="ctr" anchorCtr="0"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Trace Collection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gm:t>
    </dgm:pt>
    <dgm:pt modelId="{03E32B19-77FD-4E22-ACA3-974F63556B63}" type="par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C60BD5C0-F62E-404C-B993-63D680BECF1B}" type="sib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A82FEFC0-9EAA-46CB-97EF-473412438439}">
      <dgm:prSet phldrT="[文本]" custT="1"/>
      <dgm:spPr>
        <a:solidFill>
          <a:srgbClr val="E6D0D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42672" rIns="21336" bIns="42672" numCol="1" spcCol="1270" anchor="ctr" anchorCtr="0"/>
        <a:lstStyle/>
        <a:p>
          <a:pPr algn="l"/>
          <a:r>
            <a:rPr lang="en-US" altLang="zh-CN" sz="1600" b="1" kern="1200" dirty="0"/>
            <a:t>Happens-before Relation </a:t>
          </a: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Construction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gm:t>
    </dgm:pt>
    <dgm:pt modelId="{5C17D502-0EDE-41F8-A760-9F770DA67FD0}" type="par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29707C30-5003-4902-86C3-FD03D3379127}" type="sib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69EE2999-FD98-40CC-B200-F69618D23D46}">
      <dgm:prSet phldrT="[文本]" custT="1"/>
      <dgm:spPr>
        <a:solidFill>
          <a:srgbClr val="E6D0D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42672" rIns="21336" bIns="42672" numCol="1" spcCol="1270" anchor="ctr" anchorCtr="0"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Race Detection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gm:t>
    </dgm:pt>
    <dgm:pt modelId="{847912BE-43B2-446F-889A-282D9BD61009}" type="par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5E50A078-E8EA-4003-A631-8D38A804775C}" type="sib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B050AC0B-60CA-4D50-AB14-8286D8F16F8B}">
      <dgm:prSet phldrT="[文本]" custT="1"/>
      <dgm:spPr>
        <a:solidFill>
          <a:srgbClr val="AD0101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5344" tIns="42672" rIns="21336" bIns="42672" numCol="1" spcCol="1270" anchor="ctr" anchorCtr="0"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Race Filtering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gm:t>
    </dgm:pt>
    <dgm:pt modelId="{A98C9DEA-47C5-4483-B881-48A5F68885E9}" type="par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78853CE8-55DB-4FC6-B669-E0EB64F0856C}" type="sib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F30EF944-54AE-4FCA-A407-87CF2D8145F5}" type="pres">
      <dgm:prSet presAssocID="{E4468923-CBE7-4D65-90E7-3C51214CDA57}" presName="Name0" presStyleCnt="0">
        <dgm:presLayoutVars>
          <dgm:dir/>
          <dgm:resizeHandles val="exact"/>
        </dgm:presLayoutVars>
      </dgm:prSet>
      <dgm:spPr/>
    </dgm:pt>
    <dgm:pt modelId="{363F1C6A-5E52-4912-87DF-CF61A09061F3}" type="pres">
      <dgm:prSet presAssocID="{E2E2AE9A-E387-4D1B-B354-8D333265B097}" presName="parTxOnly" presStyleLbl="node1" presStyleIdx="0" presStyleCnt="4" custScaleX="60634" custScaleY="37126">
        <dgm:presLayoutVars>
          <dgm:bulletEnabled val="1"/>
        </dgm:presLayoutVars>
      </dgm:prSet>
      <dgm:spPr>
        <a:xfrm>
          <a:off x="3280" y="0"/>
          <a:ext cx="3461104" cy="490352"/>
        </a:xfrm>
        <a:prstGeom prst="homePlate">
          <a:avLst/>
        </a:prstGeom>
      </dgm:spPr>
    </dgm:pt>
    <dgm:pt modelId="{F0BCA0BA-AD6F-4C47-9551-343C0008D799}" type="pres">
      <dgm:prSet presAssocID="{C60BD5C0-F62E-404C-B993-63D680BECF1B}" presName="parSpace" presStyleCnt="0"/>
      <dgm:spPr/>
    </dgm:pt>
    <dgm:pt modelId="{9A6F58C6-D2BC-4CB4-984A-9AF2314B08CB}" type="pres">
      <dgm:prSet presAssocID="{A82FEFC0-9EAA-46CB-97EF-473412438439}" presName="parTxOnly" presStyleLbl="node1" presStyleIdx="1" presStyleCnt="4" custScaleX="92718">
        <dgm:presLayoutVars>
          <dgm:bulletEnabled val="1"/>
        </dgm:presLayoutVars>
      </dgm:prSet>
      <dgm:spPr>
        <a:xfrm>
          <a:off x="2322747" y="0"/>
          <a:ext cx="5292520" cy="490352"/>
        </a:xfrm>
        <a:prstGeom prst="chevron">
          <a:avLst/>
        </a:prstGeom>
      </dgm:spPr>
    </dgm:pt>
    <dgm:pt modelId="{FD60AC2E-B0CB-4C70-8667-C831BFAFBA00}" type="pres">
      <dgm:prSet presAssocID="{29707C30-5003-4902-86C3-FD03D3379127}" presName="parSpace" presStyleCnt="0"/>
      <dgm:spPr/>
    </dgm:pt>
    <dgm:pt modelId="{7D8AF972-7F54-4C7F-A6C6-DC7965DE5A2F}" type="pres">
      <dgm:prSet presAssocID="{69EE2999-FD98-40CC-B200-F69618D23D46}" presName="parTxOnly" presStyleLbl="node1" presStyleIdx="2" presStyleCnt="4" custScaleX="57082" custScaleY="21982">
        <dgm:presLayoutVars>
          <dgm:bulletEnabled val="1"/>
        </dgm:presLayoutVars>
      </dgm:prSet>
      <dgm:spPr>
        <a:xfrm>
          <a:off x="6473629" y="0"/>
          <a:ext cx="3258349" cy="490352"/>
        </a:xfrm>
        <a:prstGeom prst="chevron">
          <a:avLst/>
        </a:prstGeom>
      </dgm:spPr>
    </dgm:pt>
    <dgm:pt modelId="{7C734F67-16F6-48D2-9AD1-5E972627ECBC}" type="pres">
      <dgm:prSet presAssocID="{5E50A078-E8EA-4003-A631-8D38A804775C}" presName="parSpace" presStyleCnt="0"/>
      <dgm:spPr/>
    </dgm:pt>
    <dgm:pt modelId="{60B19F27-DBC1-4F8E-A7AE-FDE3C468704D}" type="pres">
      <dgm:prSet presAssocID="{B050AC0B-60CA-4D50-AB14-8286D8F16F8B}" presName="parTxOnly" presStyleLbl="node1" presStyleIdx="3" presStyleCnt="4" custScaleX="35972">
        <dgm:presLayoutVars>
          <dgm:bulletEnabled val="1"/>
        </dgm:presLayoutVars>
      </dgm:prSet>
      <dgm:spPr>
        <a:xfrm>
          <a:off x="8590340" y="0"/>
          <a:ext cx="2053350" cy="490352"/>
        </a:xfrm>
        <a:prstGeom prst="chevron">
          <a:avLst/>
        </a:prstGeom>
      </dgm:spPr>
    </dgm:pt>
  </dgm:ptLst>
  <dgm:cxnLst>
    <dgm:cxn modelId="{DA4A1603-91F6-49FC-A958-C73FEF3BFB6D}" type="presOf" srcId="{E4468923-CBE7-4D65-90E7-3C51214CDA57}" destId="{F30EF944-54AE-4FCA-A407-87CF2D8145F5}" srcOrd="0" destOrd="0" presId="urn:microsoft.com/office/officeart/2005/8/layout/hChevron3"/>
    <dgm:cxn modelId="{7EA8970B-7952-46BC-862A-26B464E3FC8F}" type="presOf" srcId="{69EE2999-FD98-40CC-B200-F69618D23D46}" destId="{7D8AF972-7F54-4C7F-A6C6-DC7965DE5A2F}" srcOrd="0" destOrd="0" presId="urn:microsoft.com/office/officeart/2005/8/layout/hChevron3"/>
    <dgm:cxn modelId="{45F89210-3989-4ADB-9B22-FBD29B28FFC9}" srcId="{E4468923-CBE7-4D65-90E7-3C51214CDA57}" destId="{E2E2AE9A-E387-4D1B-B354-8D333265B097}" srcOrd="0" destOrd="0" parTransId="{03E32B19-77FD-4E22-ACA3-974F63556B63}" sibTransId="{C60BD5C0-F62E-404C-B993-63D680BECF1B}"/>
    <dgm:cxn modelId="{7CC65715-4C39-4556-A432-CB0BA79AEF93}" srcId="{E4468923-CBE7-4D65-90E7-3C51214CDA57}" destId="{B050AC0B-60CA-4D50-AB14-8286D8F16F8B}" srcOrd="3" destOrd="0" parTransId="{A98C9DEA-47C5-4483-B881-48A5F68885E9}" sibTransId="{78853CE8-55DB-4FC6-B669-E0EB64F0856C}"/>
    <dgm:cxn modelId="{4D7FED1B-F00F-4665-BF54-170D52FEA4C6}" type="presOf" srcId="{E2E2AE9A-E387-4D1B-B354-8D333265B097}" destId="{363F1C6A-5E52-4912-87DF-CF61A09061F3}" srcOrd="0" destOrd="0" presId="urn:microsoft.com/office/officeart/2005/8/layout/hChevron3"/>
    <dgm:cxn modelId="{25650C24-64B5-4AD6-98AB-5D15423E0674}" type="presOf" srcId="{A82FEFC0-9EAA-46CB-97EF-473412438439}" destId="{9A6F58C6-D2BC-4CB4-984A-9AF2314B08CB}" srcOrd="0" destOrd="0" presId="urn:microsoft.com/office/officeart/2005/8/layout/hChevron3"/>
    <dgm:cxn modelId="{C015104C-D796-449C-A9E0-565EB0BAA7BF}" srcId="{E4468923-CBE7-4D65-90E7-3C51214CDA57}" destId="{A82FEFC0-9EAA-46CB-97EF-473412438439}" srcOrd="1" destOrd="0" parTransId="{5C17D502-0EDE-41F8-A760-9F770DA67FD0}" sibTransId="{29707C30-5003-4902-86C3-FD03D3379127}"/>
    <dgm:cxn modelId="{4E3C1D5C-EC34-4E20-8190-835C81AF1DC7}" type="presOf" srcId="{B050AC0B-60CA-4D50-AB14-8286D8F16F8B}" destId="{60B19F27-DBC1-4F8E-A7AE-FDE3C468704D}" srcOrd="0" destOrd="0" presId="urn:microsoft.com/office/officeart/2005/8/layout/hChevron3"/>
    <dgm:cxn modelId="{5A330AF3-83A2-4947-92BF-E0C500ABD422}" srcId="{E4468923-CBE7-4D65-90E7-3C51214CDA57}" destId="{69EE2999-FD98-40CC-B200-F69618D23D46}" srcOrd="2" destOrd="0" parTransId="{847912BE-43B2-446F-889A-282D9BD61009}" sibTransId="{5E50A078-E8EA-4003-A631-8D38A804775C}"/>
    <dgm:cxn modelId="{833E68EF-15C2-488A-BB2F-44886985BB5E}" type="presParOf" srcId="{F30EF944-54AE-4FCA-A407-87CF2D8145F5}" destId="{363F1C6A-5E52-4912-87DF-CF61A09061F3}" srcOrd="0" destOrd="0" presId="urn:microsoft.com/office/officeart/2005/8/layout/hChevron3"/>
    <dgm:cxn modelId="{511F886C-19DA-4BAD-92B8-EC5DD5CAF4DB}" type="presParOf" srcId="{F30EF944-54AE-4FCA-A407-87CF2D8145F5}" destId="{F0BCA0BA-AD6F-4C47-9551-343C0008D799}" srcOrd="1" destOrd="0" presId="urn:microsoft.com/office/officeart/2005/8/layout/hChevron3"/>
    <dgm:cxn modelId="{F883A0D4-166E-441D-BBE7-798D46403714}" type="presParOf" srcId="{F30EF944-54AE-4FCA-A407-87CF2D8145F5}" destId="{9A6F58C6-D2BC-4CB4-984A-9AF2314B08CB}" srcOrd="2" destOrd="0" presId="urn:microsoft.com/office/officeart/2005/8/layout/hChevron3"/>
    <dgm:cxn modelId="{A4A36A9B-53E8-42D6-B2F0-462761E44B30}" type="presParOf" srcId="{F30EF944-54AE-4FCA-A407-87CF2D8145F5}" destId="{FD60AC2E-B0CB-4C70-8667-C831BFAFBA00}" srcOrd="3" destOrd="0" presId="urn:microsoft.com/office/officeart/2005/8/layout/hChevron3"/>
    <dgm:cxn modelId="{F162C792-46D2-4753-8D25-D775D10E19FF}" type="presParOf" srcId="{F30EF944-54AE-4FCA-A407-87CF2D8145F5}" destId="{7D8AF972-7F54-4C7F-A6C6-DC7965DE5A2F}" srcOrd="4" destOrd="0" presId="urn:microsoft.com/office/officeart/2005/8/layout/hChevron3"/>
    <dgm:cxn modelId="{CE14B555-94F8-4082-9B4B-A75687690C5B}" type="presParOf" srcId="{F30EF944-54AE-4FCA-A407-87CF2D8145F5}" destId="{7C734F67-16F6-48D2-9AD1-5E972627ECBC}" srcOrd="5" destOrd="0" presId="urn:microsoft.com/office/officeart/2005/8/layout/hChevron3"/>
    <dgm:cxn modelId="{54C1C1C3-3D20-49DC-B532-5FF09314CA82}" type="presParOf" srcId="{F30EF944-54AE-4FCA-A407-87CF2D8145F5}" destId="{60B19F27-DBC1-4F8E-A7AE-FDE3C46870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468923-CBE7-4D65-90E7-3C51214CDA5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2E2AE9A-E387-4D1B-B354-8D333265B097}">
      <dgm:prSet phldrT="[文本]" custT="1"/>
      <dgm:spPr>
        <a:solidFill>
          <a:srgbClr val="E6D0D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42672" rIns="21336" bIns="42672" numCol="1" spcCol="1270" anchor="ctr" anchorCtr="0"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Trace Collection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gm:t>
    </dgm:pt>
    <dgm:pt modelId="{03E32B19-77FD-4E22-ACA3-974F63556B63}" type="par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C60BD5C0-F62E-404C-B993-63D680BECF1B}" type="sib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A82FEFC0-9EAA-46CB-97EF-473412438439}">
      <dgm:prSet phldrT="[文本]" custT="1"/>
      <dgm:spPr>
        <a:solidFill>
          <a:srgbClr val="AD0101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5344" tIns="42672" rIns="21336" bIns="42672" numCol="1" spcCol="1270" anchor="ctr" anchorCtr="0"/>
        <a:lstStyle/>
        <a:p>
          <a:pPr algn="l"/>
          <a:r>
            <a:rPr lang="en-US" altLang="zh-CN" sz="1600" b="1" kern="1200" dirty="0"/>
            <a:t>Happens-before Relation </a:t>
          </a: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Construction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gm:t>
    </dgm:pt>
    <dgm:pt modelId="{5C17D502-0EDE-41F8-A760-9F770DA67FD0}" type="par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29707C30-5003-4902-86C3-FD03D3379127}" type="sib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69EE2999-FD98-40CC-B200-F69618D23D46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Race Detection</a:t>
          </a:r>
          <a:endParaRPr lang="zh-CN" altLang="en-US" sz="1600" b="1" dirty="0"/>
        </a:p>
      </dgm:t>
    </dgm:pt>
    <dgm:pt modelId="{847912BE-43B2-446F-889A-282D9BD61009}" type="par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5E50A078-E8EA-4003-A631-8D38A804775C}" type="sib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B050AC0B-60CA-4D50-AB14-8286D8F16F8B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Race Filtering</a:t>
          </a:r>
          <a:endParaRPr lang="zh-CN" altLang="en-US" sz="1600" b="1" dirty="0"/>
        </a:p>
      </dgm:t>
    </dgm:pt>
    <dgm:pt modelId="{A98C9DEA-47C5-4483-B881-48A5F68885E9}" type="par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78853CE8-55DB-4FC6-B669-E0EB64F0856C}" type="sib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F30EF944-54AE-4FCA-A407-87CF2D8145F5}" type="pres">
      <dgm:prSet presAssocID="{E4468923-CBE7-4D65-90E7-3C51214CDA57}" presName="Name0" presStyleCnt="0">
        <dgm:presLayoutVars>
          <dgm:dir/>
          <dgm:resizeHandles val="exact"/>
        </dgm:presLayoutVars>
      </dgm:prSet>
      <dgm:spPr/>
    </dgm:pt>
    <dgm:pt modelId="{363F1C6A-5E52-4912-87DF-CF61A09061F3}" type="pres">
      <dgm:prSet presAssocID="{E2E2AE9A-E387-4D1B-B354-8D333265B097}" presName="parTxOnly" presStyleLbl="node1" presStyleIdx="0" presStyleCnt="4" custScaleX="60634" custScaleY="37126">
        <dgm:presLayoutVars>
          <dgm:bulletEnabled val="1"/>
        </dgm:presLayoutVars>
      </dgm:prSet>
      <dgm:spPr>
        <a:xfrm>
          <a:off x="3280" y="0"/>
          <a:ext cx="3461104" cy="490352"/>
        </a:xfrm>
        <a:prstGeom prst="homePlate">
          <a:avLst/>
        </a:prstGeom>
      </dgm:spPr>
    </dgm:pt>
    <dgm:pt modelId="{F0BCA0BA-AD6F-4C47-9551-343C0008D799}" type="pres">
      <dgm:prSet presAssocID="{C60BD5C0-F62E-404C-B993-63D680BECF1B}" presName="parSpace" presStyleCnt="0"/>
      <dgm:spPr/>
    </dgm:pt>
    <dgm:pt modelId="{9A6F58C6-D2BC-4CB4-984A-9AF2314B08CB}" type="pres">
      <dgm:prSet presAssocID="{A82FEFC0-9EAA-46CB-97EF-473412438439}" presName="parTxOnly" presStyleLbl="node1" presStyleIdx="1" presStyleCnt="4" custScaleX="92718">
        <dgm:presLayoutVars>
          <dgm:bulletEnabled val="1"/>
        </dgm:presLayoutVars>
      </dgm:prSet>
      <dgm:spPr>
        <a:xfrm>
          <a:off x="2322747" y="0"/>
          <a:ext cx="5292520" cy="490352"/>
        </a:xfrm>
        <a:prstGeom prst="chevron">
          <a:avLst/>
        </a:prstGeom>
      </dgm:spPr>
    </dgm:pt>
    <dgm:pt modelId="{FD60AC2E-B0CB-4C70-8667-C831BFAFBA00}" type="pres">
      <dgm:prSet presAssocID="{29707C30-5003-4902-86C3-FD03D3379127}" presName="parSpace" presStyleCnt="0"/>
      <dgm:spPr/>
    </dgm:pt>
    <dgm:pt modelId="{7D8AF972-7F54-4C7F-A6C6-DC7965DE5A2F}" type="pres">
      <dgm:prSet presAssocID="{69EE2999-FD98-40CC-B200-F69618D23D46}" presName="parTxOnly" presStyleLbl="node1" presStyleIdx="2" presStyleCnt="4" custScaleX="57082" custScaleY="21982">
        <dgm:presLayoutVars>
          <dgm:bulletEnabled val="1"/>
        </dgm:presLayoutVars>
      </dgm:prSet>
      <dgm:spPr/>
    </dgm:pt>
    <dgm:pt modelId="{7C734F67-16F6-48D2-9AD1-5E972627ECBC}" type="pres">
      <dgm:prSet presAssocID="{5E50A078-E8EA-4003-A631-8D38A804775C}" presName="parSpace" presStyleCnt="0"/>
      <dgm:spPr/>
    </dgm:pt>
    <dgm:pt modelId="{60B19F27-DBC1-4F8E-A7AE-FDE3C468704D}" type="pres">
      <dgm:prSet presAssocID="{B050AC0B-60CA-4D50-AB14-8286D8F16F8B}" presName="parTxOnly" presStyleLbl="node1" presStyleIdx="3" presStyleCnt="4" custScaleX="35972">
        <dgm:presLayoutVars>
          <dgm:bulletEnabled val="1"/>
        </dgm:presLayoutVars>
      </dgm:prSet>
      <dgm:spPr/>
    </dgm:pt>
  </dgm:ptLst>
  <dgm:cxnLst>
    <dgm:cxn modelId="{DA4A1603-91F6-49FC-A958-C73FEF3BFB6D}" type="presOf" srcId="{E4468923-CBE7-4D65-90E7-3C51214CDA57}" destId="{F30EF944-54AE-4FCA-A407-87CF2D8145F5}" srcOrd="0" destOrd="0" presId="urn:microsoft.com/office/officeart/2005/8/layout/hChevron3"/>
    <dgm:cxn modelId="{7EA8970B-7952-46BC-862A-26B464E3FC8F}" type="presOf" srcId="{69EE2999-FD98-40CC-B200-F69618D23D46}" destId="{7D8AF972-7F54-4C7F-A6C6-DC7965DE5A2F}" srcOrd="0" destOrd="0" presId="urn:microsoft.com/office/officeart/2005/8/layout/hChevron3"/>
    <dgm:cxn modelId="{45F89210-3989-4ADB-9B22-FBD29B28FFC9}" srcId="{E4468923-CBE7-4D65-90E7-3C51214CDA57}" destId="{E2E2AE9A-E387-4D1B-B354-8D333265B097}" srcOrd="0" destOrd="0" parTransId="{03E32B19-77FD-4E22-ACA3-974F63556B63}" sibTransId="{C60BD5C0-F62E-404C-B993-63D680BECF1B}"/>
    <dgm:cxn modelId="{7CC65715-4C39-4556-A432-CB0BA79AEF93}" srcId="{E4468923-CBE7-4D65-90E7-3C51214CDA57}" destId="{B050AC0B-60CA-4D50-AB14-8286D8F16F8B}" srcOrd="3" destOrd="0" parTransId="{A98C9DEA-47C5-4483-B881-48A5F68885E9}" sibTransId="{78853CE8-55DB-4FC6-B669-E0EB64F0856C}"/>
    <dgm:cxn modelId="{4D7FED1B-F00F-4665-BF54-170D52FEA4C6}" type="presOf" srcId="{E2E2AE9A-E387-4D1B-B354-8D333265B097}" destId="{363F1C6A-5E52-4912-87DF-CF61A09061F3}" srcOrd="0" destOrd="0" presId="urn:microsoft.com/office/officeart/2005/8/layout/hChevron3"/>
    <dgm:cxn modelId="{25650C24-64B5-4AD6-98AB-5D15423E0674}" type="presOf" srcId="{A82FEFC0-9EAA-46CB-97EF-473412438439}" destId="{9A6F58C6-D2BC-4CB4-984A-9AF2314B08CB}" srcOrd="0" destOrd="0" presId="urn:microsoft.com/office/officeart/2005/8/layout/hChevron3"/>
    <dgm:cxn modelId="{C015104C-D796-449C-A9E0-565EB0BAA7BF}" srcId="{E4468923-CBE7-4D65-90E7-3C51214CDA57}" destId="{A82FEFC0-9EAA-46CB-97EF-473412438439}" srcOrd="1" destOrd="0" parTransId="{5C17D502-0EDE-41F8-A760-9F770DA67FD0}" sibTransId="{29707C30-5003-4902-86C3-FD03D3379127}"/>
    <dgm:cxn modelId="{4E3C1D5C-EC34-4E20-8190-835C81AF1DC7}" type="presOf" srcId="{B050AC0B-60CA-4D50-AB14-8286D8F16F8B}" destId="{60B19F27-DBC1-4F8E-A7AE-FDE3C468704D}" srcOrd="0" destOrd="0" presId="urn:microsoft.com/office/officeart/2005/8/layout/hChevron3"/>
    <dgm:cxn modelId="{5A330AF3-83A2-4947-92BF-E0C500ABD422}" srcId="{E4468923-CBE7-4D65-90E7-3C51214CDA57}" destId="{69EE2999-FD98-40CC-B200-F69618D23D46}" srcOrd="2" destOrd="0" parTransId="{847912BE-43B2-446F-889A-282D9BD61009}" sibTransId="{5E50A078-E8EA-4003-A631-8D38A804775C}"/>
    <dgm:cxn modelId="{833E68EF-15C2-488A-BB2F-44886985BB5E}" type="presParOf" srcId="{F30EF944-54AE-4FCA-A407-87CF2D8145F5}" destId="{363F1C6A-5E52-4912-87DF-CF61A09061F3}" srcOrd="0" destOrd="0" presId="urn:microsoft.com/office/officeart/2005/8/layout/hChevron3"/>
    <dgm:cxn modelId="{511F886C-19DA-4BAD-92B8-EC5DD5CAF4DB}" type="presParOf" srcId="{F30EF944-54AE-4FCA-A407-87CF2D8145F5}" destId="{F0BCA0BA-AD6F-4C47-9551-343C0008D799}" srcOrd="1" destOrd="0" presId="urn:microsoft.com/office/officeart/2005/8/layout/hChevron3"/>
    <dgm:cxn modelId="{F883A0D4-166E-441D-BBE7-798D46403714}" type="presParOf" srcId="{F30EF944-54AE-4FCA-A407-87CF2D8145F5}" destId="{9A6F58C6-D2BC-4CB4-984A-9AF2314B08CB}" srcOrd="2" destOrd="0" presId="urn:microsoft.com/office/officeart/2005/8/layout/hChevron3"/>
    <dgm:cxn modelId="{A4A36A9B-53E8-42D6-B2F0-462761E44B30}" type="presParOf" srcId="{F30EF944-54AE-4FCA-A407-87CF2D8145F5}" destId="{FD60AC2E-B0CB-4C70-8667-C831BFAFBA00}" srcOrd="3" destOrd="0" presId="urn:microsoft.com/office/officeart/2005/8/layout/hChevron3"/>
    <dgm:cxn modelId="{F162C792-46D2-4753-8D25-D775D10E19FF}" type="presParOf" srcId="{F30EF944-54AE-4FCA-A407-87CF2D8145F5}" destId="{7D8AF972-7F54-4C7F-A6C6-DC7965DE5A2F}" srcOrd="4" destOrd="0" presId="urn:microsoft.com/office/officeart/2005/8/layout/hChevron3"/>
    <dgm:cxn modelId="{CE14B555-94F8-4082-9B4B-A75687690C5B}" type="presParOf" srcId="{F30EF944-54AE-4FCA-A407-87CF2D8145F5}" destId="{7C734F67-16F6-48D2-9AD1-5E972627ECBC}" srcOrd="5" destOrd="0" presId="urn:microsoft.com/office/officeart/2005/8/layout/hChevron3"/>
    <dgm:cxn modelId="{54C1C1C3-3D20-49DC-B532-5FF09314CA82}" type="presParOf" srcId="{F30EF944-54AE-4FCA-A407-87CF2D8145F5}" destId="{60B19F27-DBC1-4F8E-A7AE-FDE3C46870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468923-CBE7-4D65-90E7-3C51214CDA5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2E2AE9A-E387-4D1B-B354-8D333265B097}">
      <dgm:prSet phldrT="[文本]" custT="1"/>
      <dgm:spPr>
        <a:solidFill>
          <a:srgbClr val="E6D0D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42672" rIns="21336" bIns="42672" numCol="1" spcCol="1270" anchor="ctr" anchorCtr="0"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Trace Collection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gm:t>
    </dgm:pt>
    <dgm:pt modelId="{03E32B19-77FD-4E22-ACA3-974F63556B63}" type="par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C60BD5C0-F62E-404C-B993-63D680BECF1B}" type="sib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A82FEFC0-9EAA-46CB-97EF-473412438439}">
      <dgm:prSet phldrT="[文本]" custT="1"/>
      <dgm:spPr>
        <a:solidFill>
          <a:srgbClr val="AD0101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5344" tIns="42672" rIns="21336" bIns="42672" numCol="1" spcCol="1270" anchor="ctr" anchorCtr="0"/>
        <a:lstStyle/>
        <a:p>
          <a:pPr algn="l"/>
          <a:r>
            <a:rPr lang="en-US" altLang="zh-CN" sz="1600" b="1" kern="1200" dirty="0"/>
            <a:t>Happens-before Relation </a:t>
          </a: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Construction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gm:t>
    </dgm:pt>
    <dgm:pt modelId="{5C17D502-0EDE-41F8-A760-9F770DA67FD0}" type="par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29707C30-5003-4902-86C3-FD03D3379127}" type="sib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69EE2999-FD98-40CC-B200-F69618D23D46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Race Detection</a:t>
          </a:r>
          <a:endParaRPr lang="zh-CN" altLang="en-US" sz="1600" b="1" dirty="0"/>
        </a:p>
      </dgm:t>
    </dgm:pt>
    <dgm:pt modelId="{847912BE-43B2-446F-889A-282D9BD61009}" type="par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5E50A078-E8EA-4003-A631-8D38A804775C}" type="sib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B050AC0B-60CA-4D50-AB14-8286D8F16F8B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Race Filtering</a:t>
          </a:r>
          <a:endParaRPr lang="zh-CN" altLang="en-US" sz="1600" b="1" dirty="0"/>
        </a:p>
      </dgm:t>
    </dgm:pt>
    <dgm:pt modelId="{A98C9DEA-47C5-4483-B881-48A5F68885E9}" type="par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78853CE8-55DB-4FC6-B669-E0EB64F0856C}" type="sib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F30EF944-54AE-4FCA-A407-87CF2D8145F5}" type="pres">
      <dgm:prSet presAssocID="{E4468923-CBE7-4D65-90E7-3C51214CDA57}" presName="Name0" presStyleCnt="0">
        <dgm:presLayoutVars>
          <dgm:dir/>
          <dgm:resizeHandles val="exact"/>
        </dgm:presLayoutVars>
      </dgm:prSet>
      <dgm:spPr/>
    </dgm:pt>
    <dgm:pt modelId="{363F1C6A-5E52-4912-87DF-CF61A09061F3}" type="pres">
      <dgm:prSet presAssocID="{E2E2AE9A-E387-4D1B-B354-8D333265B097}" presName="parTxOnly" presStyleLbl="node1" presStyleIdx="0" presStyleCnt="4" custScaleX="60634" custScaleY="37126">
        <dgm:presLayoutVars>
          <dgm:bulletEnabled val="1"/>
        </dgm:presLayoutVars>
      </dgm:prSet>
      <dgm:spPr>
        <a:xfrm>
          <a:off x="3280" y="0"/>
          <a:ext cx="3461104" cy="490352"/>
        </a:xfrm>
        <a:prstGeom prst="homePlate">
          <a:avLst/>
        </a:prstGeom>
      </dgm:spPr>
    </dgm:pt>
    <dgm:pt modelId="{F0BCA0BA-AD6F-4C47-9551-343C0008D799}" type="pres">
      <dgm:prSet presAssocID="{C60BD5C0-F62E-404C-B993-63D680BECF1B}" presName="parSpace" presStyleCnt="0"/>
      <dgm:spPr/>
    </dgm:pt>
    <dgm:pt modelId="{9A6F58C6-D2BC-4CB4-984A-9AF2314B08CB}" type="pres">
      <dgm:prSet presAssocID="{A82FEFC0-9EAA-46CB-97EF-473412438439}" presName="parTxOnly" presStyleLbl="node1" presStyleIdx="1" presStyleCnt="4" custScaleX="92718">
        <dgm:presLayoutVars>
          <dgm:bulletEnabled val="1"/>
        </dgm:presLayoutVars>
      </dgm:prSet>
      <dgm:spPr>
        <a:xfrm>
          <a:off x="2322747" y="0"/>
          <a:ext cx="5292520" cy="490352"/>
        </a:xfrm>
        <a:prstGeom prst="chevron">
          <a:avLst/>
        </a:prstGeom>
      </dgm:spPr>
    </dgm:pt>
    <dgm:pt modelId="{FD60AC2E-B0CB-4C70-8667-C831BFAFBA00}" type="pres">
      <dgm:prSet presAssocID="{29707C30-5003-4902-86C3-FD03D3379127}" presName="parSpace" presStyleCnt="0"/>
      <dgm:spPr/>
    </dgm:pt>
    <dgm:pt modelId="{7D8AF972-7F54-4C7F-A6C6-DC7965DE5A2F}" type="pres">
      <dgm:prSet presAssocID="{69EE2999-FD98-40CC-B200-F69618D23D46}" presName="parTxOnly" presStyleLbl="node1" presStyleIdx="2" presStyleCnt="4" custScaleX="57082" custScaleY="21982">
        <dgm:presLayoutVars>
          <dgm:bulletEnabled val="1"/>
        </dgm:presLayoutVars>
      </dgm:prSet>
      <dgm:spPr/>
    </dgm:pt>
    <dgm:pt modelId="{7C734F67-16F6-48D2-9AD1-5E972627ECBC}" type="pres">
      <dgm:prSet presAssocID="{5E50A078-E8EA-4003-A631-8D38A804775C}" presName="parSpace" presStyleCnt="0"/>
      <dgm:spPr/>
    </dgm:pt>
    <dgm:pt modelId="{60B19F27-DBC1-4F8E-A7AE-FDE3C468704D}" type="pres">
      <dgm:prSet presAssocID="{B050AC0B-60CA-4D50-AB14-8286D8F16F8B}" presName="parTxOnly" presStyleLbl="node1" presStyleIdx="3" presStyleCnt="4" custScaleX="35972">
        <dgm:presLayoutVars>
          <dgm:bulletEnabled val="1"/>
        </dgm:presLayoutVars>
      </dgm:prSet>
      <dgm:spPr/>
    </dgm:pt>
  </dgm:ptLst>
  <dgm:cxnLst>
    <dgm:cxn modelId="{DA4A1603-91F6-49FC-A958-C73FEF3BFB6D}" type="presOf" srcId="{E4468923-CBE7-4D65-90E7-3C51214CDA57}" destId="{F30EF944-54AE-4FCA-A407-87CF2D8145F5}" srcOrd="0" destOrd="0" presId="urn:microsoft.com/office/officeart/2005/8/layout/hChevron3"/>
    <dgm:cxn modelId="{7EA8970B-7952-46BC-862A-26B464E3FC8F}" type="presOf" srcId="{69EE2999-FD98-40CC-B200-F69618D23D46}" destId="{7D8AF972-7F54-4C7F-A6C6-DC7965DE5A2F}" srcOrd="0" destOrd="0" presId="urn:microsoft.com/office/officeart/2005/8/layout/hChevron3"/>
    <dgm:cxn modelId="{45F89210-3989-4ADB-9B22-FBD29B28FFC9}" srcId="{E4468923-CBE7-4D65-90E7-3C51214CDA57}" destId="{E2E2AE9A-E387-4D1B-B354-8D333265B097}" srcOrd="0" destOrd="0" parTransId="{03E32B19-77FD-4E22-ACA3-974F63556B63}" sibTransId="{C60BD5C0-F62E-404C-B993-63D680BECF1B}"/>
    <dgm:cxn modelId="{7CC65715-4C39-4556-A432-CB0BA79AEF93}" srcId="{E4468923-CBE7-4D65-90E7-3C51214CDA57}" destId="{B050AC0B-60CA-4D50-AB14-8286D8F16F8B}" srcOrd="3" destOrd="0" parTransId="{A98C9DEA-47C5-4483-B881-48A5F68885E9}" sibTransId="{78853CE8-55DB-4FC6-B669-E0EB64F0856C}"/>
    <dgm:cxn modelId="{4D7FED1B-F00F-4665-BF54-170D52FEA4C6}" type="presOf" srcId="{E2E2AE9A-E387-4D1B-B354-8D333265B097}" destId="{363F1C6A-5E52-4912-87DF-CF61A09061F3}" srcOrd="0" destOrd="0" presId="urn:microsoft.com/office/officeart/2005/8/layout/hChevron3"/>
    <dgm:cxn modelId="{25650C24-64B5-4AD6-98AB-5D15423E0674}" type="presOf" srcId="{A82FEFC0-9EAA-46CB-97EF-473412438439}" destId="{9A6F58C6-D2BC-4CB4-984A-9AF2314B08CB}" srcOrd="0" destOrd="0" presId="urn:microsoft.com/office/officeart/2005/8/layout/hChevron3"/>
    <dgm:cxn modelId="{C015104C-D796-449C-A9E0-565EB0BAA7BF}" srcId="{E4468923-CBE7-4D65-90E7-3C51214CDA57}" destId="{A82FEFC0-9EAA-46CB-97EF-473412438439}" srcOrd="1" destOrd="0" parTransId="{5C17D502-0EDE-41F8-A760-9F770DA67FD0}" sibTransId="{29707C30-5003-4902-86C3-FD03D3379127}"/>
    <dgm:cxn modelId="{4E3C1D5C-EC34-4E20-8190-835C81AF1DC7}" type="presOf" srcId="{B050AC0B-60CA-4D50-AB14-8286D8F16F8B}" destId="{60B19F27-DBC1-4F8E-A7AE-FDE3C468704D}" srcOrd="0" destOrd="0" presId="urn:microsoft.com/office/officeart/2005/8/layout/hChevron3"/>
    <dgm:cxn modelId="{5A330AF3-83A2-4947-92BF-E0C500ABD422}" srcId="{E4468923-CBE7-4D65-90E7-3C51214CDA57}" destId="{69EE2999-FD98-40CC-B200-F69618D23D46}" srcOrd="2" destOrd="0" parTransId="{847912BE-43B2-446F-889A-282D9BD61009}" sibTransId="{5E50A078-E8EA-4003-A631-8D38A804775C}"/>
    <dgm:cxn modelId="{833E68EF-15C2-488A-BB2F-44886985BB5E}" type="presParOf" srcId="{F30EF944-54AE-4FCA-A407-87CF2D8145F5}" destId="{363F1C6A-5E52-4912-87DF-CF61A09061F3}" srcOrd="0" destOrd="0" presId="urn:microsoft.com/office/officeart/2005/8/layout/hChevron3"/>
    <dgm:cxn modelId="{511F886C-19DA-4BAD-92B8-EC5DD5CAF4DB}" type="presParOf" srcId="{F30EF944-54AE-4FCA-A407-87CF2D8145F5}" destId="{F0BCA0BA-AD6F-4C47-9551-343C0008D799}" srcOrd="1" destOrd="0" presId="urn:microsoft.com/office/officeart/2005/8/layout/hChevron3"/>
    <dgm:cxn modelId="{F883A0D4-166E-441D-BBE7-798D46403714}" type="presParOf" srcId="{F30EF944-54AE-4FCA-A407-87CF2D8145F5}" destId="{9A6F58C6-D2BC-4CB4-984A-9AF2314B08CB}" srcOrd="2" destOrd="0" presId="urn:microsoft.com/office/officeart/2005/8/layout/hChevron3"/>
    <dgm:cxn modelId="{A4A36A9B-53E8-42D6-B2F0-462761E44B30}" type="presParOf" srcId="{F30EF944-54AE-4FCA-A407-87CF2D8145F5}" destId="{FD60AC2E-B0CB-4C70-8667-C831BFAFBA00}" srcOrd="3" destOrd="0" presId="urn:microsoft.com/office/officeart/2005/8/layout/hChevron3"/>
    <dgm:cxn modelId="{F162C792-46D2-4753-8D25-D775D10E19FF}" type="presParOf" srcId="{F30EF944-54AE-4FCA-A407-87CF2D8145F5}" destId="{7D8AF972-7F54-4C7F-A6C6-DC7965DE5A2F}" srcOrd="4" destOrd="0" presId="urn:microsoft.com/office/officeart/2005/8/layout/hChevron3"/>
    <dgm:cxn modelId="{CE14B555-94F8-4082-9B4B-A75687690C5B}" type="presParOf" srcId="{F30EF944-54AE-4FCA-A407-87CF2D8145F5}" destId="{7C734F67-16F6-48D2-9AD1-5E972627ECBC}" srcOrd="5" destOrd="0" presId="urn:microsoft.com/office/officeart/2005/8/layout/hChevron3"/>
    <dgm:cxn modelId="{54C1C1C3-3D20-49DC-B532-5FF09314CA82}" type="presParOf" srcId="{F30EF944-54AE-4FCA-A407-87CF2D8145F5}" destId="{60B19F27-DBC1-4F8E-A7AE-FDE3C46870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468923-CBE7-4D65-90E7-3C51214CDA5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2E2AE9A-E387-4D1B-B354-8D333265B097}">
      <dgm:prSet phldrT="[文本]" custT="1"/>
      <dgm:spPr>
        <a:solidFill>
          <a:srgbClr val="E6D0D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42672" rIns="21336" bIns="42672" numCol="1" spcCol="1270" anchor="ctr" anchorCtr="0"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Trace Collection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gm:t>
    </dgm:pt>
    <dgm:pt modelId="{03E32B19-77FD-4E22-ACA3-974F63556B63}" type="par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C60BD5C0-F62E-404C-B993-63D680BECF1B}" type="sib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A82FEFC0-9EAA-46CB-97EF-473412438439}">
      <dgm:prSet phldrT="[文本]" custT="1"/>
      <dgm:spPr>
        <a:solidFill>
          <a:srgbClr val="AD0101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5344" tIns="42672" rIns="21336" bIns="42672" numCol="1" spcCol="1270" anchor="ctr" anchorCtr="0"/>
        <a:lstStyle/>
        <a:p>
          <a:pPr algn="l"/>
          <a:r>
            <a:rPr lang="en-US" altLang="zh-CN" sz="1600" b="1" kern="1200" dirty="0"/>
            <a:t>Happens-before Relation </a:t>
          </a: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Construction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gm:t>
    </dgm:pt>
    <dgm:pt modelId="{5C17D502-0EDE-41F8-A760-9F770DA67FD0}" type="par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29707C30-5003-4902-86C3-FD03D3379127}" type="sib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69EE2999-FD98-40CC-B200-F69618D23D46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Race Detection</a:t>
          </a:r>
          <a:endParaRPr lang="zh-CN" altLang="en-US" sz="1600" b="1" dirty="0"/>
        </a:p>
      </dgm:t>
    </dgm:pt>
    <dgm:pt modelId="{847912BE-43B2-446F-889A-282D9BD61009}" type="par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5E50A078-E8EA-4003-A631-8D38A804775C}" type="sib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B050AC0B-60CA-4D50-AB14-8286D8F16F8B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Race Filtering</a:t>
          </a:r>
          <a:endParaRPr lang="zh-CN" altLang="en-US" sz="1600" b="1" dirty="0"/>
        </a:p>
      </dgm:t>
    </dgm:pt>
    <dgm:pt modelId="{A98C9DEA-47C5-4483-B881-48A5F68885E9}" type="par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78853CE8-55DB-4FC6-B669-E0EB64F0856C}" type="sib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F30EF944-54AE-4FCA-A407-87CF2D8145F5}" type="pres">
      <dgm:prSet presAssocID="{E4468923-CBE7-4D65-90E7-3C51214CDA57}" presName="Name0" presStyleCnt="0">
        <dgm:presLayoutVars>
          <dgm:dir/>
          <dgm:resizeHandles val="exact"/>
        </dgm:presLayoutVars>
      </dgm:prSet>
      <dgm:spPr/>
    </dgm:pt>
    <dgm:pt modelId="{363F1C6A-5E52-4912-87DF-CF61A09061F3}" type="pres">
      <dgm:prSet presAssocID="{E2E2AE9A-E387-4D1B-B354-8D333265B097}" presName="parTxOnly" presStyleLbl="node1" presStyleIdx="0" presStyleCnt="4" custScaleX="60634" custScaleY="37126">
        <dgm:presLayoutVars>
          <dgm:bulletEnabled val="1"/>
        </dgm:presLayoutVars>
      </dgm:prSet>
      <dgm:spPr>
        <a:xfrm>
          <a:off x="3280" y="0"/>
          <a:ext cx="3461104" cy="490352"/>
        </a:xfrm>
        <a:prstGeom prst="homePlate">
          <a:avLst/>
        </a:prstGeom>
      </dgm:spPr>
    </dgm:pt>
    <dgm:pt modelId="{F0BCA0BA-AD6F-4C47-9551-343C0008D799}" type="pres">
      <dgm:prSet presAssocID="{C60BD5C0-F62E-404C-B993-63D680BECF1B}" presName="parSpace" presStyleCnt="0"/>
      <dgm:spPr/>
    </dgm:pt>
    <dgm:pt modelId="{9A6F58C6-D2BC-4CB4-984A-9AF2314B08CB}" type="pres">
      <dgm:prSet presAssocID="{A82FEFC0-9EAA-46CB-97EF-473412438439}" presName="parTxOnly" presStyleLbl="node1" presStyleIdx="1" presStyleCnt="4" custScaleX="92718">
        <dgm:presLayoutVars>
          <dgm:bulletEnabled val="1"/>
        </dgm:presLayoutVars>
      </dgm:prSet>
      <dgm:spPr>
        <a:xfrm>
          <a:off x="2322747" y="0"/>
          <a:ext cx="5292520" cy="490352"/>
        </a:xfrm>
        <a:prstGeom prst="chevron">
          <a:avLst/>
        </a:prstGeom>
      </dgm:spPr>
    </dgm:pt>
    <dgm:pt modelId="{FD60AC2E-B0CB-4C70-8667-C831BFAFBA00}" type="pres">
      <dgm:prSet presAssocID="{29707C30-5003-4902-86C3-FD03D3379127}" presName="parSpace" presStyleCnt="0"/>
      <dgm:spPr/>
    </dgm:pt>
    <dgm:pt modelId="{7D8AF972-7F54-4C7F-A6C6-DC7965DE5A2F}" type="pres">
      <dgm:prSet presAssocID="{69EE2999-FD98-40CC-B200-F69618D23D46}" presName="parTxOnly" presStyleLbl="node1" presStyleIdx="2" presStyleCnt="4" custScaleX="57082" custScaleY="21982">
        <dgm:presLayoutVars>
          <dgm:bulletEnabled val="1"/>
        </dgm:presLayoutVars>
      </dgm:prSet>
      <dgm:spPr/>
    </dgm:pt>
    <dgm:pt modelId="{7C734F67-16F6-48D2-9AD1-5E972627ECBC}" type="pres">
      <dgm:prSet presAssocID="{5E50A078-E8EA-4003-A631-8D38A804775C}" presName="parSpace" presStyleCnt="0"/>
      <dgm:spPr/>
    </dgm:pt>
    <dgm:pt modelId="{60B19F27-DBC1-4F8E-A7AE-FDE3C468704D}" type="pres">
      <dgm:prSet presAssocID="{B050AC0B-60CA-4D50-AB14-8286D8F16F8B}" presName="parTxOnly" presStyleLbl="node1" presStyleIdx="3" presStyleCnt="4" custScaleX="35972">
        <dgm:presLayoutVars>
          <dgm:bulletEnabled val="1"/>
        </dgm:presLayoutVars>
      </dgm:prSet>
      <dgm:spPr/>
    </dgm:pt>
  </dgm:ptLst>
  <dgm:cxnLst>
    <dgm:cxn modelId="{DA4A1603-91F6-49FC-A958-C73FEF3BFB6D}" type="presOf" srcId="{E4468923-CBE7-4D65-90E7-3C51214CDA57}" destId="{F30EF944-54AE-4FCA-A407-87CF2D8145F5}" srcOrd="0" destOrd="0" presId="urn:microsoft.com/office/officeart/2005/8/layout/hChevron3"/>
    <dgm:cxn modelId="{7EA8970B-7952-46BC-862A-26B464E3FC8F}" type="presOf" srcId="{69EE2999-FD98-40CC-B200-F69618D23D46}" destId="{7D8AF972-7F54-4C7F-A6C6-DC7965DE5A2F}" srcOrd="0" destOrd="0" presId="urn:microsoft.com/office/officeart/2005/8/layout/hChevron3"/>
    <dgm:cxn modelId="{45F89210-3989-4ADB-9B22-FBD29B28FFC9}" srcId="{E4468923-CBE7-4D65-90E7-3C51214CDA57}" destId="{E2E2AE9A-E387-4D1B-B354-8D333265B097}" srcOrd="0" destOrd="0" parTransId="{03E32B19-77FD-4E22-ACA3-974F63556B63}" sibTransId="{C60BD5C0-F62E-404C-B993-63D680BECF1B}"/>
    <dgm:cxn modelId="{7CC65715-4C39-4556-A432-CB0BA79AEF93}" srcId="{E4468923-CBE7-4D65-90E7-3C51214CDA57}" destId="{B050AC0B-60CA-4D50-AB14-8286D8F16F8B}" srcOrd="3" destOrd="0" parTransId="{A98C9DEA-47C5-4483-B881-48A5F68885E9}" sibTransId="{78853CE8-55DB-4FC6-B669-E0EB64F0856C}"/>
    <dgm:cxn modelId="{4D7FED1B-F00F-4665-BF54-170D52FEA4C6}" type="presOf" srcId="{E2E2AE9A-E387-4D1B-B354-8D333265B097}" destId="{363F1C6A-5E52-4912-87DF-CF61A09061F3}" srcOrd="0" destOrd="0" presId="urn:microsoft.com/office/officeart/2005/8/layout/hChevron3"/>
    <dgm:cxn modelId="{25650C24-64B5-4AD6-98AB-5D15423E0674}" type="presOf" srcId="{A82FEFC0-9EAA-46CB-97EF-473412438439}" destId="{9A6F58C6-D2BC-4CB4-984A-9AF2314B08CB}" srcOrd="0" destOrd="0" presId="urn:microsoft.com/office/officeart/2005/8/layout/hChevron3"/>
    <dgm:cxn modelId="{C015104C-D796-449C-A9E0-565EB0BAA7BF}" srcId="{E4468923-CBE7-4D65-90E7-3C51214CDA57}" destId="{A82FEFC0-9EAA-46CB-97EF-473412438439}" srcOrd="1" destOrd="0" parTransId="{5C17D502-0EDE-41F8-A760-9F770DA67FD0}" sibTransId="{29707C30-5003-4902-86C3-FD03D3379127}"/>
    <dgm:cxn modelId="{4E3C1D5C-EC34-4E20-8190-835C81AF1DC7}" type="presOf" srcId="{B050AC0B-60CA-4D50-AB14-8286D8F16F8B}" destId="{60B19F27-DBC1-4F8E-A7AE-FDE3C468704D}" srcOrd="0" destOrd="0" presId="urn:microsoft.com/office/officeart/2005/8/layout/hChevron3"/>
    <dgm:cxn modelId="{5A330AF3-83A2-4947-92BF-E0C500ABD422}" srcId="{E4468923-CBE7-4D65-90E7-3C51214CDA57}" destId="{69EE2999-FD98-40CC-B200-F69618D23D46}" srcOrd="2" destOrd="0" parTransId="{847912BE-43B2-446F-889A-282D9BD61009}" sibTransId="{5E50A078-E8EA-4003-A631-8D38A804775C}"/>
    <dgm:cxn modelId="{833E68EF-15C2-488A-BB2F-44886985BB5E}" type="presParOf" srcId="{F30EF944-54AE-4FCA-A407-87CF2D8145F5}" destId="{363F1C6A-5E52-4912-87DF-CF61A09061F3}" srcOrd="0" destOrd="0" presId="urn:microsoft.com/office/officeart/2005/8/layout/hChevron3"/>
    <dgm:cxn modelId="{511F886C-19DA-4BAD-92B8-EC5DD5CAF4DB}" type="presParOf" srcId="{F30EF944-54AE-4FCA-A407-87CF2D8145F5}" destId="{F0BCA0BA-AD6F-4C47-9551-343C0008D799}" srcOrd="1" destOrd="0" presId="urn:microsoft.com/office/officeart/2005/8/layout/hChevron3"/>
    <dgm:cxn modelId="{F883A0D4-166E-441D-BBE7-798D46403714}" type="presParOf" srcId="{F30EF944-54AE-4FCA-A407-87CF2D8145F5}" destId="{9A6F58C6-D2BC-4CB4-984A-9AF2314B08CB}" srcOrd="2" destOrd="0" presId="urn:microsoft.com/office/officeart/2005/8/layout/hChevron3"/>
    <dgm:cxn modelId="{A4A36A9B-53E8-42D6-B2F0-462761E44B30}" type="presParOf" srcId="{F30EF944-54AE-4FCA-A407-87CF2D8145F5}" destId="{FD60AC2E-B0CB-4C70-8667-C831BFAFBA00}" srcOrd="3" destOrd="0" presId="urn:microsoft.com/office/officeart/2005/8/layout/hChevron3"/>
    <dgm:cxn modelId="{F162C792-46D2-4753-8D25-D775D10E19FF}" type="presParOf" srcId="{F30EF944-54AE-4FCA-A407-87CF2D8145F5}" destId="{7D8AF972-7F54-4C7F-A6C6-DC7965DE5A2F}" srcOrd="4" destOrd="0" presId="urn:microsoft.com/office/officeart/2005/8/layout/hChevron3"/>
    <dgm:cxn modelId="{CE14B555-94F8-4082-9B4B-A75687690C5B}" type="presParOf" srcId="{F30EF944-54AE-4FCA-A407-87CF2D8145F5}" destId="{7C734F67-16F6-48D2-9AD1-5E972627ECBC}" srcOrd="5" destOrd="0" presId="urn:microsoft.com/office/officeart/2005/8/layout/hChevron3"/>
    <dgm:cxn modelId="{54C1C1C3-3D20-49DC-B532-5FF09314CA82}" type="presParOf" srcId="{F30EF944-54AE-4FCA-A407-87CF2D8145F5}" destId="{60B19F27-DBC1-4F8E-A7AE-FDE3C46870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4468923-CBE7-4D65-90E7-3C51214CDA5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2E2AE9A-E387-4D1B-B354-8D333265B097}">
      <dgm:prSet phldrT="[文本]" custT="1"/>
      <dgm:spPr>
        <a:solidFill>
          <a:srgbClr val="E6D0D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42672" rIns="21336" bIns="42672" numCol="1" spcCol="1270" anchor="ctr" anchorCtr="0"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Trace Collection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gm:t>
    </dgm:pt>
    <dgm:pt modelId="{03E32B19-77FD-4E22-ACA3-974F63556B63}" type="par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C60BD5C0-F62E-404C-B993-63D680BECF1B}" type="sib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A82FEFC0-9EAA-46CB-97EF-473412438439}">
      <dgm:prSet phldrT="[文本]" custT="1"/>
      <dgm:spPr>
        <a:solidFill>
          <a:srgbClr val="AD0101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5344" tIns="42672" rIns="21336" bIns="42672" numCol="1" spcCol="1270" anchor="ctr" anchorCtr="0"/>
        <a:lstStyle/>
        <a:p>
          <a:pPr algn="l"/>
          <a:r>
            <a:rPr lang="en-US" altLang="zh-CN" sz="1600" b="1" kern="1200" dirty="0"/>
            <a:t>Happens-before Relation </a:t>
          </a: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Construction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gm:t>
    </dgm:pt>
    <dgm:pt modelId="{5C17D502-0EDE-41F8-A760-9F770DA67FD0}" type="par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29707C30-5003-4902-86C3-FD03D3379127}" type="sib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69EE2999-FD98-40CC-B200-F69618D23D46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Race Detection</a:t>
          </a:r>
          <a:endParaRPr lang="zh-CN" altLang="en-US" sz="1600" b="1" dirty="0"/>
        </a:p>
      </dgm:t>
    </dgm:pt>
    <dgm:pt modelId="{847912BE-43B2-446F-889A-282D9BD61009}" type="par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5E50A078-E8EA-4003-A631-8D38A804775C}" type="sib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B050AC0B-60CA-4D50-AB14-8286D8F16F8B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Race Filtering</a:t>
          </a:r>
          <a:endParaRPr lang="zh-CN" altLang="en-US" sz="1600" b="1" dirty="0"/>
        </a:p>
      </dgm:t>
    </dgm:pt>
    <dgm:pt modelId="{A98C9DEA-47C5-4483-B881-48A5F68885E9}" type="par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78853CE8-55DB-4FC6-B669-E0EB64F0856C}" type="sib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F30EF944-54AE-4FCA-A407-87CF2D8145F5}" type="pres">
      <dgm:prSet presAssocID="{E4468923-CBE7-4D65-90E7-3C51214CDA57}" presName="Name0" presStyleCnt="0">
        <dgm:presLayoutVars>
          <dgm:dir/>
          <dgm:resizeHandles val="exact"/>
        </dgm:presLayoutVars>
      </dgm:prSet>
      <dgm:spPr/>
    </dgm:pt>
    <dgm:pt modelId="{363F1C6A-5E52-4912-87DF-CF61A09061F3}" type="pres">
      <dgm:prSet presAssocID="{E2E2AE9A-E387-4D1B-B354-8D333265B097}" presName="parTxOnly" presStyleLbl="node1" presStyleIdx="0" presStyleCnt="4" custScaleX="60634" custScaleY="37126">
        <dgm:presLayoutVars>
          <dgm:bulletEnabled val="1"/>
        </dgm:presLayoutVars>
      </dgm:prSet>
      <dgm:spPr>
        <a:xfrm>
          <a:off x="3280" y="0"/>
          <a:ext cx="3461104" cy="490352"/>
        </a:xfrm>
        <a:prstGeom prst="homePlate">
          <a:avLst/>
        </a:prstGeom>
      </dgm:spPr>
    </dgm:pt>
    <dgm:pt modelId="{F0BCA0BA-AD6F-4C47-9551-343C0008D799}" type="pres">
      <dgm:prSet presAssocID="{C60BD5C0-F62E-404C-B993-63D680BECF1B}" presName="parSpace" presStyleCnt="0"/>
      <dgm:spPr/>
    </dgm:pt>
    <dgm:pt modelId="{9A6F58C6-D2BC-4CB4-984A-9AF2314B08CB}" type="pres">
      <dgm:prSet presAssocID="{A82FEFC0-9EAA-46CB-97EF-473412438439}" presName="parTxOnly" presStyleLbl="node1" presStyleIdx="1" presStyleCnt="4" custScaleX="92718">
        <dgm:presLayoutVars>
          <dgm:bulletEnabled val="1"/>
        </dgm:presLayoutVars>
      </dgm:prSet>
      <dgm:spPr>
        <a:xfrm>
          <a:off x="2322747" y="0"/>
          <a:ext cx="5292520" cy="490352"/>
        </a:xfrm>
        <a:prstGeom prst="chevron">
          <a:avLst/>
        </a:prstGeom>
      </dgm:spPr>
    </dgm:pt>
    <dgm:pt modelId="{FD60AC2E-B0CB-4C70-8667-C831BFAFBA00}" type="pres">
      <dgm:prSet presAssocID="{29707C30-5003-4902-86C3-FD03D3379127}" presName="parSpace" presStyleCnt="0"/>
      <dgm:spPr/>
    </dgm:pt>
    <dgm:pt modelId="{7D8AF972-7F54-4C7F-A6C6-DC7965DE5A2F}" type="pres">
      <dgm:prSet presAssocID="{69EE2999-FD98-40CC-B200-F69618D23D46}" presName="parTxOnly" presStyleLbl="node1" presStyleIdx="2" presStyleCnt="4" custScaleX="57082" custScaleY="21982">
        <dgm:presLayoutVars>
          <dgm:bulletEnabled val="1"/>
        </dgm:presLayoutVars>
      </dgm:prSet>
      <dgm:spPr/>
    </dgm:pt>
    <dgm:pt modelId="{7C734F67-16F6-48D2-9AD1-5E972627ECBC}" type="pres">
      <dgm:prSet presAssocID="{5E50A078-E8EA-4003-A631-8D38A804775C}" presName="parSpace" presStyleCnt="0"/>
      <dgm:spPr/>
    </dgm:pt>
    <dgm:pt modelId="{60B19F27-DBC1-4F8E-A7AE-FDE3C468704D}" type="pres">
      <dgm:prSet presAssocID="{B050AC0B-60CA-4D50-AB14-8286D8F16F8B}" presName="parTxOnly" presStyleLbl="node1" presStyleIdx="3" presStyleCnt="4" custScaleX="35972">
        <dgm:presLayoutVars>
          <dgm:bulletEnabled val="1"/>
        </dgm:presLayoutVars>
      </dgm:prSet>
      <dgm:spPr/>
    </dgm:pt>
  </dgm:ptLst>
  <dgm:cxnLst>
    <dgm:cxn modelId="{DA4A1603-91F6-49FC-A958-C73FEF3BFB6D}" type="presOf" srcId="{E4468923-CBE7-4D65-90E7-3C51214CDA57}" destId="{F30EF944-54AE-4FCA-A407-87CF2D8145F5}" srcOrd="0" destOrd="0" presId="urn:microsoft.com/office/officeart/2005/8/layout/hChevron3"/>
    <dgm:cxn modelId="{7EA8970B-7952-46BC-862A-26B464E3FC8F}" type="presOf" srcId="{69EE2999-FD98-40CC-B200-F69618D23D46}" destId="{7D8AF972-7F54-4C7F-A6C6-DC7965DE5A2F}" srcOrd="0" destOrd="0" presId="urn:microsoft.com/office/officeart/2005/8/layout/hChevron3"/>
    <dgm:cxn modelId="{45F89210-3989-4ADB-9B22-FBD29B28FFC9}" srcId="{E4468923-CBE7-4D65-90E7-3C51214CDA57}" destId="{E2E2AE9A-E387-4D1B-B354-8D333265B097}" srcOrd="0" destOrd="0" parTransId="{03E32B19-77FD-4E22-ACA3-974F63556B63}" sibTransId="{C60BD5C0-F62E-404C-B993-63D680BECF1B}"/>
    <dgm:cxn modelId="{7CC65715-4C39-4556-A432-CB0BA79AEF93}" srcId="{E4468923-CBE7-4D65-90E7-3C51214CDA57}" destId="{B050AC0B-60CA-4D50-AB14-8286D8F16F8B}" srcOrd="3" destOrd="0" parTransId="{A98C9DEA-47C5-4483-B881-48A5F68885E9}" sibTransId="{78853CE8-55DB-4FC6-B669-E0EB64F0856C}"/>
    <dgm:cxn modelId="{4D7FED1B-F00F-4665-BF54-170D52FEA4C6}" type="presOf" srcId="{E2E2AE9A-E387-4D1B-B354-8D333265B097}" destId="{363F1C6A-5E52-4912-87DF-CF61A09061F3}" srcOrd="0" destOrd="0" presId="urn:microsoft.com/office/officeart/2005/8/layout/hChevron3"/>
    <dgm:cxn modelId="{25650C24-64B5-4AD6-98AB-5D15423E0674}" type="presOf" srcId="{A82FEFC0-9EAA-46CB-97EF-473412438439}" destId="{9A6F58C6-D2BC-4CB4-984A-9AF2314B08CB}" srcOrd="0" destOrd="0" presId="urn:microsoft.com/office/officeart/2005/8/layout/hChevron3"/>
    <dgm:cxn modelId="{C015104C-D796-449C-A9E0-565EB0BAA7BF}" srcId="{E4468923-CBE7-4D65-90E7-3C51214CDA57}" destId="{A82FEFC0-9EAA-46CB-97EF-473412438439}" srcOrd="1" destOrd="0" parTransId="{5C17D502-0EDE-41F8-A760-9F770DA67FD0}" sibTransId="{29707C30-5003-4902-86C3-FD03D3379127}"/>
    <dgm:cxn modelId="{4E3C1D5C-EC34-4E20-8190-835C81AF1DC7}" type="presOf" srcId="{B050AC0B-60CA-4D50-AB14-8286D8F16F8B}" destId="{60B19F27-DBC1-4F8E-A7AE-FDE3C468704D}" srcOrd="0" destOrd="0" presId="urn:microsoft.com/office/officeart/2005/8/layout/hChevron3"/>
    <dgm:cxn modelId="{5A330AF3-83A2-4947-92BF-E0C500ABD422}" srcId="{E4468923-CBE7-4D65-90E7-3C51214CDA57}" destId="{69EE2999-FD98-40CC-B200-F69618D23D46}" srcOrd="2" destOrd="0" parTransId="{847912BE-43B2-446F-889A-282D9BD61009}" sibTransId="{5E50A078-E8EA-4003-A631-8D38A804775C}"/>
    <dgm:cxn modelId="{833E68EF-15C2-488A-BB2F-44886985BB5E}" type="presParOf" srcId="{F30EF944-54AE-4FCA-A407-87CF2D8145F5}" destId="{363F1C6A-5E52-4912-87DF-CF61A09061F3}" srcOrd="0" destOrd="0" presId="urn:microsoft.com/office/officeart/2005/8/layout/hChevron3"/>
    <dgm:cxn modelId="{511F886C-19DA-4BAD-92B8-EC5DD5CAF4DB}" type="presParOf" srcId="{F30EF944-54AE-4FCA-A407-87CF2D8145F5}" destId="{F0BCA0BA-AD6F-4C47-9551-343C0008D799}" srcOrd="1" destOrd="0" presId="urn:microsoft.com/office/officeart/2005/8/layout/hChevron3"/>
    <dgm:cxn modelId="{F883A0D4-166E-441D-BBE7-798D46403714}" type="presParOf" srcId="{F30EF944-54AE-4FCA-A407-87CF2D8145F5}" destId="{9A6F58C6-D2BC-4CB4-984A-9AF2314B08CB}" srcOrd="2" destOrd="0" presId="urn:microsoft.com/office/officeart/2005/8/layout/hChevron3"/>
    <dgm:cxn modelId="{A4A36A9B-53E8-42D6-B2F0-462761E44B30}" type="presParOf" srcId="{F30EF944-54AE-4FCA-A407-87CF2D8145F5}" destId="{FD60AC2E-B0CB-4C70-8667-C831BFAFBA00}" srcOrd="3" destOrd="0" presId="urn:microsoft.com/office/officeart/2005/8/layout/hChevron3"/>
    <dgm:cxn modelId="{F162C792-46D2-4753-8D25-D775D10E19FF}" type="presParOf" srcId="{F30EF944-54AE-4FCA-A407-87CF2D8145F5}" destId="{7D8AF972-7F54-4C7F-A6C6-DC7965DE5A2F}" srcOrd="4" destOrd="0" presId="urn:microsoft.com/office/officeart/2005/8/layout/hChevron3"/>
    <dgm:cxn modelId="{CE14B555-94F8-4082-9B4B-A75687690C5B}" type="presParOf" srcId="{F30EF944-54AE-4FCA-A407-87CF2D8145F5}" destId="{7C734F67-16F6-48D2-9AD1-5E972627ECBC}" srcOrd="5" destOrd="0" presId="urn:microsoft.com/office/officeart/2005/8/layout/hChevron3"/>
    <dgm:cxn modelId="{54C1C1C3-3D20-49DC-B532-5FF09314CA82}" type="presParOf" srcId="{F30EF944-54AE-4FCA-A407-87CF2D8145F5}" destId="{60B19F27-DBC1-4F8E-A7AE-FDE3C46870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4468923-CBE7-4D65-90E7-3C51214CDA5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2E2AE9A-E387-4D1B-B354-8D333265B097}">
      <dgm:prSet phldrT="[文本]" custT="1"/>
      <dgm:spPr>
        <a:solidFill>
          <a:srgbClr val="E6D0D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42672" rIns="21336" bIns="42672" numCol="1" spcCol="1270" anchor="ctr" anchorCtr="0"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Trace Collection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gm:t>
    </dgm:pt>
    <dgm:pt modelId="{03E32B19-77FD-4E22-ACA3-974F63556B63}" type="par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C60BD5C0-F62E-404C-B993-63D680BECF1B}" type="sib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A82FEFC0-9EAA-46CB-97EF-473412438439}">
      <dgm:prSet phldrT="[文本]" custT="1"/>
      <dgm:spPr>
        <a:solidFill>
          <a:srgbClr val="AD0101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5344" tIns="42672" rIns="21336" bIns="42672" numCol="1" spcCol="1270" anchor="ctr" anchorCtr="0"/>
        <a:lstStyle/>
        <a:p>
          <a:pPr algn="l"/>
          <a:r>
            <a:rPr lang="en-US" altLang="zh-CN" sz="1600" b="1" kern="1200" dirty="0"/>
            <a:t>Happens-before Relation </a:t>
          </a: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Construction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gm:t>
    </dgm:pt>
    <dgm:pt modelId="{5C17D502-0EDE-41F8-A760-9F770DA67FD0}" type="par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29707C30-5003-4902-86C3-FD03D3379127}" type="sib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69EE2999-FD98-40CC-B200-F69618D23D46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Race Detection</a:t>
          </a:r>
          <a:endParaRPr lang="zh-CN" altLang="en-US" sz="1600" b="1" dirty="0"/>
        </a:p>
      </dgm:t>
    </dgm:pt>
    <dgm:pt modelId="{847912BE-43B2-446F-889A-282D9BD61009}" type="par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5E50A078-E8EA-4003-A631-8D38A804775C}" type="sib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B050AC0B-60CA-4D50-AB14-8286D8F16F8B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Race Filtering</a:t>
          </a:r>
          <a:endParaRPr lang="zh-CN" altLang="en-US" sz="1600" b="1" dirty="0"/>
        </a:p>
      </dgm:t>
    </dgm:pt>
    <dgm:pt modelId="{A98C9DEA-47C5-4483-B881-48A5F68885E9}" type="par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78853CE8-55DB-4FC6-B669-E0EB64F0856C}" type="sib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F30EF944-54AE-4FCA-A407-87CF2D8145F5}" type="pres">
      <dgm:prSet presAssocID="{E4468923-CBE7-4D65-90E7-3C51214CDA57}" presName="Name0" presStyleCnt="0">
        <dgm:presLayoutVars>
          <dgm:dir/>
          <dgm:resizeHandles val="exact"/>
        </dgm:presLayoutVars>
      </dgm:prSet>
      <dgm:spPr/>
    </dgm:pt>
    <dgm:pt modelId="{363F1C6A-5E52-4912-87DF-CF61A09061F3}" type="pres">
      <dgm:prSet presAssocID="{E2E2AE9A-E387-4D1B-B354-8D333265B097}" presName="parTxOnly" presStyleLbl="node1" presStyleIdx="0" presStyleCnt="4" custScaleX="60634" custScaleY="37126">
        <dgm:presLayoutVars>
          <dgm:bulletEnabled val="1"/>
        </dgm:presLayoutVars>
      </dgm:prSet>
      <dgm:spPr>
        <a:xfrm>
          <a:off x="3280" y="0"/>
          <a:ext cx="3461104" cy="490352"/>
        </a:xfrm>
        <a:prstGeom prst="homePlate">
          <a:avLst/>
        </a:prstGeom>
      </dgm:spPr>
    </dgm:pt>
    <dgm:pt modelId="{F0BCA0BA-AD6F-4C47-9551-343C0008D799}" type="pres">
      <dgm:prSet presAssocID="{C60BD5C0-F62E-404C-B993-63D680BECF1B}" presName="parSpace" presStyleCnt="0"/>
      <dgm:spPr/>
    </dgm:pt>
    <dgm:pt modelId="{9A6F58C6-D2BC-4CB4-984A-9AF2314B08CB}" type="pres">
      <dgm:prSet presAssocID="{A82FEFC0-9EAA-46CB-97EF-473412438439}" presName="parTxOnly" presStyleLbl="node1" presStyleIdx="1" presStyleCnt="4" custScaleX="92718">
        <dgm:presLayoutVars>
          <dgm:bulletEnabled val="1"/>
        </dgm:presLayoutVars>
      </dgm:prSet>
      <dgm:spPr>
        <a:xfrm>
          <a:off x="2322747" y="0"/>
          <a:ext cx="5292520" cy="490352"/>
        </a:xfrm>
        <a:prstGeom prst="chevron">
          <a:avLst/>
        </a:prstGeom>
      </dgm:spPr>
    </dgm:pt>
    <dgm:pt modelId="{FD60AC2E-B0CB-4C70-8667-C831BFAFBA00}" type="pres">
      <dgm:prSet presAssocID="{29707C30-5003-4902-86C3-FD03D3379127}" presName="parSpace" presStyleCnt="0"/>
      <dgm:spPr/>
    </dgm:pt>
    <dgm:pt modelId="{7D8AF972-7F54-4C7F-A6C6-DC7965DE5A2F}" type="pres">
      <dgm:prSet presAssocID="{69EE2999-FD98-40CC-B200-F69618D23D46}" presName="parTxOnly" presStyleLbl="node1" presStyleIdx="2" presStyleCnt="4" custScaleX="57082" custScaleY="21982">
        <dgm:presLayoutVars>
          <dgm:bulletEnabled val="1"/>
        </dgm:presLayoutVars>
      </dgm:prSet>
      <dgm:spPr/>
    </dgm:pt>
    <dgm:pt modelId="{7C734F67-16F6-48D2-9AD1-5E972627ECBC}" type="pres">
      <dgm:prSet presAssocID="{5E50A078-E8EA-4003-A631-8D38A804775C}" presName="parSpace" presStyleCnt="0"/>
      <dgm:spPr/>
    </dgm:pt>
    <dgm:pt modelId="{60B19F27-DBC1-4F8E-A7AE-FDE3C468704D}" type="pres">
      <dgm:prSet presAssocID="{B050AC0B-60CA-4D50-AB14-8286D8F16F8B}" presName="parTxOnly" presStyleLbl="node1" presStyleIdx="3" presStyleCnt="4" custScaleX="35972">
        <dgm:presLayoutVars>
          <dgm:bulletEnabled val="1"/>
        </dgm:presLayoutVars>
      </dgm:prSet>
      <dgm:spPr/>
    </dgm:pt>
  </dgm:ptLst>
  <dgm:cxnLst>
    <dgm:cxn modelId="{DA4A1603-91F6-49FC-A958-C73FEF3BFB6D}" type="presOf" srcId="{E4468923-CBE7-4D65-90E7-3C51214CDA57}" destId="{F30EF944-54AE-4FCA-A407-87CF2D8145F5}" srcOrd="0" destOrd="0" presId="urn:microsoft.com/office/officeart/2005/8/layout/hChevron3"/>
    <dgm:cxn modelId="{7EA8970B-7952-46BC-862A-26B464E3FC8F}" type="presOf" srcId="{69EE2999-FD98-40CC-B200-F69618D23D46}" destId="{7D8AF972-7F54-4C7F-A6C6-DC7965DE5A2F}" srcOrd="0" destOrd="0" presId="urn:microsoft.com/office/officeart/2005/8/layout/hChevron3"/>
    <dgm:cxn modelId="{45F89210-3989-4ADB-9B22-FBD29B28FFC9}" srcId="{E4468923-CBE7-4D65-90E7-3C51214CDA57}" destId="{E2E2AE9A-E387-4D1B-B354-8D333265B097}" srcOrd="0" destOrd="0" parTransId="{03E32B19-77FD-4E22-ACA3-974F63556B63}" sibTransId="{C60BD5C0-F62E-404C-B993-63D680BECF1B}"/>
    <dgm:cxn modelId="{7CC65715-4C39-4556-A432-CB0BA79AEF93}" srcId="{E4468923-CBE7-4D65-90E7-3C51214CDA57}" destId="{B050AC0B-60CA-4D50-AB14-8286D8F16F8B}" srcOrd="3" destOrd="0" parTransId="{A98C9DEA-47C5-4483-B881-48A5F68885E9}" sibTransId="{78853CE8-55DB-4FC6-B669-E0EB64F0856C}"/>
    <dgm:cxn modelId="{4D7FED1B-F00F-4665-BF54-170D52FEA4C6}" type="presOf" srcId="{E2E2AE9A-E387-4D1B-B354-8D333265B097}" destId="{363F1C6A-5E52-4912-87DF-CF61A09061F3}" srcOrd="0" destOrd="0" presId="urn:microsoft.com/office/officeart/2005/8/layout/hChevron3"/>
    <dgm:cxn modelId="{25650C24-64B5-4AD6-98AB-5D15423E0674}" type="presOf" srcId="{A82FEFC0-9EAA-46CB-97EF-473412438439}" destId="{9A6F58C6-D2BC-4CB4-984A-9AF2314B08CB}" srcOrd="0" destOrd="0" presId="urn:microsoft.com/office/officeart/2005/8/layout/hChevron3"/>
    <dgm:cxn modelId="{C015104C-D796-449C-A9E0-565EB0BAA7BF}" srcId="{E4468923-CBE7-4D65-90E7-3C51214CDA57}" destId="{A82FEFC0-9EAA-46CB-97EF-473412438439}" srcOrd="1" destOrd="0" parTransId="{5C17D502-0EDE-41F8-A760-9F770DA67FD0}" sibTransId="{29707C30-5003-4902-86C3-FD03D3379127}"/>
    <dgm:cxn modelId="{4E3C1D5C-EC34-4E20-8190-835C81AF1DC7}" type="presOf" srcId="{B050AC0B-60CA-4D50-AB14-8286D8F16F8B}" destId="{60B19F27-DBC1-4F8E-A7AE-FDE3C468704D}" srcOrd="0" destOrd="0" presId="urn:microsoft.com/office/officeart/2005/8/layout/hChevron3"/>
    <dgm:cxn modelId="{5A330AF3-83A2-4947-92BF-E0C500ABD422}" srcId="{E4468923-CBE7-4D65-90E7-3C51214CDA57}" destId="{69EE2999-FD98-40CC-B200-F69618D23D46}" srcOrd="2" destOrd="0" parTransId="{847912BE-43B2-446F-889A-282D9BD61009}" sibTransId="{5E50A078-E8EA-4003-A631-8D38A804775C}"/>
    <dgm:cxn modelId="{833E68EF-15C2-488A-BB2F-44886985BB5E}" type="presParOf" srcId="{F30EF944-54AE-4FCA-A407-87CF2D8145F5}" destId="{363F1C6A-5E52-4912-87DF-CF61A09061F3}" srcOrd="0" destOrd="0" presId="urn:microsoft.com/office/officeart/2005/8/layout/hChevron3"/>
    <dgm:cxn modelId="{511F886C-19DA-4BAD-92B8-EC5DD5CAF4DB}" type="presParOf" srcId="{F30EF944-54AE-4FCA-A407-87CF2D8145F5}" destId="{F0BCA0BA-AD6F-4C47-9551-343C0008D799}" srcOrd="1" destOrd="0" presId="urn:microsoft.com/office/officeart/2005/8/layout/hChevron3"/>
    <dgm:cxn modelId="{F883A0D4-166E-441D-BBE7-798D46403714}" type="presParOf" srcId="{F30EF944-54AE-4FCA-A407-87CF2D8145F5}" destId="{9A6F58C6-D2BC-4CB4-984A-9AF2314B08CB}" srcOrd="2" destOrd="0" presId="urn:microsoft.com/office/officeart/2005/8/layout/hChevron3"/>
    <dgm:cxn modelId="{A4A36A9B-53E8-42D6-B2F0-462761E44B30}" type="presParOf" srcId="{F30EF944-54AE-4FCA-A407-87CF2D8145F5}" destId="{FD60AC2E-B0CB-4C70-8667-C831BFAFBA00}" srcOrd="3" destOrd="0" presId="urn:microsoft.com/office/officeart/2005/8/layout/hChevron3"/>
    <dgm:cxn modelId="{F162C792-46D2-4753-8D25-D775D10E19FF}" type="presParOf" srcId="{F30EF944-54AE-4FCA-A407-87CF2D8145F5}" destId="{7D8AF972-7F54-4C7F-A6C6-DC7965DE5A2F}" srcOrd="4" destOrd="0" presId="urn:microsoft.com/office/officeart/2005/8/layout/hChevron3"/>
    <dgm:cxn modelId="{CE14B555-94F8-4082-9B4B-A75687690C5B}" type="presParOf" srcId="{F30EF944-54AE-4FCA-A407-87CF2D8145F5}" destId="{7C734F67-16F6-48D2-9AD1-5E972627ECBC}" srcOrd="5" destOrd="0" presId="urn:microsoft.com/office/officeart/2005/8/layout/hChevron3"/>
    <dgm:cxn modelId="{54C1C1C3-3D20-49DC-B532-5FF09314CA82}" type="presParOf" srcId="{F30EF944-54AE-4FCA-A407-87CF2D8145F5}" destId="{60B19F27-DBC1-4F8E-A7AE-FDE3C46870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4468923-CBE7-4D65-90E7-3C51214CDA5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2E2AE9A-E387-4D1B-B354-8D333265B097}">
      <dgm:prSet phldrT="[文本]" custT="1"/>
      <dgm:spPr>
        <a:solidFill>
          <a:srgbClr val="E6D0D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42672" rIns="21336" bIns="42672" numCol="1" spcCol="1270" anchor="ctr" anchorCtr="0"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Trace Collection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gm:t>
    </dgm:pt>
    <dgm:pt modelId="{03E32B19-77FD-4E22-ACA3-974F63556B63}" type="par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C60BD5C0-F62E-404C-B993-63D680BECF1B}" type="sib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A82FEFC0-9EAA-46CB-97EF-473412438439}">
      <dgm:prSet phldrT="[文本]" custT="1"/>
      <dgm:spPr>
        <a:solidFill>
          <a:srgbClr val="AD0101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5344" tIns="42672" rIns="21336" bIns="42672" numCol="1" spcCol="1270" anchor="ctr" anchorCtr="0"/>
        <a:lstStyle/>
        <a:p>
          <a:pPr algn="l"/>
          <a:r>
            <a:rPr lang="en-US" altLang="zh-CN" sz="1600" b="1" kern="1200" dirty="0"/>
            <a:t>Happens-before Relation </a:t>
          </a: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Construction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gm:t>
    </dgm:pt>
    <dgm:pt modelId="{5C17D502-0EDE-41F8-A760-9F770DA67FD0}" type="par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29707C30-5003-4902-86C3-FD03D3379127}" type="sib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69EE2999-FD98-40CC-B200-F69618D23D46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Race Detection</a:t>
          </a:r>
          <a:endParaRPr lang="zh-CN" altLang="en-US" sz="1600" b="1" dirty="0"/>
        </a:p>
      </dgm:t>
    </dgm:pt>
    <dgm:pt modelId="{847912BE-43B2-446F-889A-282D9BD61009}" type="par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5E50A078-E8EA-4003-A631-8D38A804775C}" type="sib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B050AC0B-60CA-4D50-AB14-8286D8F16F8B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Race Filtering</a:t>
          </a:r>
          <a:endParaRPr lang="zh-CN" altLang="en-US" sz="1600" b="1" dirty="0"/>
        </a:p>
      </dgm:t>
    </dgm:pt>
    <dgm:pt modelId="{A98C9DEA-47C5-4483-B881-48A5F68885E9}" type="par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78853CE8-55DB-4FC6-B669-E0EB64F0856C}" type="sib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F30EF944-54AE-4FCA-A407-87CF2D8145F5}" type="pres">
      <dgm:prSet presAssocID="{E4468923-CBE7-4D65-90E7-3C51214CDA57}" presName="Name0" presStyleCnt="0">
        <dgm:presLayoutVars>
          <dgm:dir/>
          <dgm:resizeHandles val="exact"/>
        </dgm:presLayoutVars>
      </dgm:prSet>
      <dgm:spPr/>
    </dgm:pt>
    <dgm:pt modelId="{363F1C6A-5E52-4912-87DF-CF61A09061F3}" type="pres">
      <dgm:prSet presAssocID="{E2E2AE9A-E387-4D1B-B354-8D333265B097}" presName="parTxOnly" presStyleLbl="node1" presStyleIdx="0" presStyleCnt="4" custScaleX="60634" custScaleY="37126">
        <dgm:presLayoutVars>
          <dgm:bulletEnabled val="1"/>
        </dgm:presLayoutVars>
      </dgm:prSet>
      <dgm:spPr>
        <a:xfrm>
          <a:off x="3280" y="0"/>
          <a:ext cx="3461104" cy="490352"/>
        </a:xfrm>
        <a:prstGeom prst="homePlate">
          <a:avLst/>
        </a:prstGeom>
      </dgm:spPr>
    </dgm:pt>
    <dgm:pt modelId="{F0BCA0BA-AD6F-4C47-9551-343C0008D799}" type="pres">
      <dgm:prSet presAssocID="{C60BD5C0-F62E-404C-B993-63D680BECF1B}" presName="parSpace" presStyleCnt="0"/>
      <dgm:spPr/>
    </dgm:pt>
    <dgm:pt modelId="{9A6F58C6-D2BC-4CB4-984A-9AF2314B08CB}" type="pres">
      <dgm:prSet presAssocID="{A82FEFC0-9EAA-46CB-97EF-473412438439}" presName="parTxOnly" presStyleLbl="node1" presStyleIdx="1" presStyleCnt="4" custScaleX="92718">
        <dgm:presLayoutVars>
          <dgm:bulletEnabled val="1"/>
        </dgm:presLayoutVars>
      </dgm:prSet>
      <dgm:spPr>
        <a:xfrm>
          <a:off x="2322747" y="0"/>
          <a:ext cx="5292520" cy="490352"/>
        </a:xfrm>
        <a:prstGeom prst="chevron">
          <a:avLst/>
        </a:prstGeom>
      </dgm:spPr>
    </dgm:pt>
    <dgm:pt modelId="{FD60AC2E-B0CB-4C70-8667-C831BFAFBA00}" type="pres">
      <dgm:prSet presAssocID="{29707C30-5003-4902-86C3-FD03D3379127}" presName="parSpace" presStyleCnt="0"/>
      <dgm:spPr/>
    </dgm:pt>
    <dgm:pt modelId="{7D8AF972-7F54-4C7F-A6C6-DC7965DE5A2F}" type="pres">
      <dgm:prSet presAssocID="{69EE2999-FD98-40CC-B200-F69618D23D46}" presName="parTxOnly" presStyleLbl="node1" presStyleIdx="2" presStyleCnt="4" custScaleX="57082" custScaleY="21982">
        <dgm:presLayoutVars>
          <dgm:bulletEnabled val="1"/>
        </dgm:presLayoutVars>
      </dgm:prSet>
      <dgm:spPr/>
    </dgm:pt>
    <dgm:pt modelId="{7C734F67-16F6-48D2-9AD1-5E972627ECBC}" type="pres">
      <dgm:prSet presAssocID="{5E50A078-E8EA-4003-A631-8D38A804775C}" presName="parSpace" presStyleCnt="0"/>
      <dgm:spPr/>
    </dgm:pt>
    <dgm:pt modelId="{60B19F27-DBC1-4F8E-A7AE-FDE3C468704D}" type="pres">
      <dgm:prSet presAssocID="{B050AC0B-60CA-4D50-AB14-8286D8F16F8B}" presName="parTxOnly" presStyleLbl="node1" presStyleIdx="3" presStyleCnt="4" custScaleX="35972">
        <dgm:presLayoutVars>
          <dgm:bulletEnabled val="1"/>
        </dgm:presLayoutVars>
      </dgm:prSet>
      <dgm:spPr/>
    </dgm:pt>
  </dgm:ptLst>
  <dgm:cxnLst>
    <dgm:cxn modelId="{DA4A1603-91F6-49FC-A958-C73FEF3BFB6D}" type="presOf" srcId="{E4468923-CBE7-4D65-90E7-3C51214CDA57}" destId="{F30EF944-54AE-4FCA-A407-87CF2D8145F5}" srcOrd="0" destOrd="0" presId="urn:microsoft.com/office/officeart/2005/8/layout/hChevron3"/>
    <dgm:cxn modelId="{7EA8970B-7952-46BC-862A-26B464E3FC8F}" type="presOf" srcId="{69EE2999-FD98-40CC-B200-F69618D23D46}" destId="{7D8AF972-7F54-4C7F-A6C6-DC7965DE5A2F}" srcOrd="0" destOrd="0" presId="urn:microsoft.com/office/officeart/2005/8/layout/hChevron3"/>
    <dgm:cxn modelId="{45F89210-3989-4ADB-9B22-FBD29B28FFC9}" srcId="{E4468923-CBE7-4D65-90E7-3C51214CDA57}" destId="{E2E2AE9A-E387-4D1B-B354-8D333265B097}" srcOrd="0" destOrd="0" parTransId="{03E32B19-77FD-4E22-ACA3-974F63556B63}" sibTransId="{C60BD5C0-F62E-404C-B993-63D680BECF1B}"/>
    <dgm:cxn modelId="{7CC65715-4C39-4556-A432-CB0BA79AEF93}" srcId="{E4468923-CBE7-4D65-90E7-3C51214CDA57}" destId="{B050AC0B-60CA-4D50-AB14-8286D8F16F8B}" srcOrd="3" destOrd="0" parTransId="{A98C9DEA-47C5-4483-B881-48A5F68885E9}" sibTransId="{78853CE8-55DB-4FC6-B669-E0EB64F0856C}"/>
    <dgm:cxn modelId="{4D7FED1B-F00F-4665-BF54-170D52FEA4C6}" type="presOf" srcId="{E2E2AE9A-E387-4D1B-B354-8D333265B097}" destId="{363F1C6A-5E52-4912-87DF-CF61A09061F3}" srcOrd="0" destOrd="0" presId="urn:microsoft.com/office/officeart/2005/8/layout/hChevron3"/>
    <dgm:cxn modelId="{25650C24-64B5-4AD6-98AB-5D15423E0674}" type="presOf" srcId="{A82FEFC0-9EAA-46CB-97EF-473412438439}" destId="{9A6F58C6-D2BC-4CB4-984A-9AF2314B08CB}" srcOrd="0" destOrd="0" presId="urn:microsoft.com/office/officeart/2005/8/layout/hChevron3"/>
    <dgm:cxn modelId="{C015104C-D796-449C-A9E0-565EB0BAA7BF}" srcId="{E4468923-CBE7-4D65-90E7-3C51214CDA57}" destId="{A82FEFC0-9EAA-46CB-97EF-473412438439}" srcOrd="1" destOrd="0" parTransId="{5C17D502-0EDE-41F8-A760-9F770DA67FD0}" sibTransId="{29707C30-5003-4902-86C3-FD03D3379127}"/>
    <dgm:cxn modelId="{4E3C1D5C-EC34-4E20-8190-835C81AF1DC7}" type="presOf" srcId="{B050AC0B-60CA-4D50-AB14-8286D8F16F8B}" destId="{60B19F27-DBC1-4F8E-A7AE-FDE3C468704D}" srcOrd="0" destOrd="0" presId="urn:microsoft.com/office/officeart/2005/8/layout/hChevron3"/>
    <dgm:cxn modelId="{5A330AF3-83A2-4947-92BF-E0C500ABD422}" srcId="{E4468923-CBE7-4D65-90E7-3C51214CDA57}" destId="{69EE2999-FD98-40CC-B200-F69618D23D46}" srcOrd="2" destOrd="0" parTransId="{847912BE-43B2-446F-889A-282D9BD61009}" sibTransId="{5E50A078-E8EA-4003-A631-8D38A804775C}"/>
    <dgm:cxn modelId="{833E68EF-15C2-488A-BB2F-44886985BB5E}" type="presParOf" srcId="{F30EF944-54AE-4FCA-A407-87CF2D8145F5}" destId="{363F1C6A-5E52-4912-87DF-CF61A09061F3}" srcOrd="0" destOrd="0" presId="urn:microsoft.com/office/officeart/2005/8/layout/hChevron3"/>
    <dgm:cxn modelId="{511F886C-19DA-4BAD-92B8-EC5DD5CAF4DB}" type="presParOf" srcId="{F30EF944-54AE-4FCA-A407-87CF2D8145F5}" destId="{F0BCA0BA-AD6F-4C47-9551-343C0008D799}" srcOrd="1" destOrd="0" presId="urn:microsoft.com/office/officeart/2005/8/layout/hChevron3"/>
    <dgm:cxn modelId="{F883A0D4-166E-441D-BBE7-798D46403714}" type="presParOf" srcId="{F30EF944-54AE-4FCA-A407-87CF2D8145F5}" destId="{9A6F58C6-D2BC-4CB4-984A-9AF2314B08CB}" srcOrd="2" destOrd="0" presId="urn:microsoft.com/office/officeart/2005/8/layout/hChevron3"/>
    <dgm:cxn modelId="{A4A36A9B-53E8-42D6-B2F0-462761E44B30}" type="presParOf" srcId="{F30EF944-54AE-4FCA-A407-87CF2D8145F5}" destId="{FD60AC2E-B0CB-4C70-8667-C831BFAFBA00}" srcOrd="3" destOrd="0" presId="urn:microsoft.com/office/officeart/2005/8/layout/hChevron3"/>
    <dgm:cxn modelId="{F162C792-46D2-4753-8D25-D775D10E19FF}" type="presParOf" srcId="{F30EF944-54AE-4FCA-A407-87CF2D8145F5}" destId="{7D8AF972-7F54-4C7F-A6C6-DC7965DE5A2F}" srcOrd="4" destOrd="0" presId="urn:microsoft.com/office/officeart/2005/8/layout/hChevron3"/>
    <dgm:cxn modelId="{CE14B555-94F8-4082-9B4B-A75687690C5B}" type="presParOf" srcId="{F30EF944-54AE-4FCA-A407-87CF2D8145F5}" destId="{7C734F67-16F6-48D2-9AD1-5E972627ECBC}" srcOrd="5" destOrd="0" presId="urn:microsoft.com/office/officeart/2005/8/layout/hChevron3"/>
    <dgm:cxn modelId="{54C1C1C3-3D20-49DC-B532-5FF09314CA82}" type="presParOf" srcId="{F30EF944-54AE-4FCA-A407-87CF2D8145F5}" destId="{60B19F27-DBC1-4F8E-A7AE-FDE3C46870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4468923-CBE7-4D65-90E7-3C51214CDA5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2E2AE9A-E387-4D1B-B354-8D333265B097}">
      <dgm:prSet phldrT="[文本]" custT="1"/>
      <dgm:spPr>
        <a:solidFill>
          <a:srgbClr val="E6D0D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42672" rIns="21336" bIns="42672" numCol="1" spcCol="1270" anchor="ctr" anchorCtr="0"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Trace Collection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gm:t>
    </dgm:pt>
    <dgm:pt modelId="{03E32B19-77FD-4E22-ACA3-974F63556B63}" type="par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C60BD5C0-F62E-404C-B993-63D680BECF1B}" type="sib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A82FEFC0-9EAA-46CB-97EF-473412438439}">
      <dgm:prSet phldrT="[文本]" custT="1"/>
      <dgm:spPr>
        <a:solidFill>
          <a:srgbClr val="AD0101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5344" tIns="42672" rIns="21336" bIns="42672" numCol="1" spcCol="1270" anchor="ctr" anchorCtr="0"/>
        <a:lstStyle/>
        <a:p>
          <a:pPr algn="l"/>
          <a:r>
            <a:rPr lang="en-US" altLang="zh-CN" sz="1600" b="1" kern="1200" dirty="0"/>
            <a:t>Happens-before Relation </a:t>
          </a: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Construction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gm:t>
    </dgm:pt>
    <dgm:pt modelId="{5C17D502-0EDE-41F8-A760-9F770DA67FD0}" type="par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29707C30-5003-4902-86C3-FD03D3379127}" type="sib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69EE2999-FD98-40CC-B200-F69618D23D46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Race Detection</a:t>
          </a:r>
          <a:endParaRPr lang="zh-CN" altLang="en-US" sz="1600" b="1" dirty="0"/>
        </a:p>
      </dgm:t>
    </dgm:pt>
    <dgm:pt modelId="{847912BE-43B2-446F-889A-282D9BD61009}" type="par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5E50A078-E8EA-4003-A631-8D38A804775C}" type="sib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B050AC0B-60CA-4D50-AB14-8286D8F16F8B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Race Filtering</a:t>
          </a:r>
          <a:endParaRPr lang="zh-CN" altLang="en-US" sz="1600" b="1" dirty="0"/>
        </a:p>
      </dgm:t>
    </dgm:pt>
    <dgm:pt modelId="{A98C9DEA-47C5-4483-B881-48A5F68885E9}" type="par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78853CE8-55DB-4FC6-B669-E0EB64F0856C}" type="sib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F30EF944-54AE-4FCA-A407-87CF2D8145F5}" type="pres">
      <dgm:prSet presAssocID="{E4468923-CBE7-4D65-90E7-3C51214CDA57}" presName="Name0" presStyleCnt="0">
        <dgm:presLayoutVars>
          <dgm:dir/>
          <dgm:resizeHandles val="exact"/>
        </dgm:presLayoutVars>
      </dgm:prSet>
      <dgm:spPr/>
    </dgm:pt>
    <dgm:pt modelId="{363F1C6A-5E52-4912-87DF-CF61A09061F3}" type="pres">
      <dgm:prSet presAssocID="{E2E2AE9A-E387-4D1B-B354-8D333265B097}" presName="parTxOnly" presStyleLbl="node1" presStyleIdx="0" presStyleCnt="4" custScaleX="60634" custScaleY="37126">
        <dgm:presLayoutVars>
          <dgm:bulletEnabled val="1"/>
        </dgm:presLayoutVars>
      </dgm:prSet>
      <dgm:spPr>
        <a:xfrm>
          <a:off x="3280" y="0"/>
          <a:ext cx="3461104" cy="490352"/>
        </a:xfrm>
        <a:prstGeom prst="homePlate">
          <a:avLst/>
        </a:prstGeom>
      </dgm:spPr>
    </dgm:pt>
    <dgm:pt modelId="{F0BCA0BA-AD6F-4C47-9551-343C0008D799}" type="pres">
      <dgm:prSet presAssocID="{C60BD5C0-F62E-404C-B993-63D680BECF1B}" presName="parSpace" presStyleCnt="0"/>
      <dgm:spPr/>
    </dgm:pt>
    <dgm:pt modelId="{9A6F58C6-D2BC-4CB4-984A-9AF2314B08CB}" type="pres">
      <dgm:prSet presAssocID="{A82FEFC0-9EAA-46CB-97EF-473412438439}" presName="parTxOnly" presStyleLbl="node1" presStyleIdx="1" presStyleCnt="4" custScaleX="92718">
        <dgm:presLayoutVars>
          <dgm:bulletEnabled val="1"/>
        </dgm:presLayoutVars>
      </dgm:prSet>
      <dgm:spPr>
        <a:xfrm>
          <a:off x="2322747" y="0"/>
          <a:ext cx="5292520" cy="490352"/>
        </a:xfrm>
        <a:prstGeom prst="chevron">
          <a:avLst/>
        </a:prstGeom>
      </dgm:spPr>
    </dgm:pt>
    <dgm:pt modelId="{FD60AC2E-B0CB-4C70-8667-C831BFAFBA00}" type="pres">
      <dgm:prSet presAssocID="{29707C30-5003-4902-86C3-FD03D3379127}" presName="parSpace" presStyleCnt="0"/>
      <dgm:spPr/>
    </dgm:pt>
    <dgm:pt modelId="{7D8AF972-7F54-4C7F-A6C6-DC7965DE5A2F}" type="pres">
      <dgm:prSet presAssocID="{69EE2999-FD98-40CC-B200-F69618D23D46}" presName="parTxOnly" presStyleLbl="node1" presStyleIdx="2" presStyleCnt="4" custScaleX="57082" custScaleY="21982">
        <dgm:presLayoutVars>
          <dgm:bulletEnabled val="1"/>
        </dgm:presLayoutVars>
      </dgm:prSet>
      <dgm:spPr/>
    </dgm:pt>
    <dgm:pt modelId="{7C734F67-16F6-48D2-9AD1-5E972627ECBC}" type="pres">
      <dgm:prSet presAssocID="{5E50A078-E8EA-4003-A631-8D38A804775C}" presName="parSpace" presStyleCnt="0"/>
      <dgm:spPr/>
    </dgm:pt>
    <dgm:pt modelId="{60B19F27-DBC1-4F8E-A7AE-FDE3C468704D}" type="pres">
      <dgm:prSet presAssocID="{B050AC0B-60CA-4D50-AB14-8286D8F16F8B}" presName="parTxOnly" presStyleLbl="node1" presStyleIdx="3" presStyleCnt="4" custScaleX="35972">
        <dgm:presLayoutVars>
          <dgm:bulletEnabled val="1"/>
        </dgm:presLayoutVars>
      </dgm:prSet>
      <dgm:spPr/>
    </dgm:pt>
  </dgm:ptLst>
  <dgm:cxnLst>
    <dgm:cxn modelId="{DA4A1603-91F6-49FC-A958-C73FEF3BFB6D}" type="presOf" srcId="{E4468923-CBE7-4D65-90E7-3C51214CDA57}" destId="{F30EF944-54AE-4FCA-A407-87CF2D8145F5}" srcOrd="0" destOrd="0" presId="urn:microsoft.com/office/officeart/2005/8/layout/hChevron3"/>
    <dgm:cxn modelId="{7EA8970B-7952-46BC-862A-26B464E3FC8F}" type="presOf" srcId="{69EE2999-FD98-40CC-B200-F69618D23D46}" destId="{7D8AF972-7F54-4C7F-A6C6-DC7965DE5A2F}" srcOrd="0" destOrd="0" presId="urn:microsoft.com/office/officeart/2005/8/layout/hChevron3"/>
    <dgm:cxn modelId="{45F89210-3989-4ADB-9B22-FBD29B28FFC9}" srcId="{E4468923-CBE7-4D65-90E7-3C51214CDA57}" destId="{E2E2AE9A-E387-4D1B-B354-8D333265B097}" srcOrd="0" destOrd="0" parTransId="{03E32B19-77FD-4E22-ACA3-974F63556B63}" sibTransId="{C60BD5C0-F62E-404C-B993-63D680BECF1B}"/>
    <dgm:cxn modelId="{7CC65715-4C39-4556-A432-CB0BA79AEF93}" srcId="{E4468923-CBE7-4D65-90E7-3C51214CDA57}" destId="{B050AC0B-60CA-4D50-AB14-8286D8F16F8B}" srcOrd="3" destOrd="0" parTransId="{A98C9DEA-47C5-4483-B881-48A5F68885E9}" sibTransId="{78853CE8-55DB-4FC6-B669-E0EB64F0856C}"/>
    <dgm:cxn modelId="{4D7FED1B-F00F-4665-BF54-170D52FEA4C6}" type="presOf" srcId="{E2E2AE9A-E387-4D1B-B354-8D333265B097}" destId="{363F1C6A-5E52-4912-87DF-CF61A09061F3}" srcOrd="0" destOrd="0" presId="urn:microsoft.com/office/officeart/2005/8/layout/hChevron3"/>
    <dgm:cxn modelId="{25650C24-64B5-4AD6-98AB-5D15423E0674}" type="presOf" srcId="{A82FEFC0-9EAA-46CB-97EF-473412438439}" destId="{9A6F58C6-D2BC-4CB4-984A-9AF2314B08CB}" srcOrd="0" destOrd="0" presId="urn:microsoft.com/office/officeart/2005/8/layout/hChevron3"/>
    <dgm:cxn modelId="{C015104C-D796-449C-A9E0-565EB0BAA7BF}" srcId="{E4468923-CBE7-4D65-90E7-3C51214CDA57}" destId="{A82FEFC0-9EAA-46CB-97EF-473412438439}" srcOrd="1" destOrd="0" parTransId="{5C17D502-0EDE-41F8-A760-9F770DA67FD0}" sibTransId="{29707C30-5003-4902-86C3-FD03D3379127}"/>
    <dgm:cxn modelId="{4E3C1D5C-EC34-4E20-8190-835C81AF1DC7}" type="presOf" srcId="{B050AC0B-60CA-4D50-AB14-8286D8F16F8B}" destId="{60B19F27-DBC1-4F8E-A7AE-FDE3C468704D}" srcOrd="0" destOrd="0" presId="urn:microsoft.com/office/officeart/2005/8/layout/hChevron3"/>
    <dgm:cxn modelId="{5A330AF3-83A2-4947-92BF-E0C500ABD422}" srcId="{E4468923-CBE7-4D65-90E7-3C51214CDA57}" destId="{69EE2999-FD98-40CC-B200-F69618D23D46}" srcOrd="2" destOrd="0" parTransId="{847912BE-43B2-446F-889A-282D9BD61009}" sibTransId="{5E50A078-E8EA-4003-A631-8D38A804775C}"/>
    <dgm:cxn modelId="{833E68EF-15C2-488A-BB2F-44886985BB5E}" type="presParOf" srcId="{F30EF944-54AE-4FCA-A407-87CF2D8145F5}" destId="{363F1C6A-5E52-4912-87DF-CF61A09061F3}" srcOrd="0" destOrd="0" presId="urn:microsoft.com/office/officeart/2005/8/layout/hChevron3"/>
    <dgm:cxn modelId="{511F886C-19DA-4BAD-92B8-EC5DD5CAF4DB}" type="presParOf" srcId="{F30EF944-54AE-4FCA-A407-87CF2D8145F5}" destId="{F0BCA0BA-AD6F-4C47-9551-343C0008D799}" srcOrd="1" destOrd="0" presId="urn:microsoft.com/office/officeart/2005/8/layout/hChevron3"/>
    <dgm:cxn modelId="{F883A0D4-166E-441D-BBE7-798D46403714}" type="presParOf" srcId="{F30EF944-54AE-4FCA-A407-87CF2D8145F5}" destId="{9A6F58C6-D2BC-4CB4-984A-9AF2314B08CB}" srcOrd="2" destOrd="0" presId="urn:microsoft.com/office/officeart/2005/8/layout/hChevron3"/>
    <dgm:cxn modelId="{A4A36A9B-53E8-42D6-B2F0-462761E44B30}" type="presParOf" srcId="{F30EF944-54AE-4FCA-A407-87CF2D8145F5}" destId="{FD60AC2E-B0CB-4C70-8667-C831BFAFBA00}" srcOrd="3" destOrd="0" presId="urn:microsoft.com/office/officeart/2005/8/layout/hChevron3"/>
    <dgm:cxn modelId="{F162C792-46D2-4753-8D25-D775D10E19FF}" type="presParOf" srcId="{F30EF944-54AE-4FCA-A407-87CF2D8145F5}" destId="{7D8AF972-7F54-4C7F-A6C6-DC7965DE5A2F}" srcOrd="4" destOrd="0" presId="urn:microsoft.com/office/officeart/2005/8/layout/hChevron3"/>
    <dgm:cxn modelId="{CE14B555-94F8-4082-9B4B-A75687690C5B}" type="presParOf" srcId="{F30EF944-54AE-4FCA-A407-87CF2D8145F5}" destId="{7C734F67-16F6-48D2-9AD1-5E972627ECBC}" srcOrd="5" destOrd="0" presId="urn:microsoft.com/office/officeart/2005/8/layout/hChevron3"/>
    <dgm:cxn modelId="{54C1C1C3-3D20-49DC-B532-5FF09314CA82}" type="presParOf" srcId="{F30EF944-54AE-4FCA-A407-87CF2D8145F5}" destId="{60B19F27-DBC1-4F8E-A7AE-FDE3C46870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4468923-CBE7-4D65-90E7-3C51214CDA5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2E2AE9A-E387-4D1B-B354-8D333265B097}">
      <dgm:prSet phldrT="[文本]" custT="1"/>
      <dgm:spPr>
        <a:solidFill>
          <a:srgbClr val="E6D0D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42672" rIns="21336" bIns="42672" numCol="1" spcCol="1270" anchor="ctr" anchorCtr="0"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Trace Collection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gm:t>
    </dgm:pt>
    <dgm:pt modelId="{03E32B19-77FD-4E22-ACA3-974F63556B63}" type="par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C60BD5C0-F62E-404C-B993-63D680BECF1B}" type="sib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A82FEFC0-9EAA-46CB-97EF-473412438439}">
      <dgm:prSet phldrT="[文本]" custT="1"/>
      <dgm:spPr>
        <a:solidFill>
          <a:srgbClr val="AD0101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5344" tIns="42672" rIns="21336" bIns="42672" numCol="1" spcCol="1270" anchor="ctr" anchorCtr="0"/>
        <a:lstStyle/>
        <a:p>
          <a:pPr algn="l"/>
          <a:r>
            <a:rPr lang="en-US" altLang="zh-CN" sz="1600" b="1" kern="1200" dirty="0"/>
            <a:t>Happens-before Relation </a:t>
          </a: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Construction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gm:t>
    </dgm:pt>
    <dgm:pt modelId="{5C17D502-0EDE-41F8-A760-9F770DA67FD0}" type="par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29707C30-5003-4902-86C3-FD03D3379127}" type="sib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69EE2999-FD98-40CC-B200-F69618D23D46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Race Detection</a:t>
          </a:r>
          <a:endParaRPr lang="zh-CN" altLang="en-US" sz="1600" b="1" dirty="0"/>
        </a:p>
      </dgm:t>
    </dgm:pt>
    <dgm:pt modelId="{847912BE-43B2-446F-889A-282D9BD61009}" type="par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5E50A078-E8EA-4003-A631-8D38A804775C}" type="sib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B050AC0B-60CA-4D50-AB14-8286D8F16F8B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Race Filtering</a:t>
          </a:r>
          <a:endParaRPr lang="zh-CN" altLang="en-US" sz="1600" b="1" dirty="0"/>
        </a:p>
      </dgm:t>
    </dgm:pt>
    <dgm:pt modelId="{A98C9DEA-47C5-4483-B881-48A5F68885E9}" type="par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78853CE8-55DB-4FC6-B669-E0EB64F0856C}" type="sib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F30EF944-54AE-4FCA-A407-87CF2D8145F5}" type="pres">
      <dgm:prSet presAssocID="{E4468923-CBE7-4D65-90E7-3C51214CDA57}" presName="Name0" presStyleCnt="0">
        <dgm:presLayoutVars>
          <dgm:dir/>
          <dgm:resizeHandles val="exact"/>
        </dgm:presLayoutVars>
      </dgm:prSet>
      <dgm:spPr/>
    </dgm:pt>
    <dgm:pt modelId="{363F1C6A-5E52-4912-87DF-CF61A09061F3}" type="pres">
      <dgm:prSet presAssocID="{E2E2AE9A-E387-4D1B-B354-8D333265B097}" presName="parTxOnly" presStyleLbl="node1" presStyleIdx="0" presStyleCnt="4" custScaleX="60634" custScaleY="37126">
        <dgm:presLayoutVars>
          <dgm:bulletEnabled val="1"/>
        </dgm:presLayoutVars>
      </dgm:prSet>
      <dgm:spPr>
        <a:xfrm>
          <a:off x="3280" y="0"/>
          <a:ext cx="3461104" cy="490352"/>
        </a:xfrm>
        <a:prstGeom prst="homePlate">
          <a:avLst/>
        </a:prstGeom>
      </dgm:spPr>
    </dgm:pt>
    <dgm:pt modelId="{F0BCA0BA-AD6F-4C47-9551-343C0008D799}" type="pres">
      <dgm:prSet presAssocID="{C60BD5C0-F62E-404C-B993-63D680BECF1B}" presName="parSpace" presStyleCnt="0"/>
      <dgm:spPr/>
    </dgm:pt>
    <dgm:pt modelId="{9A6F58C6-D2BC-4CB4-984A-9AF2314B08CB}" type="pres">
      <dgm:prSet presAssocID="{A82FEFC0-9EAA-46CB-97EF-473412438439}" presName="parTxOnly" presStyleLbl="node1" presStyleIdx="1" presStyleCnt="4" custScaleX="92718">
        <dgm:presLayoutVars>
          <dgm:bulletEnabled val="1"/>
        </dgm:presLayoutVars>
      </dgm:prSet>
      <dgm:spPr>
        <a:xfrm>
          <a:off x="2322747" y="0"/>
          <a:ext cx="5292520" cy="490352"/>
        </a:xfrm>
        <a:prstGeom prst="chevron">
          <a:avLst/>
        </a:prstGeom>
      </dgm:spPr>
    </dgm:pt>
    <dgm:pt modelId="{FD60AC2E-B0CB-4C70-8667-C831BFAFBA00}" type="pres">
      <dgm:prSet presAssocID="{29707C30-5003-4902-86C3-FD03D3379127}" presName="parSpace" presStyleCnt="0"/>
      <dgm:spPr/>
    </dgm:pt>
    <dgm:pt modelId="{7D8AF972-7F54-4C7F-A6C6-DC7965DE5A2F}" type="pres">
      <dgm:prSet presAssocID="{69EE2999-FD98-40CC-B200-F69618D23D46}" presName="parTxOnly" presStyleLbl="node1" presStyleIdx="2" presStyleCnt="4" custScaleX="57082" custScaleY="21982">
        <dgm:presLayoutVars>
          <dgm:bulletEnabled val="1"/>
        </dgm:presLayoutVars>
      </dgm:prSet>
      <dgm:spPr/>
    </dgm:pt>
    <dgm:pt modelId="{7C734F67-16F6-48D2-9AD1-5E972627ECBC}" type="pres">
      <dgm:prSet presAssocID="{5E50A078-E8EA-4003-A631-8D38A804775C}" presName="parSpace" presStyleCnt="0"/>
      <dgm:spPr/>
    </dgm:pt>
    <dgm:pt modelId="{60B19F27-DBC1-4F8E-A7AE-FDE3C468704D}" type="pres">
      <dgm:prSet presAssocID="{B050AC0B-60CA-4D50-AB14-8286D8F16F8B}" presName="parTxOnly" presStyleLbl="node1" presStyleIdx="3" presStyleCnt="4" custScaleX="35972">
        <dgm:presLayoutVars>
          <dgm:bulletEnabled val="1"/>
        </dgm:presLayoutVars>
      </dgm:prSet>
      <dgm:spPr/>
    </dgm:pt>
  </dgm:ptLst>
  <dgm:cxnLst>
    <dgm:cxn modelId="{DA4A1603-91F6-49FC-A958-C73FEF3BFB6D}" type="presOf" srcId="{E4468923-CBE7-4D65-90E7-3C51214CDA57}" destId="{F30EF944-54AE-4FCA-A407-87CF2D8145F5}" srcOrd="0" destOrd="0" presId="urn:microsoft.com/office/officeart/2005/8/layout/hChevron3"/>
    <dgm:cxn modelId="{7EA8970B-7952-46BC-862A-26B464E3FC8F}" type="presOf" srcId="{69EE2999-FD98-40CC-B200-F69618D23D46}" destId="{7D8AF972-7F54-4C7F-A6C6-DC7965DE5A2F}" srcOrd="0" destOrd="0" presId="urn:microsoft.com/office/officeart/2005/8/layout/hChevron3"/>
    <dgm:cxn modelId="{45F89210-3989-4ADB-9B22-FBD29B28FFC9}" srcId="{E4468923-CBE7-4D65-90E7-3C51214CDA57}" destId="{E2E2AE9A-E387-4D1B-B354-8D333265B097}" srcOrd="0" destOrd="0" parTransId="{03E32B19-77FD-4E22-ACA3-974F63556B63}" sibTransId="{C60BD5C0-F62E-404C-B993-63D680BECF1B}"/>
    <dgm:cxn modelId="{7CC65715-4C39-4556-A432-CB0BA79AEF93}" srcId="{E4468923-CBE7-4D65-90E7-3C51214CDA57}" destId="{B050AC0B-60CA-4D50-AB14-8286D8F16F8B}" srcOrd="3" destOrd="0" parTransId="{A98C9DEA-47C5-4483-B881-48A5F68885E9}" sibTransId="{78853CE8-55DB-4FC6-B669-E0EB64F0856C}"/>
    <dgm:cxn modelId="{4D7FED1B-F00F-4665-BF54-170D52FEA4C6}" type="presOf" srcId="{E2E2AE9A-E387-4D1B-B354-8D333265B097}" destId="{363F1C6A-5E52-4912-87DF-CF61A09061F3}" srcOrd="0" destOrd="0" presId="urn:microsoft.com/office/officeart/2005/8/layout/hChevron3"/>
    <dgm:cxn modelId="{25650C24-64B5-4AD6-98AB-5D15423E0674}" type="presOf" srcId="{A82FEFC0-9EAA-46CB-97EF-473412438439}" destId="{9A6F58C6-D2BC-4CB4-984A-9AF2314B08CB}" srcOrd="0" destOrd="0" presId="urn:microsoft.com/office/officeart/2005/8/layout/hChevron3"/>
    <dgm:cxn modelId="{C015104C-D796-449C-A9E0-565EB0BAA7BF}" srcId="{E4468923-CBE7-4D65-90E7-3C51214CDA57}" destId="{A82FEFC0-9EAA-46CB-97EF-473412438439}" srcOrd="1" destOrd="0" parTransId="{5C17D502-0EDE-41F8-A760-9F770DA67FD0}" sibTransId="{29707C30-5003-4902-86C3-FD03D3379127}"/>
    <dgm:cxn modelId="{4E3C1D5C-EC34-4E20-8190-835C81AF1DC7}" type="presOf" srcId="{B050AC0B-60CA-4D50-AB14-8286D8F16F8B}" destId="{60B19F27-DBC1-4F8E-A7AE-FDE3C468704D}" srcOrd="0" destOrd="0" presId="urn:microsoft.com/office/officeart/2005/8/layout/hChevron3"/>
    <dgm:cxn modelId="{5A330AF3-83A2-4947-92BF-E0C500ABD422}" srcId="{E4468923-CBE7-4D65-90E7-3C51214CDA57}" destId="{69EE2999-FD98-40CC-B200-F69618D23D46}" srcOrd="2" destOrd="0" parTransId="{847912BE-43B2-446F-889A-282D9BD61009}" sibTransId="{5E50A078-E8EA-4003-A631-8D38A804775C}"/>
    <dgm:cxn modelId="{833E68EF-15C2-488A-BB2F-44886985BB5E}" type="presParOf" srcId="{F30EF944-54AE-4FCA-A407-87CF2D8145F5}" destId="{363F1C6A-5E52-4912-87DF-CF61A09061F3}" srcOrd="0" destOrd="0" presId="urn:microsoft.com/office/officeart/2005/8/layout/hChevron3"/>
    <dgm:cxn modelId="{511F886C-19DA-4BAD-92B8-EC5DD5CAF4DB}" type="presParOf" srcId="{F30EF944-54AE-4FCA-A407-87CF2D8145F5}" destId="{F0BCA0BA-AD6F-4C47-9551-343C0008D799}" srcOrd="1" destOrd="0" presId="urn:microsoft.com/office/officeart/2005/8/layout/hChevron3"/>
    <dgm:cxn modelId="{F883A0D4-166E-441D-BBE7-798D46403714}" type="presParOf" srcId="{F30EF944-54AE-4FCA-A407-87CF2D8145F5}" destId="{9A6F58C6-D2BC-4CB4-984A-9AF2314B08CB}" srcOrd="2" destOrd="0" presId="urn:microsoft.com/office/officeart/2005/8/layout/hChevron3"/>
    <dgm:cxn modelId="{A4A36A9B-53E8-42D6-B2F0-462761E44B30}" type="presParOf" srcId="{F30EF944-54AE-4FCA-A407-87CF2D8145F5}" destId="{FD60AC2E-B0CB-4C70-8667-C831BFAFBA00}" srcOrd="3" destOrd="0" presId="urn:microsoft.com/office/officeart/2005/8/layout/hChevron3"/>
    <dgm:cxn modelId="{F162C792-46D2-4753-8D25-D775D10E19FF}" type="presParOf" srcId="{F30EF944-54AE-4FCA-A407-87CF2D8145F5}" destId="{7D8AF972-7F54-4C7F-A6C6-DC7965DE5A2F}" srcOrd="4" destOrd="0" presId="urn:microsoft.com/office/officeart/2005/8/layout/hChevron3"/>
    <dgm:cxn modelId="{CE14B555-94F8-4082-9B4B-A75687690C5B}" type="presParOf" srcId="{F30EF944-54AE-4FCA-A407-87CF2D8145F5}" destId="{7C734F67-16F6-48D2-9AD1-5E972627ECBC}" srcOrd="5" destOrd="0" presId="urn:microsoft.com/office/officeart/2005/8/layout/hChevron3"/>
    <dgm:cxn modelId="{54C1C1C3-3D20-49DC-B532-5FF09314CA82}" type="presParOf" srcId="{F30EF944-54AE-4FCA-A407-87CF2D8145F5}" destId="{60B19F27-DBC1-4F8E-A7AE-FDE3C46870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F1C6A-5E52-4912-87DF-CF61A09061F3}">
      <dsp:nvSpPr>
        <dsp:cNvPr id="0" name=""/>
        <dsp:cNvSpPr/>
      </dsp:nvSpPr>
      <dsp:spPr>
        <a:xfrm>
          <a:off x="3280" y="0"/>
          <a:ext cx="3461104" cy="49035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Trace Collection</a:t>
          </a:r>
          <a:endParaRPr lang="zh-CN" altLang="en-US" sz="1600" b="1" kern="1200" dirty="0"/>
        </a:p>
      </dsp:txBody>
      <dsp:txXfrm>
        <a:off x="3280" y="0"/>
        <a:ext cx="3338516" cy="490352"/>
      </dsp:txXfrm>
    </dsp:sp>
    <dsp:sp modelId="{9A6F58C6-D2BC-4CB4-984A-9AF2314B08CB}">
      <dsp:nvSpPr>
        <dsp:cNvPr id="0" name=""/>
        <dsp:cNvSpPr/>
      </dsp:nvSpPr>
      <dsp:spPr>
        <a:xfrm>
          <a:off x="2322747" y="0"/>
          <a:ext cx="5292520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Happens-before Relation Construction</a:t>
          </a:r>
          <a:endParaRPr lang="zh-CN" altLang="en-US" sz="1600" b="1" kern="1200" dirty="0"/>
        </a:p>
      </dsp:txBody>
      <dsp:txXfrm>
        <a:off x="2567923" y="0"/>
        <a:ext cx="4802168" cy="490352"/>
      </dsp:txXfrm>
    </dsp:sp>
    <dsp:sp modelId="{7D8AF972-7F54-4C7F-A6C6-DC7965DE5A2F}">
      <dsp:nvSpPr>
        <dsp:cNvPr id="0" name=""/>
        <dsp:cNvSpPr/>
      </dsp:nvSpPr>
      <dsp:spPr>
        <a:xfrm>
          <a:off x="6473629" y="0"/>
          <a:ext cx="3258349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Race Detection</a:t>
          </a:r>
          <a:endParaRPr lang="zh-CN" altLang="en-US" sz="1600" b="1" kern="1200" dirty="0"/>
        </a:p>
      </dsp:txBody>
      <dsp:txXfrm>
        <a:off x="6718805" y="0"/>
        <a:ext cx="2767997" cy="490352"/>
      </dsp:txXfrm>
    </dsp:sp>
    <dsp:sp modelId="{60B19F27-DBC1-4F8E-A7AE-FDE3C468704D}">
      <dsp:nvSpPr>
        <dsp:cNvPr id="0" name=""/>
        <dsp:cNvSpPr/>
      </dsp:nvSpPr>
      <dsp:spPr>
        <a:xfrm>
          <a:off x="8590340" y="0"/>
          <a:ext cx="2053350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Race Filtering</a:t>
          </a:r>
          <a:endParaRPr lang="zh-CN" altLang="en-US" sz="1600" b="1" kern="1200" dirty="0"/>
        </a:p>
      </dsp:txBody>
      <dsp:txXfrm>
        <a:off x="8835516" y="0"/>
        <a:ext cx="1562998" cy="49035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F1C6A-5E52-4912-87DF-CF61A09061F3}">
      <dsp:nvSpPr>
        <dsp:cNvPr id="0" name=""/>
        <dsp:cNvSpPr/>
      </dsp:nvSpPr>
      <dsp:spPr>
        <a:xfrm>
          <a:off x="3280" y="0"/>
          <a:ext cx="3461104" cy="490352"/>
        </a:xfrm>
        <a:prstGeom prst="homePlate">
          <a:avLst/>
        </a:prstGeom>
        <a:solidFill>
          <a:srgbClr val="E6D0D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Trace Collection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sp:txBody>
      <dsp:txXfrm>
        <a:off x="3280" y="0"/>
        <a:ext cx="3338516" cy="490352"/>
      </dsp:txXfrm>
    </dsp:sp>
    <dsp:sp modelId="{9A6F58C6-D2BC-4CB4-984A-9AF2314B08CB}">
      <dsp:nvSpPr>
        <dsp:cNvPr id="0" name=""/>
        <dsp:cNvSpPr/>
      </dsp:nvSpPr>
      <dsp:spPr>
        <a:xfrm>
          <a:off x="2322747" y="0"/>
          <a:ext cx="5292520" cy="490352"/>
        </a:xfrm>
        <a:prstGeom prst="chevron">
          <a:avLst/>
        </a:prstGeom>
        <a:solidFill>
          <a:srgbClr val="AD0101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Happens-before Relation </a:t>
          </a: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Construction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sp:txBody>
      <dsp:txXfrm>
        <a:off x="2567923" y="0"/>
        <a:ext cx="4802168" cy="490352"/>
      </dsp:txXfrm>
    </dsp:sp>
    <dsp:sp modelId="{7D8AF972-7F54-4C7F-A6C6-DC7965DE5A2F}">
      <dsp:nvSpPr>
        <dsp:cNvPr id="0" name=""/>
        <dsp:cNvSpPr/>
      </dsp:nvSpPr>
      <dsp:spPr>
        <a:xfrm>
          <a:off x="6473629" y="0"/>
          <a:ext cx="3258349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Race Detection</a:t>
          </a:r>
          <a:endParaRPr lang="zh-CN" altLang="en-US" sz="1600" b="1" kern="1200" dirty="0"/>
        </a:p>
      </dsp:txBody>
      <dsp:txXfrm>
        <a:off x="6718805" y="0"/>
        <a:ext cx="2767997" cy="490352"/>
      </dsp:txXfrm>
    </dsp:sp>
    <dsp:sp modelId="{60B19F27-DBC1-4F8E-A7AE-FDE3C468704D}">
      <dsp:nvSpPr>
        <dsp:cNvPr id="0" name=""/>
        <dsp:cNvSpPr/>
      </dsp:nvSpPr>
      <dsp:spPr>
        <a:xfrm>
          <a:off x="8590340" y="0"/>
          <a:ext cx="2053350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Race Filtering</a:t>
          </a:r>
          <a:endParaRPr lang="zh-CN" altLang="en-US" sz="1600" b="1" kern="1200" dirty="0"/>
        </a:p>
      </dsp:txBody>
      <dsp:txXfrm>
        <a:off x="8835516" y="0"/>
        <a:ext cx="1562998" cy="49035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F1C6A-5E52-4912-87DF-CF61A09061F3}">
      <dsp:nvSpPr>
        <dsp:cNvPr id="0" name=""/>
        <dsp:cNvSpPr/>
      </dsp:nvSpPr>
      <dsp:spPr>
        <a:xfrm>
          <a:off x="3280" y="0"/>
          <a:ext cx="3461104" cy="490352"/>
        </a:xfrm>
        <a:prstGeom prst="homePlate">
          <a:avLst/>
        </a:prstGeom>
        <a:solidFill>
          <a:srgbClr val="E6D0D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Trace Collection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sp:txBody>
      <dsp:txXfrm>
        <a:off x="3280" y="0"/>
        <a:ext cx="3338516" cy="490352"/>
      </dsp:txXfrm>
    </dsp:sp>
    <dsp:sp modelId="{9A6F58C6-D2BC-4CB4-984A-9AF2314B08CB}">
      <dsp:nvSpPr>
        <dsp:cNvPr id="0" name=""/>
        <dsp:cNvSpPr/>
      </dsp:nvSpPr>
      <dsp:spPr>
        <a:xfrm>
          <a:off x="2322747" y="0"/>
          <a:ext cx="5292520" cy="490352"/>
        </a:xfrm>
        <a:prstGeom prst="chevron">
          <a:avLst/>
        </a:prstGeom>
        <a:solidFill>
          <a:srgbClr val="AD0101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Happens-before Relation </a:t>
          </a: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Construction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sp:txBody>
      <dsp:txXfrm>
        <a:off x="2567923" y="0"/>
        <a:ext cx="4802168" cy="490352"/>
      </dsp:txXfrm>
    </dsp:sp>
    <dsp:sp modelId="{7D8AF972-7F54-4C7F-A6C6-DC7965DE5A2F}">
      <dsp:nvSpPr>
        <dsp:cNvPr id="0" name=""/>
        <dsp:cNvSpPr/>
      </dsp:nvSpPr>
      <dsp:spPr>
        <a:xfrm>
          <a:off x="6473629" y="0"/>
          <a:ext cx="3258349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Race Detection</a:t>
          </a:r>
          <a:endParaRPr lang="zh-CN" altLang="en-US" sz="1600" b="1" kern="1200" dirty="0"/>
        </a:p>
      </dsp:txBody>
      <dsp:txXfrm>
        <a:off x="6718805" y="0"/>
        <a:ext cx="2767997" cy="490352"/>
      </dsp:txXfrm>
    </dsp:sp>
    <dsp:sp modelId="{60B19F27-DBC1-4F8E-A7AE-FDE3C468704D}">
      <dsp:nvSpPr>
        <dsp:cNvPr id="0" name=""/>
        <dsp:cNvSpPr/>
      </dsp:nvSpPr>
      <dsp:spPr>
        <a:xfrm>
          <a:off x="8590340" y="0"/>
          <a:ext cx="2053350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Race Filtering</a:t>
          </a:r>
          <a:endParaRPr lang="zh-CN" altLang="en-US" sz="1600" b="1" kern="1200" dirty="0"/>
        </a:p>
      </dsp:txBody>
      <dsp:txXfrm>
        <a:off x="8835516" y="0"/>
        <a:ext cx="1562998" cy="49035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F1C6A-5E52-4912-87DF-CF61A09061F3}">
      <dsp:nvSpPr>
        <dsp:cNvPr id="0" name=""/>
        <dsp:cNvSpPr/>
      </dsp:nvSpPr>
      <dsp:spPr>
        <a:xfrm>
          <a:off x="3280" y="0"/>
          <a:ext cx="3461104" cy="490352"/>
        </a:xfrm>
        <a:prstGeom prst="homePlate">
          <a:avLst/>
        </a:prstGeom>
        <a:solidFill>
          <a:srgbClr val="E6D0D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Trace Collection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sp:txBody>
      <dsp:txXfrm>
        <a:off x="3280" y="0"/>
        <a:ext cx="3338516" cy="490352"/>
      </dsp:txXfrm>
    </dsp:sp>
    <dsp:sp modelId="{9A6F58C6-D2BC-4CB4-984A-9AF2314B08CB}">
      <dsp:nvSpPr>
        <dsp:cNvPr id="0" name=""/>
        <dsp:cNvSpPr/>
      </dsp:nvSpPr>
      <dsp:spPr>
        <a:xfrm>
          <a:off x="2322747" y="0"/>
          <a:ext cx="5292520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Happens-before Relation </a:t>
          </a: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Construction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sp:txBody>
      <dsp:txXfrm>
        <a:off x="2567923" y="0"/>
        <a:ext cx="4802168" cy="490352"/>
      </dsp:txXfrm>
    </dsp:sp>
    <dsp:sp modelId="{7D8AF972-7F54-4C7F-A6C6-DC7965DE5A2F}">
      <dsp:nvSpPr>
        <dsp:cNvPr id="0" name=""/>
        <dsp:cNvSpPr/>
      </dsp:nvSpPr>
      <dsp:spPr>
        <a:xfrm>
          <a:off x="6473629" y="0"/>
          <a:ext cx="3258349" cy="490352"/>
        </a:xfrm>
        <a:prstGeom prst="chevron">
          <a:avLst/>
        </a:prstGeom>
        <a:solidFill>
          <a:srgbClr val="AD0101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Race Detection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sp:txBody>
      <dsp:txXfrm>
        <a:off x="6718805" y="0"/>
        <a:ext cx="2767997" cy="490352"/>
      </dsp:txXfrm>
    </dsp:sp>
    <dsp:sp modelId="{60B19F27-DBC1-4F8E-A7AE-FDE3C468704D}">
      <dsp:nvSpPr>
        <dsp:cNvPr id="0" name=""/>
        <dsp:cNvSpPr/>
      </dsp:nvSpPr>
      <dsp:spPr>
        <a:xfrm>
          <a:off x="8590340" y="0"/>
          <a:ext cx="2053350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Race Filtering</a:t>
          </a:r>
          <a:endParaRPr lang="zh-CN" altLang="en-US" sz="1600" b="1" kern="1200" dirty="0"/>
        </a:p>
      </dsp:txBody>
      <dsp:txXfrm>
        <a:off x="8835516" y="0"/>
        <a:ext cx="1562998" cy="49035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F1C6A-5E52-4912-87DF-CF61A09061F3}">
      <dsp:nvSpPr>
        <dsp:cNvPr id="0" name=""/>
        <dsp:cNvSpPr/>
      </dsp:nvSpPr>
      <dsp:spPr>
        <a:xfrm>
          <a:off x="3280" y="0"/>
          <a:ext cx="3461104" cy="490352"/>
        </a:xfrm>
        <a:prstGeom prst="homePlate">
          <a:avLst/>
        </a:prstGeom>
        <a:solidFill>
          <a:srgbClr val="E6D0D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Trace Collection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sp:txBody>
      <dsp:txXfrm>
        <a:off x="3280" y="0"/>
        <a:ext cx="3338516" cy="490352"/>
      </dsp:txXfrm>
    </dsp:sp>
    <dsp:sp modelId="{9A6F58C6-D2BC-4CB4-984A-9AF2314B08CB}">
      <dsp:nvSpPr>
        <dsp:cNvPr id="0" name=""/>
        <dsp:cNvSpPr/>
      </dsp:nvSpPr>
      <dsp:spPr>
        <a:xfrm>
          <a:off x="2322747" y="0"/>
          <a:ext cx="5292520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Happens-before Relation </a:t>
          </a: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Construction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sp:txBody>
      <dsp:txXfrm>
        <a:off x="2567923" y="0"/>
        <a:ext cx="4802168" cy="490352"/>
      </dsp:txXfrm>
    </dsp:sp>
    <dsp:sp modelId="{7D8AF972-7F54-4C7F-A6C6-DC7965DE5A2F}">
      <dsp:nvSpPr>
        <dsp:cNvPr id="0" name=""/>
        <dsp:cNvSpPr/>
      </dsp:nvSpPr>
      <dsp:spPr>
        <a:xfrm>
          <a:off x="6473629" y="0"/>
          <a:ext cx="3258349" cy="490352"/>
        </a:xfrm>
        <a:prstGeom prst="chevron">
          <a:avLst/>
        </a:prstGeom>
        <a:solidFill>
          <a:srgbClr val="AD0101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Race Detection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sp:txBody>
      <dsp:txXfrm>
        <a:off x="6718805" y="0"/>
        <a:ext cx="2767997" cy="490352"/>
      </dsp:txXfrm>
    </dsp:sp>
    <dsp:sp modelId="{60B19F27-DBC1-4F8E-A7AE-FDE3C468704D}">
      <dsp:nvSpPr>
        <dsp:cNvPr id="0" name=""/>
        <dsp:cNvSpPr/>
      </dsp:nvSpPr>
      <dsp:spPr>
        <a:xfrm>
          <a:off x="8590340" y="0"/>
          <a:ext cx="2053350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Race Filtering</a:t>
          </a:r>
          <a:endParaRPr lang="zh-CN" altLang="en-US" sz="1600" b="1" kern="1200" dirty="0"/>
        </a:p>
      </dsp:txBody>
      <dsp:txXfrm>
        <a:off x="8835516" y="0"/>
        <a:ext cx="1562998" cy="49035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F1C6A-5E52-4912-87DF-CF61A09061F3}">
      <dsp:nvSpPr>
        <dsp:cNvPr id="0" name=""/>
        <dsp:cNvSpPr/>
      </dsp:nvSpPr>
      <dsp:spPr>
        <a:xfrm>
          <a:off x="3280" y="0"/>
          <a:ext cx="3461104" cy="490352"/>
        </a:xfrm>
        <a:prstGeom prst="homePlate">
          <a:avLst/>
        </a:prstGeom>
        <a:solidFill>
          <a:srgbClr val="E6D0D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Trace Collection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sp:txBody>
      <dsp:txXfrm>
        <a:off x="3280" y="0"/>
        <a:ext cx="3338516" cy="490352"/>
      </dsp:txXfrm>
    </dsp:sp>
    <dsp:sp modelId="{9A6F58C6-D2BC-4CB4-984A-9AF2314B08CB}">
      <dsp:nvSpPr>
        <dsp:cNvPr id="0" name=""/>
        <dsp:cNvSpPr/>
      </dsp:nvSpPr>
      <dsp:spPr>
        <a:xfrm>
          <a:off x="2322747" y="0"/>
          <a:ext cx="5292520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Happens-before Relation </a:t>
          </a: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Construction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sp:txBody>
      <dsp:txXfrm>
        <a:off x="2567923" y="0"/>
        <a:ext cx="4802168" cy="490352"/>
      </dsp:txXfrm>
    </dsp:sp>
    <dsp:sp modelId="{7D8AF972-7F54-4C7F-A6C6-DC7965DE5A2F}">
      <dsp:nvSpPr>
        <dsp:cNvPr id="0" name=""/>
        <dsp:cNvSpPr/>
      </dsp:nvSpPr>
      <dsp:spPr>
        <a:xfrm>
          <a:off x="6473629" y="0"/>
          <a:ext cx="3258349" cy="490352"/>
        </a:xfrm>
        <a:prstGeom prst="chevron">
          <a:avLst/>
        </a:prstGeom>
        <a:solidFill>
          <a:srgbClr val="AD0101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Race Detection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sp:txBody>
      <dsp:txXfrm>
        <a:off x="6718805" y="0"/>
        <a:ext cx="2767997" cy="490352"/>
      </dsp:txXfrm>
    </dsp:sp>
    <dsp:sp modelId="{60B19F27-DBC1-4F8E-A7AE-FDE3C468704D}">
      <dsp:nvSpPr>
        <dsp:cNvPr id="0" name=""/>
        <dsp:cNvSpPr/>
      </dsp:nvSpPr>
      <dsp:spPr>
        <a:xfrm>
          <a:off x="8590340" y="0"/>
          <a:ext cx="2053350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Race Filtering</a:t>
          </a:r>
          <a:endParaRPr lang="zh-CN" altLang="en-US" sz="1600" b="1" kern="1200" dirty="0"/>
        </a:p>
      </dsp:txBody>
      <dsp:txXfrm>
        <a:off x="8835516" y="0"/>
        <a:ext cx="1562998" cy="49035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F1C6A-5E52-4912-87DF-CF61A09061F3}">
      <dsp:nvSpPr>
        <dsp:cNvPr id="0" name=""/>
        <dsp:cNvSpPr/>
      </dsp:nvSpPr>
      <dsp:spPr>
        <a:xfrm>
          <a:off x="3280" y="0"/>
          <a:ext cx="3461104" cy="490352"/>
        </a:xfrm>
        <a:prstGeom prst="homePlate">
          <a:avLst/>
        </a:prstGeom>
        <a:solidFill>
          <a:srgbClr val="E6D0D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Trace Collection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sp:txBody>
      <dsp:txXfrm>
        <a:off x="3280" y="0"/>
        <a:ext cx="3338516" cy="490352"/>
      </dsp:txXfrm>
    </dsp:sp>
    <dsp:sp modelId="{9A6F58C6-D2BC-4CB4-984A-9AF2314B08CB}">
      <dsp:nvSpPr>
        <dsp:cNvPr id="0" name=""/>
        <dsp:cNvSpPr/>
      </dsp:nvSpPr>
      <dsp:spPr>
        <a:xfrm>
          <a:off x="2322747" y="0"/>
          <a:ext cx="5292520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Happens-before Relation </a:t>
          </a: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Construction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sp:txBody>
      <dsp:txXfrm>
        <a:off x="2567923" y="0"/>
        <a:ext cx="4802168" cy="490352"/>
      </dsp:txXfrm>
    </dsp:sp>
    <dsp:sp modelId="{7D8AF972-7F54-4C7F-A6C6-DC7965DE5A2F}">
      <dsp:nvSpPr>
        <dsp:cNvPr id="0" name=""/>
        <dsp:cNvSpPr/>
      </dsp:nvSpPr>
      <dsp:spPr>
        <a:xfrm>
          <a:off x="6473629" y="0"/>
          <a:ext cx="3258349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Race Detection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sp:txBody>
      <dsp:txXfrm>
        <a:off x="6718805" y="0"/>
        <a:ext cx="2767997" cy="490352"/>
      </dsp:txXfrm>
    </dsp:sp>
    <dsp:sp modelId="{60B19F27-DBC1-4F8E-A7AE-FDE3C468704D}">
      <dsp:nvSpPr>
        <dsp:cNvPr id="0" name=""/>
        <dsp:cNvSpPr/>
      </dsp:nvSpPr>
      <dsp:spPr>
        <a:xfrm>
          <a:off x="8590340" y="0"/>
          <a:ext cx="2053350" cy="490352"/>
        </a:xfrm>
        <a:prstGeom prst="chevron">
          <a:avLst/>
        </a:prstGeom>
        <a:solidFill>
          <a:srgbClr val="AD0101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Race Filtering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sp:txBody>
      <dsp:txXfrm>
        <a:off x="8835516" y="0"/>
        <a:ext cx="1562998" cy="49035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F1C6A-5E52-4912-87DF-CF61A09061F3}">
      <dsp:nvSpPr>
        <dsp:cNvPr id="0" name=""/>
        <dsp:cNvSpPr/>
      </dsp:nvSpPr>
      <dsp:spPr>
        <a:xfrm>
          <a:off x="3280" y="0"/>
          <a:ext cx="3461104" cy="490352"/>
        </a:xfrm>
        <a:prstGeom prst="homePlate">
          <a:avLst/>
        </a:prstGeom>
        <a:solidFill>
          <a:srgbClr val="E6D0D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Trace Collection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sp:txBody>
      <dsp:txXfrm>
        <a:off x="3280" y="0"/>
        <a:ext cx="3338516" cy="490352"/>
      </dsp:txXfrm>
    </dsp:sp>
    <dsp:sp modelId="{9A6F58C6-D2BC-4CB4-984A-9AF2314B08CB}">
      <dsp:nvSpPr>
        <dsp:cNvPr id="0" name=""/>
        <dsp:cNvSpPr/>
      </dsp:nvSpPr>
      <dsp:spPr>
        <a:xfrm>
          <a:off x="2322747" y="0"/>
          <a:ext cx="5292520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Happens-before Relation </a:t>
          </a: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Construction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sp:txBody>
      <dsp:txXfrm>
        <a:off x="2567923" y="0"/>
        <a:ext cx="4802168" cy="490352"/>
      </dsp:txXfrm>
    </dsp:sp>
    <dsp:sp modelId="{7D8AF972-7F54-4C7F-A6C6-DC7965DE5A2F}">
      <dsp:nvSpPr>
        <dsp:cNvPr id="0" name=""/>
        <dsp:cNvSpPr/>
      </dsp:nvSpPr>
      <dsp:spPr>
        <a:xfrm>
          <a:off x="6473629" y="0"/>
          <a:ext cx="3258349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Race Detection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sp:txBody>
      <dsp:txXfrm>
        <a:off x="6718805" y="0"/>
        <a:ext cx="2767997" cy="490352"/>
      </dsp:txXfrm>
    </dsp:sp>
    <dsp:sp modelId="{60B19F27-DBC1-4F8E-A7AE-FDE3C468704D}">
      <dsp:nvSpPr>
        <dsp:cNvPr id="0" name=""/>
        <dsp:cNvSpPr/>
      </dsp:nvSpPr>
      <dsp:spPr>
        <a:xfrm>
          <a:off x="8590340" y="0"/>
          <a:ext cx="2053350" cy="490352"/>
        </a:xfrm>
        <a:prstGeom prst="chevron">
          <a:avLst/>
        </a:prstGeom>
        <a:solidFill>
          <a:srgbClr val="AD0101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Race Filtering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sp:txBody>
      <dsp:txXfrm>
        <a:off x="8835516" y="0"/>
        <a:ext cx="1562998" cy="49035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F1C6A-5E52-4912-87DF-CF61A09061F3}">
      <dsp:nvSpPr>
        <dsp:cNvPr id="0" name=""/>
        <dsp:cNvSpPr/>
      </dsp:nvSpPr>
      <dsp:spPr>
        <a:xfrm>
          <a:off x="3280" y="0"/>
          <a:ext cx="3461104" cy="490352"/>
        </a:xfrm>
        <a:prstGeom prst="homePlate">
          <a:avLst/>
        </a:prstGeom>
        <a:solidFill>
          <a:srgbClr val="E6D0D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Trace Collection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sp:txBody>
      <dsp:txXfrm>
        <a:off x="3280" y="0"/>
        <a:ext cx="3338516" cy="490352"/>
      </dsp:txXfrm>
    </dsp:sp>
    <dsp:sp modelId="{9A6F58C6-D2BC-4CB4-984A-9AF2314B08CB}">
      <dsp:nvSpPr>
        <dsp:cNvPr id="0" name=""/>
        <dsp:cNvSpPr/>
      </dsp:nvSpPr>
      <dsp:spPr>
        <a:xfrm>
          <a:off x="2322747" y="0"/>
          <a:ext cx="5292520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Happens-before Relation </a:t>
          </a: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Construction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sp:txBody>
      <dsp:txXfrm>
        <a:off x="2567923" y="0"/>
        <a:ext cx="4802168" cy="490352"/>
      </dsp:txXfrm>
    </dsp:sp>
    <dsp:sp modelId="{7D8AF972-7F54-4C7F-A6C6-DC7965DE5A2F}">
      <dsp:nvSpPr>
        <dsp:cNvPr id="0" name=""/>
        <dsp:cNvSpPr/>
      </dsp:nvSpPr>
      <dsp:spPr>
        <a:xfrm>
          <a:off x="6473629" y="0"/>
          <a:ext cx="3258349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Race Detection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sp:txBody>
      <dsp:txXfrm>
        <a:off x="6718805" y="0"/>
        <a:ext cx="2767997" cy="490352"/>
      </dsp:txXfrm>
    </dsp:sp>
    <dsp:sp modelId="{60B19F27-DBC1-4F8E-A7AE-FDE3C468704D}">
      <dsp:nvSpPr>
        <dsp:cNvPr id="0" name=""/>
        <dsp:cNvSpPr/>
      </dsp:nvSpPr>
      <dsp:spPr>
        <a:xfrm>
          <a:off x="8590340" y="0"/>
          <a:ext cx="2053350" cy="490352"/>
        </a:xfrm>
        <a:prstGeom prst="chevron">
          <a:avLst/>
        </a:prstGeom>
        <a:solidFill>
          <a:srgbClr val="AD0101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Race Filtering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sp:txBody>
      <dsp:txXfrm>
        <a:off x="8835516" y="0"/>
        <a:ext cx="1562998" cy="4903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F1C6A-5E52-4912-87DF-CF61A09061F3}">
      <dsp:nvSpPr>
        <dsp:cNvPr id="0" name=""/>
        <dsp:cNvSpPr/>
      </dsp:nvSpPr>
      <dsp:spPr>
        <a:xfrm>
          <a:off x="3280" y="0"/>
          <a:ext cx="3461104" cy="490352"/>
        </a:xfrm>
        <a:prstGeom prst="homePlate">
          <a:avLst/>
        </a:prstGeom>
        <a:solidFill>
          <a:srgbClr val="E6D0D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Trace Collection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sp:txBody>
      <dsp:txXfrm>
        <a:off x="3280" y="0"/>
        <a:ext cx="3338516" cy="490352"/>
      </dsp:txXfrm>
    </dsp:sp>
    <dsp:sp modelId="{9A6F58C6-D2BC-4CB4-984A-9AF2314B08CB}">
      <dsp:nvSpPr>
        <dsp:cNvPr id="0" name=""/>
        <dsp:cNvSpPr/>
      </dsp:nvSpPr>
      <dsp:spPr>
        <a:xfrm>
          <a:off x="2322747" y="0"/>
          <a:ext cx="5292520" cy="490352"/>
        </a:xfrm>
        <a:prstGeom prst="chevron">
          <a:avLst/>
        </a:prstGeom>
        <a:solidFill>
          <a:srgbClr val="AD0101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Happens-before Relation </a:t>
          </a: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Construction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sp:txBody>
      <dsp:txXfrm>
        <a:off x="2567923" y="0"/>
        <a:ext cx="4802168" cy="490352"/>
      </dsp:txXfrm>
    </dsp:sp>
    <dsp:sp modelId="{7D8AF972-7F54-4C7F-A6C6-DC7965DE5A2F}">
      <dsp:nvSpPr>
        <dsp:cNvPr id="0" name=""/>
        <dsp:cNvSpPr/>
      </dsp:nvSpPr>
      <dsp:spPr>
        <a:xfrm>
          <a:off x="6473629" y="0"/>
          <a:ext cx="3258349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Race Detection</a:t>
          </a:r>
          <a:endParaRPr lang="zh-CN" altLang="en-US" sz="1600" b="1" kern="1200" dirty="0"/>
        </a:p>
      </dsp:txBody>
      <dsp:txXfrm>
        <a:off x="6718805" y="0"/>
        <a:ext cx="2767997" cy="490352"/>
      </dsp:txXfrm>
    </dsp:sp>
    <dsp:sp modelId="{60B19F27-DBC1-4F8E-A7AE-FDE3C468704D}">
      <dsp:nvSpPr>
        <dsp:cNvPr id="0" name=""/>
        <dsp:cNvSpPr/>
      </dsp:nvSpPr>
      <dsp:spPr>
        <a:xfrm>
          <a:off x="8590340" y="0"/>
          <a:ext cx="2053350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Race Filtering</a:t>
          </a:r>
          <a:endParaRPr lang="zh-CN" altLang="en-US" sz="1600" b="1" kern="1200" dirty="0"/>
        </a:p>
      </dsp:txBody>
      <dsp:txXfrm>
        <a:off x="8835516" y="0"/>
        <a:ext cx="1562998" cy="4903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F1C6A-5E52-4912-87DF-CF61A09061F3}">
      <dsp:nvSpPr>
        <dsp:cNvPr id="0" name=""/>
        <dsp:cNvSpPr/>
      </dsp:nvSpPr>
      <dsp:spPr>
        <a:xfrm>
          <a:off x="3280" y="0"/>
          <a:ext cx="3461104" cy="490352"/>
        </a:xfrm>
        <a:prstGeom prst="homePlate">
          <a:avLst/>
        </a:prstGeom>
        <a:solidFill>
          <a:srgbClr val="E6D0D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Trace Collection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sp:txBody>
      <dsp:txXfrm>
        <a:off x="3280" y="0"/>
        <a:ext cx="3338516" cy="490352"/>
      </dsp:txXfrm>
    </dsp:sp>
    <dsp:sp modelId="{9A6F58C6-D2BC-4CB4-984A-9AF2314B08CB}">
      <dsp:nvSpPr>
        <dsp:cNvPr id="0" name=""/>
        <dsp:cNvSpPr/>
      </dsp:nvSpPr>
      <dsp:spPr>
        <a:xfrm>
          <a:off x="2322747" y="0"/>
          <a:ext cx="5292520" cy="490352"/>
        </a:xfrm>
        <a:prstGeom prst="chevron">
          <a:avLst/>
        </a:prstGeom>
        <a:solidFill>
          <a:srgbClr val="AD0101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Happens-before Relation </a:t>
          </a: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Construction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sp:txBody>
      <dsp:txXfrm>
        <a:off x="2567923" y="0"/>
        <a:ext cx="4802168" cy="490352"/>
      </dsp:txXfrm>
    </dsp:sp>
    <dsp:sp modelId="{7D8AF972-7F54-4C7F-A6C6-DC7965DE5A2F}">
      <dsp:nvSpPr>
        <dsp:cNvPr id="0" name=""/>
        <dsp:cNvSpPr/>
      </dsp:nvSpPr>
      <dsp:spPr>
        <a:xfrm>
          <a:off x="6473629" y="0"/>
          <a:ext cx="3258349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Race Detection</a:t>
          </a:r>
          <a:endParaRPr lang="zh-CN" altLang="en-US" sz="1600" b="1" kern="1200" dirty="0"/>
        </a:p>
      </dsp:txBody>
      <dsp:txXfrm>
        <a:off x="6718805" y="0"/>
        <a:ext cx="2767997" cy="490352"/>
      </dsp:txXfrm>
    </dsp:sp>
    <dsp:sp modelId="{60B19F27-DBC1-4F8E-A7AE-FDE3C468704D}">
      <dsp:nvSpPr>
        <dsp:cNvPr id="0" name=""/>
        <dsp:cNvSpPr/>
      </dsp:nvSpPr>
      <dsp:spPr>
        <a:xfrm>
          <a:off x="8590340" y="0"/>
          <a:ext cx="2053350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Race Filtering</a:t>
          </a:r>
          <a:endParaRPr lang="zh-CN" altLang="en-US" sz="1600" b="1" kern="1200" dirty="0"/>
        </a:p>
      </dsp:txBody>
      <dsp:txXfrm>
        <a:off x="8835516" y="0"/>
        <a:ext cx="1562998" cy="4903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F1C6A-5E52-4912-87DF-CF61A09061F3}">
      <dsp:nvSpPr>
        <dsp:cNvPr id="0" name=""/>
        <dsp:cNvSpPr/>
      </dsp:nvSpPr>
      <dsp:spPr>
        <a:xfrm>
          <a:off x="3280" y="0"/>
          <a:ext cx="3461104" cy="490352"/>
        </a:xfrm>
        <a:prstGeom prst="homePlate">
          <a:avLst/>
        </a:prstGeom>
        <a:solidFill>
          <a:srgbClr val="E6D0D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Trace Collection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sp:txBody>
      <dsp:txXfrm>
        <a:off x="3280" y="0"/>
        <a:ext cx="3338516" cy="490352"/>
      </dsp:txXfrm>
    </dsp:sp>
    <dsp:sp modelId="{9A6F58C6-D2BC-4CB4-984A-9AF2314B08CB}">
      <dsp:nvSpPr>
        <dsp:cNvPr id="0" name=""/>
        <dsp:cNvSpPr/>
      </dsp:nvSpPr>
      <dsp:spPr>
        <a:xfrm>
          <a:off x="2322747" y="0"/>
          <a:ext cx="5292520" cy="490352"/>
        </a:xfrm>
        <a:prstGeom prst="chevron">
          <a:avLst/>
        </a:prstGeom>
        <a:solidFill>
          <a:srgbClr val="AD0101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Happens-before Relation </a:t>
          </a: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Construction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sp:txBody>
      <dsp:txXfrm>
        <a:off x="2567923" y="0"/>
        <a:ext cx="4802168" cy="490352"/>
      </dsp:txXfrm>
    </dsp:sp>
    <dsp:sp modelId="{7D8AF972-7F54-4C7F-A6C6-DC7965DE5A2F}">
      <dsp:nvSpPr>
        <dsp:cNvPr id="0" name=""/>
        <dsp:cNvSpPr/>
      </dsp:nvSpPr>
      <dsp:spPr>
        <a:xfrm>
          <a:off x="6473629" y="0"/>
          <a:ext cx="3258349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Race Detection</a:t>
          </a:r>
          <a:endParaRPr lang="zh-CN" altLang="en-US" sz="1600" b="1" kern="1200" dirty="0"/>
        </a:p>
      </dsp:txBody>
      <dsp:txXfrm>
        <a:off x="6718805" y="0"/>
        <a:ext cx="2767997" cy="490352"/>
      </dsp:txXfrm>
    </dsp:sp>
    <dsp:sp modelId="{60B19F27-DBC1-4F8E-A7AE-FDE3C468704D}">
      <dsp:nvSpPr>
        <dsp:cNvPr id="0" name=""/>
        <dsp:cNvSpPr/>
      </dsp:nvSpPr>
      <dsp:spPr>
        <a:xfrm>
          <a:off x="8590340" y="0"/>
          <a:ext cx="2053350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Race Filtering</a:t>
          </a:r>
          <a:endParaRPr lang="zh-CN" altLang="en-US" sz="1600" b="1" kern="1200" dirty="0"/>
        </a:p>
      </dsp:txBody>
      <dsp:txXfrm>
        <a:off x="8835516" y="0"/>
        <a:ext cx="1562998" cy="4903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F1C6A-5E52-4912-87DF-CF61A09061F3}">
      <dsp:nvSpPr>
        <dsp:cNvPr id="0" name=""/>
        <dsp:cNvSpPr/>
      </dsp:nvSpPr>
      <dsp:spPr>
        <a:xfrm>
          <a:off x="3280" y="0"/>
          <a:ext cx="3461104" cy="490352"/>
        </a:xfrm>
        <a:prstGeom prst="homePlate">
          <a:avLst/>
        </a:prstGeom>
        <a:solidFill>
          <a:srgbClr val="E6D0D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Trace Collection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sp:txBody>
      <dsp:txXfrm>
        <a:off x="3280" y="0"/>
        <a:ext cx="3338516" cy="490352"/>
      </dsp:txXfrm>
    </dsp:sp>
    <dsp:sp modelId="{9A6F58C6-D2BC-4CB4-984A-9AF2314B08CB}">
      <dsp:nvSpPr>
        <dsp:cNvPr id="0" name=""/>
        <dsp:cNvSpPr/>
      </dsp:nvSpPr>
      <dsp:spPr>
        <a:xfrm>
          <a:off x="2322747" y="0"/>
          <a:ext cx="5292520" cy="490352"/>
        </a:xfrm>
        <a:prstGeom prst="chevron">
          <a:avLst/>
        </a:prstGeom>
        <a:solidFill>
          <a:srgbClr val="AD0101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Happens-before Relation </a:t>
          </a: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Construction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sp:txBody>
      <dsp:txXfrm>
        <a:off x="2567923" y="0"/>
        <a:ext cx="4802168" cy="490352"/>
      </dsp:txXfrm>
    </dsp:sp>
    <dsp:sp modelId="{7D8AF972-7F54-4C7F-A6C6-DC7965DE5A2F}">
      <dsp:nvSpPr>
        <dsp:cNvPr id="0" name=""/>
        <dsp:cNvSpPr/>
      </dsp:nvSpPr>
      <dsp:spPr>
        <a:xfrm>
          <a:off x="6473629" y="0"/>
          <a:ext cx="3258349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Race Detection</a:t>
          </a:r>
          <a:endParaRPr lang="zh-CN" altLang="en-US" sz="1600" b="1" kern="1200" dirty="0"/>
        </a:p>
      </dsp:txBody>
      <dsp:txXfrm>
        <a:off x="6718805" y="0"/>
        <a:ext cx="2767997" cy="490352"/>
      </dsp:txXfrm>
    </dsp:sp>
    <dsp:sp modelId="{60B19F27-DBC1-4F8E-A7AE-FDE3C468704D}">
      <dsp:nvSpPr>
        <dsp:cNvPr id="0" name=""/>
        <dsp:cNvSpPr/>
      </dsp:nvSpPr>
      <dsp:spPr>
        <a:xfrm>
          <a:off x="8590340" y="0"/>
          <a:ext cx="2053350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Race Filtering</a:t>
          </a:r>
          <a:endParaRPr lang="zh-CN" altLang="en-US" sz="1600" b="1" kern="1200" dirty="0"/>
        </a:p>
      </dsp:txBody>
      <dsp:txXfrm>
        <a:off x="8835516" y="0"/>
        <a:ext cx="1562998" cy="4903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F1C6A-5E52-4912-87DF-CF61A09061F3}">
      <dsp:nvSpPr>
        <dsp:cNvPr id="0" name=""/>
        <dsp:cNvSpPr/>
      </dsp:nvSpPr>
      <dsp:spPr>
        <a:xfrm>
          <a:off x="3280" y="0"/>
          <a:ext cx="3461104" cy="490352"/>
        </a:xfrm>
        <a:prstGeom prst="homePlate">
          <a:avLst/>
        </a:prstGeom>
        <a:solidFill>
          <a:srgbClr val="E6D0D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Trace Collection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sp:txBody>
      <dsp:txXfrm>
        <a:off x="3280" y="0"/>
        <a:ext cx="3338516" cy="490352"/>
      </dsp:txXfrm>
    </dsp:sp>
    <dsp:sp modelId="{9A6F58C6-D2BC-4CB4-984A-9AF2314B08CB}">
      <dsp:nvSpPr>
        <dsp:cNvPr id="0" name=""/>
        <dsp:cNvSpPr/>
      </dsp:nvSpPr>
      <dsp:spPr>
        <a:xfrm>
          <a:off x="2322747" y="0"/>
          <a:ext cx="5292520" cy="490352"/>
        </a:xfrm>
        <a:prstGeom prst="chevron">
          <a:avLst/>
        </a:prstGeom>
        <a:solidFill>
          <a:srgbClr val="AD0101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Happens-before Relation </a:t>
          </a: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Construction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sp:txBody>
      <dsp:txXfrm>
        <a:off x="2567923" y="0"/>
        <a:ext cx="4802168" cy="490352"/>
      </dsp:txXfrm>
    </dsp:sp>
    <dsp:sp modelId="{7D8AF972-7F54-4C7F-A6C6-DC7965DE5A2F}">
      <dsp:nvSpPr>
        <dsp:cNvPr id="0" name=""/>
        <dsp:cNvSpPr/>
      </dsp:nvSpPr>
      <dsp:spPr>
        <a:xfrm>
          <a:off x="6473629" y="0"/>
          <a:ext cx="3258349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Race Detection</a:t>
          </a:r>
          <a:endParaRPr lang="zh-CN" altLang="en-US" sz="1600" b="1" kern="1200" dirty="0"/>
        </a:p>
      </dsp:txBody>
      <dsp:txXfrm>
        <a:off x="6718805" y="0"/>
        <a:ext cx="2767997" cy="490352"/>
      </dsp:txXfrm>
    </dsp:sp>
    <dsp:sp modelId="{60B19F27-DBC1-4F8E-A7AE-FDE3C468704D}">
      <dsp:nvSpPr>
        <dsp:cNvPr id="0" name=""/>
        <dsp:cNvSpPr/>
      </dsp:nvSpPr>
      <dsp:spPr>
        <a:xfrm>
          <a:off x="8590340" y="0"/>
          <a:ext cx="2053350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Race Filtering</a:t>
          </a:r>
          <a:endParaRPr lang="zh-CN" altLang="en-US" sz="1600" b="1" kern="1200" dirty="0"/>
        </a:p>
      </dsp:txBody>
      <dsp:txXfrm>
        <a:off x="8835516" y="0"/>
        <a:ext cx="1562998" cy="4903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F1C6A-5E52-4912-87DF-CF61A09061F3}">
      <dsp:nvSpPr>
        <dsp:cNvPr id="0" name=""/>
        <dsp:cNvSpPr/>
      </dsp:nvSpPr>
      <dsp:spPr>
        <a:xfrm>
          <a:off x="3280" y="0"/>
          <a:ext cx="3461104" cy="490352"/>
        </a:xfrm>
        <a:prstGeom prst="homePlate">
          <a:avLst/>
        </a:prstGeom>
        <a:solidFill>
          <a:srgbClr val="E6D0D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Trace Collection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sp:txBody>
      <dsp:txXfrm>
        <a:off x="3280" y="0"/>
        <a:ext cx="3338516" cy="490352"/>
      </dsp:txXfrm>
    </dsp:sp>
    <dsp:sp modelId="{9A6F58C6-D2BC-4CB4-984A-9AF2314B08CB}">
      <dsp:nvSpPr>
        <dsp:cNvPr id="0" name=""/>
        <dsp:cNvSpPr/>
      </dsp:nvSpPr>
      <dsp:spPr>
        <a:xfrm>
          <a:off x="2322747" y="0"/>
          <a:ext cx="5292520" cy="490352"/>
        </a:xfrm>
        <a:prstGeom prst="chevron">
          <a:avLst/>
        </a:prstGeom>
        <a:solidFill>
          <a:srgbClr val="AD0101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Happens-before Relation </a:t>
          </a: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Construction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sp:txBody>
      <dsp:txXfrm>
        <a:off x="2567923" y="0"/>
        <a:ext cx="4802168" cy="490352"/>
      </dsp:txXfrm>
    </dsp:sp>
    <dsp:sp modelId="{7D8AF972-7F54-4C7F-A6C6-DC7965DE5A2F}">
      <dsp:nvSpPr>
        <dsp:cNvPr id="0" name=""/>
        <dsp:cNvSpPr/>
      </dsp:nvSpPr>
      <dsp:spPr>
        <a:xfrm>
          <a:off x="6473629" y="0"/>
          <a:ext cx="3258349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Race Detection</a:t>
          </a:r>
          <a:endParaRPr lang="zh-CN" altLang="en-US" sz="1600" b="1" kern="1200" dirty="0"/>
        </a:p>
      </dsp:txBody>
      <dsp:txXfrm>
        <a:off x="6718805" y="0"/>
        <a:ext cx="2767997" cy="490352"/>
      </dsp:txXfrm>
    </dsp:sp>
    <dsp:sp modelId="{60B19F27-DBC1-4F8E-A7AE-FDE3C468704D}">
      <dsp:nvSpPr>
        <dsp:cNvPr id="0" name=""/>
        <dsp:cNvSpPr/>
      </dsp:nvSpPr>
      <dsp:spPr>
        <a:xfrm>
          <a:off x="8590340" y="0"/>
          <a:ext cx="2053350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Race Filtering</a:t>
          </a:r>
          <a:endParaRPr lang="zh-CN" altLang="en-US" sz="1600" b="1" kern="1200" dirty="0"/>
        </a:p>
      </dsp:txBody>
      <dsp:txXfrm>
        <a:off x="8835516" y="0"/>
        <a:ext cx="1562998" cy="4903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F1C6A-5E52-4912-87DF-CF61A09061F3}">
      <dsp:nvSpPr>
        <dsp:cNvPr id="0" name=""/>
        <dsp:cNvSpPr/>
      </dsp:nvSpPr>
      <dsp:spPr>
        <a:xfrm>
          <a:off x="3280" y="0"/>
          <a:ext cx="3461104" cy="490352"/>
        </a:xfrm>
        <a:prstGeom prst="homePlate">
          <a:avLst/>
        </a:prstGeom>
        <a:solidFill>
          <a:srgbClr val="E6D0D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Trace Collection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sp:txBody>
      <dsp:txXfrm>
        <a:off x="3280" y="0"/>
        <a:ext cx="3338516" cy="490352"/>
      </dsp:txXfrm>
    </dsp:sp>
    <dsp:sp modelId="{9A6F58C6-D2BC-4CB4-984A-9AF2314B08CB}">
      <dsp:nvSpPr>
        <dsp:cNvPr id="0" name=""/>
        <dsp:cNvSpPr/>
      </dsp:nvSpPr>
      <dsp:spPr>
        <a:xfrm>
          <a:off x="2322747" y="0"/>
          <a:ext cx="5292520" cy="490352"/>
        </a:xfrm>
        <a:prstGeom prst="chevron">
          <a:avLst/>
        </a:prstGeom>
        <a:solidFill>
          <a:srgbClr val="AD0101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Happens-before Relation </a:t>
          </a: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Construction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sp:txBody>
      <dsp:txXfrm>
        <a:off x="2567923" y="0"/>
        <a:ext cx="4802168" cy="490352"/>
      </dsp:txXfrm>
    </dsp:sp>
    <dsp:sp modelId="{7D8AF972-7F54-4C7F-A6C6-DC7965DE5A2F}">
      <dsp:nvSpPr>
        <dsp:cNvPr id="0" name=""/>
        <dsp:cNvSpPr/>
      </dsp:nvSpPr>
      <dsp:spPr>
        <a:xfrm>
          <a:off x="6473629" y="0"/>
          <a:ext cx="3258349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Race Detection</a:t>
          </a:r>
          <a:endParaRPr lang="zh-CN" altLang="en-US" sz="1600" b="1" kern="1200" dirty="0"/>
        </a:p>
      </dsp:txBody>
      <dsp:txXfrm>
        <a:off x="6718805" y="0"/>
        <a:ext cx="2767997" cy="490352"/>
      </dsp:txXfrm>
    </dsp:sp>
    <dsp:sp modelId="{60B19F27-DBC1-4F8E-A7AE-FDE3C468704D}">
      <dsp:nvSpPr>
        <dsp:cNvPr id="0" name=""/>
        <dsp:cNvSpPr/>
      </dsp:nvSpPr>
      <dsp:spPr>
        <a:xfrm>
          <a:off x="8590340" y="0"/>
          <a:ext cx="2053350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Race Filtering</a:t>
          </a:r>
          <a:endParaRPr lang="zh-CN" altLang="en-US" sz="1600" b="1" kern="1200" dirty="0"/>
        </a:p>
      </dsp:txBody>
      <dsp:txXfrm>
        <a:off x="8835516" y="0"/>
        <a:ext cx="1562998" cy="49035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F1C6A-5E52-4912-87DF-CF61A09061F3}">
      <dsp:nvSpPr>
        <dsp:cNvPr id="0" name=""/>
        <dsp:cNvSpPr/>
      </dsp:nvSpPr>
      <dsp:spPr>
        <a:xfrm>
          <a:off x="3280" y="0"/>
          <a:ext cx="3461104" cy="490352"/>
        </a:xfrm>
        <a:prstGeom prst="homePlate">
          <a:avLst/>
        </a:prstGeom>
        <a:solidFill>
          <a:srgbClr val="E6D0D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Trace Collection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sp:txBody>
      <dsp:txXfrm>
        <a:off x="3280" y="0"/>
        <a:ext cx="3338516" cy="490352"/>
      </dsp:txXfrm>
    </dsp:sp>
    <dsp:sp modelId="{9A6F58C6-D2BC-4CB4-984A-9AF2314B08CB}">
      <dsp:nvSpPr>
        <dsp:cNvPr id="0" name=""/>
        <dsp:cNvSpPr/>
      </dsp:nvSpPr>
      <dsp:spPr>
        <a:xfrm>
          <a:off x="2322747" y="0"/>
          <a:ext cx="5292520" cy="490352"/>
        </a:xfrm>
        <a:prstGeom prst="chevron">
          <a:avLst/>
        </a:prstGeom>
        <a:solidFill>
          <a:srgbClr val="AD0101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Happens-before Relation </a:t>
          </a: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Construction</a:t>
          </a:r>
          <a:endParaRPr lang="zh-CN" alt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sp:txBody>
      <dsp:txXfrm>
        <a:off x="2567923" y="0"/>
        <a:ext cx="4802168" cy="490352"/>
      </dsp:txXfrm>
    </dsp:sp>
    <dsp:sp modelId="{7D8AF972-7F54-4C7F-A6C6-DC7965DE5A2F}">
      <dsp:nvSpPr>
        <dsp:cNvPr id="0" name=""/>
        <dsp:cNvSpPr/>
      </dsp:nvSpPr>
      <dsp:spPr>
        <a:xfrm>
          <a:off x="6473629" y="0"/>
          <a:ext cx="3258349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Race Detection</a:t>
          </a:r>
          <a:endParaRPr lang="zh-CN" altLang="en-US" sz="1600" b="1" kern="1200" dirty="0"/>
        </a:p>
      </dsp:txBody>
      <dsp:txXfrm>
        <a:off x="6718805" y="0"/>
        <a:ext cx="2767997" cy="490352"/>
      </dsp:txXfrm>
    </dsp:sp>
    <dsp:sp modelId="{60B19F27-DBC1-4F8E-A7AE-FDE3C468704D}">
      <dsp:nvSpPr>
        <dsp:cNvPr id="0" name=""/>
        <dsp:cNvSpPr/>
      </dsp:nvSpPr>
      <dsp:spPr>
        <a:xfrm>
          <a:off x="8590340" y="0"/>
          <a:ext cx="2053350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Race Filtering</a:t>
          </a:r>
          <a:endParaRPr lang="zh-CN" altLang="en-US" sz="1600" b="1" kern="1200" dirty="0"/>
        </a:p>
      </dsp:txBody>
      <dsp:txXfrm>
        <a:off x="8835516" y="0"/>
        <a:ext cx="1562998" cy="490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6E3EB-0D65-435C-9087-97BA37BFBC23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C15C7-6650-47BF-ACB5-45A5D0E93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48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082581-CE1F-4D78-8250-872ACA0AAC2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80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372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118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919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913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69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225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3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283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758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375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580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026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9539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3627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3677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643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4219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5292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536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579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225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3834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7198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6945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2117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1190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176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639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987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618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772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340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244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208314"/>
            <a:ext cx="11364686" cy="1390124"/>
          </a:xfrm>
        </p:spPr>
        <p:txBody>
          <a:bodyPr/>
          <a:lstStyle>
            <a:lvl1pPr marL="432000" indent="-432000">
              <a:spcBef>
                <a:spcPts val="800"/>
              </a:spcBef>
              <a:defRPr sz="2800">
                <a:latin typeface="+mn-lt"/>
              </a:defRPr>
            </a:lvl1pPr>
            <a:lvl2pPr marL="756000" indent="-396000">
              <a:spcBef>
                <a:spcPts val="600"/>
              </a:spcBef>
              <a:buFont typeface="Wingdings" panose="05000000000000000000" pitchFamily="2" charset="2"/>
              <a:buChar char="n"/>
              <a:defRPr sz="2800" b="0">
                <a:latin typeface="+mn-lt"/>
              </a:defRPr>
            </a:lvl2pPr>
            <a:lvl3pPr marL="1080000" indent="-360000">
              <a:spcBef>
                <a:spcPts val="400"/>
              </a:spcBef>
              <a:buFont typeface="Wingdings" panose="05000000000000000000" pitchFamily="2" charset="2"/>
              <a:buChar char="Ø"/>
              <a:defRPr sz="2000" b="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11085"/>
            <a:ext cx="11364686" cy="849639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4667"/>
              </a:lnSpc>
              <a:spcBef>
                <a:spcPct val="0"/>
              </a:spcBef>
              <a:spcAft>
                <a:spcPct val="0"/>
              </a:spcAft>
              <a:defRPr lang="en-US" sz="4000" b="1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0905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3755"/>
            <a:ext cx="11430000" cy="1328569"/>
          </a:xfrm>
        </p:spPr>
        <p:txBody>
          <a:bodyPr/>
          <a:lstStyle>
            <a:lvl1pPr>
              <a:spcBef>
                <a:spcPts val="800"/>
              </a:spcBef>
              <a:defRPr sz="2800">
                <a:latin typeface="+mn-lt"/>
              </a:defRPr>
            </a:lvl1pPr>
            <a:lvl2pPr marL="756000" indent="-396000">
              <a:spcBef>
                <a:spcPts val="600"/>
              </a:spcBef>
              <a:buFont typeface="Wingdings" panose="05000000000000000000" pitchFamily="2" charset="2"/>
              <a:buChar char="n"/>
              <a:defRPr sz="2400" b="0">
                <a:latin typeface="+mn-lt"/>
              </a:defRPr>
            </a:lvl2pPr>
            <a:lvl3pPr>
              <a:defRPr sz="2000" b="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</a:t>
            </a:r>
            <a:r>
              <a:rPr lang="en-US" dirty="0" err="1"/>
              <a:t>tro</a:t>
            </a:r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94116"/>
            <a:ext cx="11430000" cy="849639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4667"/>
              </a:lnSpc>
              <a:spcBef>
                <a:spcPct val="0"/>
              </a:spcBef>
              <a:spcAft>
                <a:spcPct val="0"/>
              </a:spcAft>
              <a:defRPr lang="en-US" sz="4000" b="1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18744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B820D-4F9D-4B92-9278-4E7B5C810779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2022/6/12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2841B4-2564-4690-ACAD-DCE84E43C3AB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7946436"/>
      </p:ext>
    </p:extLst>
  </p:cSld>
  <p:clrMapOvr>
    <a:masterClrMapping/>
  </p:clrMapOvr>
  <p:transition spd="slow" advTm="100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174E6E1-55BD-418C-8A7B-9C107B272B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9600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2752" y="4571999"/>
            <a:ext cx="10826496" cy="54367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None/>
              <a:defRPr lang="en-US" sz="2933" b="1" i="1" baseline="0" smtClean="0">
                <a:solidFill>
                  <a:schemeClr val="accent6"/>
                </a:solidFill>
                <a:latin typeface="+mj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Clicdk</a:t>
            </a:r>
            <a:r>
              <a:rPr lang="en-US" dirty="0"/>
              <a:t> to edit Master subtitle style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1BA42F-0FD3-4886-B30D-1B7BA67401E1}"/>
              </a:ext>
            </a:extLst>
          </p:cNvPr>
          <p:cNvSpPr/>
          <p:nvPr userDrawn="1"/>
        </p:nvSpPr>
        <p:spPr bwMode="gray">
          <a:xfrm>
            <a:off x="0" y="2856320"/>
            <a:ext cx="12192000" cy="1036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22935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gray">
          <a:xfrm>
            <a:off x="0" y="0"/>
            <a:ext cx="12192000" cy="3485072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23567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9229" y="329938"/>
            <a:ext cx="11397342" cy="9170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229" y="1336964"/>
            <a:ext cx="11397342" cy="1405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7050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6" r:id="rId2"/>
    <p:sldLayoutId id="2147483675" r:id="rId3"/>
    <p:sldLayoutId id="2147483661" r:id="rId4"/>
    <p:sldLayoutId id="2147483674" r:id="rId5"/>
  </p:sldLayoutIdLst>
  <p:transition>
    <p:fade/>
  </p:transition>
  <p:txStyles>
    <p:titleStyle>
      <a:lvl1pPr algn="ctr" defTabSz="1219170" rtl="0" eaLnBrk="1" latinLnBrk="0" hangingPunct="1">
        <a:lnSpc>
          <a:spcPts val="4667"/>
        </a:lnSpc>
        <a:spcBef>
          <a:spcPct val="0"/>
        </a:spcBef>
        <a:buNone/>
        <a:defRPr lang="en-US" sz="4000" b="1" kern="1200" smtClean="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432000" indent="-432000" algn="l" defTabSz="1219170" rtl="0" eaLnBrk="1" fontAlgn="base" latinLnBrk="0" hangingPunct="1">
        <a:lnSpc>
          <a:spcPct val="100000"/>
        </a:lnSpc>
        <a:spcBef>
          <a:spcPts val="16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p"/>
        <a:defRPr lang="en-US" sz="2800" b="1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56000" indent="-396000" algn="l" defTabSz="1219170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SzPct val="90000"/>
        <a:buFont typeface="Wingdings" panose="05000000000000000000" pitchFamily="2" charset="2"/>
        <a:buChar char="p"/>
        <a:defRPr lang="en-US" sz="2400" b="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360000" algn="l" defTabSz="1219170" rtl="0" eaLnBrk="1" fontAlgn="base" latinLnBrk="0" hangingPunct="1">
        <a:lnSpc>
          <a:spcPct val="100000"/>
        </a:lnSpc>
        <a:spcBef>
          <a:spcPts val="4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lang="en-US" sz="2000" b="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463003" indent="-365751" algn="l" defTabSz="1219170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lang="en-US" sz="2400" b="1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-365751" algn="l" defTabSz="1219170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lang="en-US" sz="2133" b="1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jp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11" Type="http://schemas.openxmlformats.org/officeDocument/2006/relationships/image" Target="../media/image38.jpg"/><Relationship Id="rId5" Type="http://schemas.openxmlformats.org/officeDocument/2006/relationships/diagramQuickStyle" Target="../diagrams/quickStyle12.xml"/><Relationship Id="rId10" Type="http://schemas.openxmlformats.org/officeDocument/2006/relationships/image" Target="../media/image37.jpg"/><Relationship Id="rId4" Type="http://schemas.openxmlformats.org/officeDocument/2006/relationships/diagramLayout" Target="../diagrams/layout12.xml"/><Relationship Id="rId9" Type="http://schemas.openxmlformats.org/officeDocument/2006/relationships/image" Target="../media/image25.sv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notesSlide" Target="../notesSlides/notesSlide23.xml"/><Relationship Id="rId7" Type="http://schemas.openxmlformats.org/officeDocument/2006/relationships/diagramColors" Target="../diagrams/colors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Relationship Id="rId9" Type="http://schemas.openxmlformats.org/officeDocument/2006/relationships/image" Target="../media/image25.svg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notesSlide" Target="../notesSlides/notesSlide26.xml"/><Relationship Id="rId7" Type="http://schemas.openxmlformats.org/officeDocument/2006/relationships/diagramColors" Target="../diagrams/colors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Relationship Id="rId9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4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jp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3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11" Type="http://schemas.openxmlformats.org/officeDocument/2006/relationships/image" Target="../media/image28.sv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3551274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697055"/>
            <a:ext cx="12192000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4400" b="1" dirty="0">
                <a:solidFill>
                  <a:srgbClr val="FFFFFF"/>
                </a:solidFill>
                <a:latin typeface="+mj-lt"/>
                <a:ea typeface="方正大黑_GBK" panose="03000509000000000000" pitchFamily="65" charset="-122"/>
              </a:rPr>
              <a:t>Race Detection for Event-Driven</a:t>
            </a:r>
          </a:p>
          <a:p>
            <a:pPr lvl="0" algn="ctr"/>
            <a:r>
              <a:rPr lang="en-US" altLang="zh-CN" sz="4400" b="1" dirty="0">
                <a:solidFill>
                  <a:srgbClr val="FFFFFF"/>
                </a:solidFill>
                <a:latin typeface="+mj-lt"/>
                <a:ea typeface="方正大黑_GBK" panose="03000509000000000000" pitchFamily="65" charset="-122"/>
              </a:rPr>
              <a:t>Node.js Applications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0" y="3783433"/>
            <a:ext cx="12192000" cy="96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kumimoji="0" lang="en-US" altLang="zh-CN" sz="20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Xiaoning</a:t>
            </a:r>
            <a:r>
              <a:rPr kumimoji="0" lang="en-US" altLang="zh-CN" sz="2000" b="1" i="0" u="sng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 Chang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kumimoji="0" lang="en-US" altLang="zh-CN" sz="2000" b="1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Wensheng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 Dou, Jun Wei, Tao Huang</a:t>
            </a:r>
            <a:r>
              <a:rPr lang="en-US" altLang="zh-CN" sz="2000" b="1" dirty="0">
                <a:latin typeface="+mj-ea"/>
                <a:ea typeface="+mj-ea"/>
                <a:cs typeface="Times New Roman" panose="02020603050405020304" pitchFamily="18" charset="0"/>
              </a:rPr>
              <a:t>,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zh-CN" sz="2000" b="1" dirty="0" err="1">
                <a:latin typeface="+mj-ea"/>
                <a:ea typeface="+mj-ea"/>
                <a:cs typeface="Times New Roman" panose="02020603050405020304" pitchFamily="18" charset="0"/>
              </a:rPr>
              <a:t>Jinhui</a:t>
            </a:r>
            <a:r>
              <a:rPr lang="en-US" altLang="zh-CN" sz="2000" b="1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+mj-ea"/>
                <a:ea typeface="+mj-ea"/>
                <a:cs typeface="Times New Roman" panose="02020603050405020304" pitchFamily="18" charset="0"/>
              </a:rPr>
              <a:t>Xie</a:t>
            </a:r>
            <a:r>
              <a:rPr lang="en-US" altLang="zh-CN" sz="2000" b="1" dirty="0"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latin typeface="+mj-ea"/>
                <a:ea typeface="+mj-ea"/>
                <a:cs typeface="Times New Roman" panose="02020603050405020304" pitchFamily="18" charset="0"/>
              </a:rPr>
              <a:t>Yuetang</a:t>
            </a:r>
            <a:r>
              <a:rPr lang="en-US" altLang="zh-CN" sz="2000" b="1" dirty="0">
                <a:latin typeface="+mj-ea"/>
                <a:ea typeface="+mj-ea"/>
                <a:cs typeface="Times New Roman" panose="02020603050405020304" pitchFamily="18" charset="0"/>
              </a:rPr>
              <a:t> Deng, </a:t>
            </a:r>
            <a:r>
              <a:rPr lang="en-US" altLang="zh-CN" sz="2000" b="1" dirty="0" err="1">
                <a:latin typeface="+mj-ea"/>
                <a:ea typeface="+mj-ea"/>
                <a:cs typeface="Times New Roman" panose="02020603050405020304" pitchFamily="18" charset="0"/>
              </a:rPr>
              <a:t>Jianbo</a:t>
            </a:r>
            <a:r>
              <a:rPr lang="en-US" altLang="zh-CN" sz="2000" b="1" dirty="0">
                <a:latin typeface="+mj-ea"/>
                <a:ea typeface="+mj-ea"/>
                <a:cs typeface="Times New Roman" panose="02020603050405020304" pitchFamily="18" charset="0"/>
              </a:rPr>
              <a:t> Yang, </a:t>
            </a:r>
            <a:r>
              <a:rPr lang="en-US" altLang="zh-CN" sz="2000" b="1" dirty="0" err="1">
                <a:latin typeface="+mj-ea"/>
                <a:ea typeface="+mj-ea"/>
                <a:cs typeface="Times New Roman" panose="02020603050405020304" pitchFamily="18" charset="0"/>
              </a:rPr>
              <a:t>Jiaheng</a:t>
            </a:r>
            <a:r>
              <a:rPr lang="en-US" altLang="zh-CN" sz="2000" b="1" dirty="0">
                <a:latin typeface="+mj-ea"/>
                <a:ea typeface="+mj-ea"/>
                <a:cs typeface="Times New Roman" panose="02020603050405020304" pitchFamily="18" charset="0"/>
              </a:rPr>
              <a:t> Yang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60166EB-97EA-44B0-A282-7353D2904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34" y="5095201"/>
            <a:ext cx="2856679" cy="102024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08F88A7-FFFF-4676-845A-BB57EA2E8722}"/>
              </a:ext>
            </a:extLst>
          </p:cNvPr>
          <p:cNvSpPr txBox="1"/>
          <p:nvPr/>
        </p:nvSpPr>
        <p:spPr>
          <a:xfrm>
            <a:off x="579092" y="6161221"/>
            <a:ext cx="3279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Institute of Software, </a:t>
            </a:r>
          </a:p>
          <a:p>
            <a:pPr algn="ctr"/>
            <a:r>
              <a:rPr lang="en-US" altLang="zh-CN" sz="1600" b="1" dirty="0"/>
              <a:t>Chinese Academy of Sciences</a:t>
            </a:r>
            <a:endParaRPr lang="zh-CN" altLang="en-US" sz="1600" b="1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BECC029-DCA3-405D-9A99-14ED49062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062" y="5028159"/>
            <a:ext cx="1098691" cy="109049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081BF5A-3C1D-47AA-9C3F-00FBF0279CB7}"/>
              </a:ext>
            </a:extLst>
          </p:cNvPr>
          <p:cNvSpPr txBox="1"/>
          <p:nvPr/>
        </p:nvSpPr>
        <p:spPr>
          <a:xfrm>
            <a:off x="4799881" y="6161221"/>
            <a:ext cx="2786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altLang="zh-CN" sz="1600" dirty="0"/>
              <a:t>University of Chinese Academy of Sciences</a:t>
            </a:r>
            <a:endParaRPr lang="zh-CN" altLang="en-US" sz="16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C0AE078-3028-0946-A11F-120DA0D86C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93634" y="4844214"/>
            <a:ext cx="3263900" cy="1905000"/>
          </a:xfrm>
          <a:prstGeom prst="rect">
            <a:avLst/>
          </a:prstGeom>
        </p:spPr>
      </p:pic>
      <p:sp>
        <p:nvSpPr>
          <p:cNvPr id="11" name="文本框 15">
            <a:extLst>
              <a:ext uri="{FF2B5EF4-FFF2-40B4-BE49-F238E27FC236}">
                <a16:creationId xmlns:a16="http://schemas.microsoft.com/office/drawing/2014/main" id="{B2FAC336-4DA5-0645-8251-D4C5FE837FB4}"/>
              </a:ext>
            </a:extLst>
          </p:cNvPr>
          <p:cNvSpPr txBox="1"/>
          <p:nvPr/>
        </p:nvSpPr>
        <p:spPr>
          <a:xfrm>
            <a:off x="9503920" y="6284331"/>
            <a:ext cx="1443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altLang="zh-CN" sz="1600" dirty="0"/>
              <a:t>Tencent Inc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1024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3">
            <a:extLst>
              <a:ext uri="{FF2B5EF4-FFF2-40B4-BE49-F238E27FC236}">
                <a16:creationId xmlns:a16="http://schemas.microsoft.com/office/drawing/2014/main" id="{8066FEBF-0C18-9C47-9CF3-AD9FE51F1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666" y="5020712"/>
            <a:ext cx="1243584" cy="1243584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FC7624-050E-CE42-8F41-535104F85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08314"/>
            <a:ext cx="11364686" cy="461665"/>
          </a:xfrm>
        </p:spPr>
        <p:txBody>
          <a:bodyPr/>
          <a:lstStyle/>
          <a:p>
            <a:r>
              <a:rPr lang="en-US" sz="2400" dirty="0"/>
              <a:t>We design dynamic race detection tool </a:t>
            </a:r>
            <a:r>
              <a:rPr lang="en-US" sz="2400" dirty="0" err="1"/>
              <a:t>NRace</a:t>
            </a:r>
            <a:r>
              <a:rPr lang="en-US" sz="2400" dirty="0"/>
              <a:t> for Node.js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approach</a:t>
            </a:r>
            <a:endParaRPr lang="zh-CN" altLang="en-US" dirty="0"/>
          </a:p>
        </p:txBody>
      </p:sp>
      <p:sp>
        <p:nvSpPr>
          <p:cNvPr id="20" name="Shape 126">
            <a:extLst>
              <a:ext uri="{FF2B5EF4-FFF2-40B4-BE49-F238E27FC236}">
                <a16:creationId xmlns:a16="http://schemas.microsoft.com/office/drawing/2014/main" id="{74FD88A9-89A0-4B1F-9B0B-518907D08FB6}"/>
              </a:ext>
            </a:extLst>
          </p:cNvPr>
          <p:cNvSpPr txBox="1"/>
          <p:nvPr/>
        </p:nvSpPr>
        <p:spPr>
          <a:xfrm>
            <a:off x="863051" y="1944884"/>
            <a:ext cx="1318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dirty="0">
                <a:latin typeface="+mj-lt"/>
                <a:sym typeface="Arial"/>
              </a:rPr>
              <a:t>Application</a:t>
            </a:r>
            <a:endParaRPr sz="1600" dirty="0">
              <a:latin typeface="+mj-lt"/>
              <a:sym typeface="Arial"/>
            </a:endParaRPr>
          </a:p>
        </p:txBody>
      </p:sp>
      <p:pic>
        <p:nvPicPr>
          <p:cNvPr id="16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343" y="1783146"/>
            <a:ext cx="1120807" cy="683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366" y="2687645"/>
            <a:ext cx="7048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Shape 126">
            <a:extLst>
              <a:ext uri="{FF2B5EF4-FFF2-40B4-BE49-F238E27FC236}">
                <a16:creationId xmlns:a16="http://schemas.microsoft.com/office/drawing/2014/main" id="{74FD88A9-89A0-4B1F-9B0B-518907D08FB6}"/>
              </a:ext>
            </a:extLst>
          </p:cNvPr>
          <p:cNvSpPr txBox="1"/>
          <p:nvPr/>
        </p:nvSpPr>
        <p:spPr>
          <a:xfrm>
            <a:off x="1001597" y="2943406"/>
            <a:ext cx="1318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sz="1600" dirty="0">
                <a:latin typeface="+mj-lt"/>
                <a:sym typeface="Arial"/>
              </a:rPr>
              <a:t>Test Case</a:t>
            </a:r>
            <a:endParaRPr sz="1600" dirty="0">
              <a:latin typeface="+mj-lt"/>
              <a:sym typeface="Arial"/>
            </a:endParaRPr>
          </a:p>
        </p:txBody>
      </p:sp>
      <p:pic>
        <p:nvPicPr>
          <p:cNvPr id="26" name="图形 249" descr="文档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80" y="2109825"/>
            <a:ext cx="836716" cy="83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Shape 126">
            <a:extLst>
              <a:ext uri="{FF2B5EF4-FFF2-40B4-BE49-F238E27FC236}">
                <a16:creationId xmlns:a16="http://schemas.microsoft.com/office/drawing/2014/main" id="{74FD88A9-89A0-4B1F-9B0B-518907D08FB6}"/>
              </a:ext>
            </a:extLst>
          </p:cNvPr>
          <p:cNvSpPr txBox="1"/>
          <p:nvPr/>
        </p:nvSpPr>
        <p:spPr>
          <a:xfrm>
            <a:off x="5215212" y="2929742"/>
            <a:ext cx="1318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sz="1600" dirty="0">
                <a:latin typeface="+mj-lt"/>
                <a:sym typeface="Arial"/>
              </a:rPr>
              <a:t>Trace Collection</a:t>
            </a:r>
            <a:endParaRPr sz="1600" dirty="0">
              <a:latin typeface="+mj-lt"/>
              <a:sym typeface="Arial"/>
            </a:endParaRPr>
          </a:p>
        </p:txBody>
      </p:sp>
      <p:sp>
        <p:nvSpPr>
          <p:cNvPr id="38" name="Shape 126">
            <a:extLst>
              <a:ext uri="{FF2B5EF4-FFF2-40B4-BE49-F238E27FC236}">
                <a16:creationId xmlns:a16="http://schemas.microsoft.com/office/drawing/2014/main" id="{74FD88A9-89A0-4B1F-9B0B-518907D08FB6}"/>
              </a:ext>
            </a:extLst>
          </p:cNvPr>
          <p:cNvSpPr txBox="1"/>
          <p:nvPr/>
        </p:nvSpPr>
        <p:spPr>
          <a:xfrm>
            <a:off x="8371762" y="2960124"/>
            <a:ext cx="2080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sz="1600" dirty="0">
                <a:latin typeface="+mj-lt"/>
                <a:sym typeface="Arial"/>
              </a:rPr>
              <a:t>Happens-before</a:t>
            </a:r>
          </a:p>
          <a:p>
            <a:pPr algn="ctr"/>
            <a:r>
              <a:rPr lang="en-US" altLang="zh-CN" sz="1600" dirty="0">
                <a:latin typeface="+mj-lt"/>
                <a:sym typeface="Arial"/>
              </a:rPr>
              <a:t>Relation Construction</a:t>
            </a:r>
            <a:endParaRPr lang="en-US" sz="1600" dirty="0">
              <a:latin typeface="+mj-lt"/>
              <a:sym typeface="Arial"/>
            </a:endParaRPr>
          </a:p>
        </p:txBody>
      </p:sp>
      <p:sp>
        <p:nvSpPr>
          <p:cNvPr id="64" name="Shape 126">
            <a:extLst>
              <a:ext uri="{FF2B5EF4-FFF2-40B4-BE49-F238E27FC236}">
                <a16:creationId xmlns:a16="http://schemas.microsoft.com/office/drawing/2014/main" id="{74FD88A9-89A0-4B1F-9B0B-518907D08FB6}"/>
              </a:ext>
            </a:extLst>
          </p:cNvPr>
          <p:cNvSpPr txBox="1"/>
          <p:nvPr/>
        </p:nvSpPr>
        <p:spPr>
          <a:xfrm>
            <a:off x="1796729" y="6252921"/>
            <a:ext cx="1318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sz="1600" dirty="0">
                <a:latin typeface="+mj-lt"/>
                <a:sym typeface="Arial"/>
              </a:rPr>
              <a:t>Bug Report</a:t>
            </a:r>
            <a:endParaRPr sz="1600" dirty="0">
              <a:latin typeface="+mj-lt"/>
              <a:sym typeface="Arial"/>
            </a:endParaRPr>
          </a:p>
        </p:txBody>
      </p:sp>
      <p:sp>
        <p:nvSpPr>
          <p:cNvPr id="62" name="Shape 126">
            <a:extLst>
              <a:ext uri="{FF2B5EF4-FFF2-40B4-BE49-F238E27FC236}">
                <a16:creationId xmlns:a16="http://schemas.microsoft.com/office/drawing/2014/main" id="{74FD88A9-89A0-4B1F-9B0B-518907D08FB6}"/>
              </a:ext>
            </a:extLst>
          </p:cNvPr>
          <p:cNvSpPr txBox="1"/>
          <p:nvPr/>
        </p:nvSpPr>
        <p:spPr>
          <a:xfrm>
            <a:off x="4866818" y="6095019"/>
            <a:ext cx="217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sz="1600" dirty="0">
                <a:latin typeface="+mj-lt"/>
                <a:sym typeface="Arial"/>
              </a:rPr>
              <a:t>Race Filtering</a:t>
            </a:r>
            <a:endParaRPr sz="1600" dirty="0">
              <a:latin typeface="+mj-lt"/>
              <a:sym typeface="Arial"/>
            </a:endParaRPr>
          </a:p>
        </p:txBody>
      </p:sp>
      <p:sp>
        <p:nvSpPr>
          <p:cNvPr id="42" name="Shape 126">
            <a:extLst>
              <a:ext uri="{FF2B5EF4-FFF2-40B4-BE49-F238E27FC236}">
                <a16:creationId xmlns:a16="http://schemas.microsoft.com/office/drawing/2014/main" id="{74FD88A9-89A0-4B1F-9B0B-518907D08FB6}"/>
              </a:ext>
            </a:extLst>
          </p:cNvPr>
          <p:cNvSpPr txBox="1"/>
          <p:nvPr/>
        </p:nvSpPr>
        <p:spPr>
          <a:xfrm>
            <a:off x="8420451" y="6095019"/>
            <a:ext cx="2080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sz="1600" dirty="0">
                <a:latin typeface="+mj-lt"/>
                <a:sym typeface="Arial"/>
              </a:rPr>
              <a:t>Race Detection</a:t>
            </a:r>
            <a:endParaRPr sz="1600" dirty="0">
              <a:latin typeface="+mj-lt"/>
              <a:sym typeface="Arial"/>
            </a:endParaRPr>
          </a:p>
        </p:txBody>
      </p:sp>
      <p:sp>
        <p:nvSpPr>
          <p:cNvPr id="12" name="右箭头 11"/>
          <p:cNvSpPr/>
          <p:nvPr/>
        </p:nvSpPr>
        <p:spPr bwMode="gray">
          <a:xfrm>
            <a:off x="7041461" y="2202441"/>
            <a:ext cx="1165546" cy="664291"/>
          </a:xfrm>
          <a:prstGeom prst="rightArrow">
            <a:avLst/>
          </a:prstGeom>
          <a:solidFill>
            <a:schemeClr val="bg1"/>
          </a:solidFill>
          <a:ln w="31750" algn="ctr">
            <a:solidFill>
              <a:srgbClr val="000000">
                <a:lumMod val="65000"/>
                <a:lumOff val="35000"/>
              </a:srgbClr>
            </a:solidFill>
            <a:prstDash val="solid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0" name="右箭头 49"/>
          <p:cNvSpPr/>
          <p:nvPr/>
        </p:nvSpPr>
        <p:spPr bwMode="gray">
          <a:xfrm rot="5400000">
            <a:off x="8949134" y="3839189"/>
            <a:ext cx="925626" cy="664291"/>
          </a:xfrm>
          <a:prstGeom prst="rightArrow">
            <a:avLst/>
          </a:prstGeom>
          <a:solidFill>
            <a:schemeClr val="bg1"/>
          </a:solidFill>
          <a:ln w="31750" algn="ctr">
            <a:solidFill>
              <a:srgbClr val="000000">
                <a:lumMod val="65000"/>
                <a:lumOff val="35000"/>
              </a:srgbClr>
            </a:solidFill>
            <a:prstDash val="solid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1" name="右箭头 50"/>
          <p:cNvSpPr/>
          <p:nvPr/>
        </p:nvSpPr>
        <p:spPr bwMode="gray">
          <a:xfrm rot="10800000">
            <a:off x="7041461" y="5566489"/>
            <a:ext cx="1165546" cy="664291"/>
          </a:xfrm>
          <a:prstGeom prst="rightArrow">
            <a:avLst/>
          </a:prstGeom>
          <a:solidFill>
            <a:schemeClr val="bg1"/>
          </a:solidFill>
          <a:ln w="31750" algn="ctr">
            <a:solidFill>
              <a:srgbClr val="000000">
                <a:lumMod val="65000"/>
                <a:lumOff val="35000"/>
              </a:srgbClr>
            </a:solidFill>
            <a:prstDash val="solid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2" name="右箭头 51"/>
          <p:cNvSpPr/>
          <p:nvPr/>
        </p:nvSpPr>
        <p:spPr bwMode="gray">
          <a:xfrm rot="10800000">
            <a:off x="3594550" y="5430728"/>
            <a:ext cx="1165546" cy="664291"/>
          </a:xfrm>
          <a:prstGeom prst="rightArrow">
            <a:avLst/>
          </a:prstGeom>
          <a:solidFill>
            <a:schemeClr val="bg1"/>
          </a:solidFill>
          <a:ln w="31750" algn="ctr">
            <a:solidFill>
              <a:srgbClr val="000000">
                <a:lumMod val="65000"/>
                <a:lumOff val="35000"/>
              </a:srgbClr>
            </a:solidFill>
            <a:prstDash val="solid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3" name="右箭头 52"/>
          <p:cNvSpPr/>
          <p:nvPr/>
        </p:nvSpPr>
        <p:spPr bwMode="gray">
          <a:xfrm>
            <a:off x="3734122" y="2183272"/>
            <a:ext cx="1165546" cy="664291"/>
          </a:xfrm>
          <a:prstGeom prst="rightArrow">
            <a:avLst/>
          </a:prstGeom>
          <a:solidFill>
            <a:schemeClr val="bg1"/>
          </a:solidFill>
          <a:ln w="31750" algn="ctr">
            <a:solidFill>
              <a:srgbClr val="000000">
                <a:lumMod val="65000"/>
                <a:lumOff val="35000"/>
              </a:srgbClr>
            </a:solidFill>
            <a:prstDash val="solid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22" name="图片 5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678" y="5317809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89ACADFC-85D7-4FF1-8441-1268B82DC1AC}"/>
              </a:ext>
            </a:extLst>
          </p:cNvPr>
          <p:cNvGrpSpPr/>
          <p:nvPr/>
        </p:nvGrpSpPr>
        <p:grpSpPr>
          <a:xfrm>
            <a:off x="8704073" y="1743636"/>
            <a:ext cx="1443198" cy="1317427"/>
            <a:chOff x="6209613" y="2324100"/>
            <a:chExt cx="1443198" cy="1317427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DB902158-45DB-4DF7-9182-408F3E004EFF}"/>
                </a:ext>
              </a:extLst>
            </p:cNvPr>
            <p:cNvSpPr/>
            <p:nvPr/>
          </p:nvSpPr>
          <p:spPr bwMode="gray">
            <a:xfrm>
              <a:off x="6267449" y="2600324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B05FBE8-CA93-4147-9E1B-C80E8066B554}"/>
                </a:ext>
              </a:extLst>
            </p:cNvPr>
            <p:cNvSpPr/>
            <p:nvPr/>
          </p:nvSpPr>
          <p:spPr bwMode="gray">
            <a:xfrm>
              <a:off x="6857998" y="2600324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593D8748-A07B-4685-AE6B-1A0A80F3427C}"/>
                </a:ext>
              </a:extLst>
            </p:cNvPr>
            <p:cNvSpPr/>
            <p:nvPr/>
          </p:nvSpPr>
          <p:spPr bwMode="gray">
            <a:xfrm>
              <a:off x="6267449" y="321944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78B097E5-4C7F-4C36-98A7-CEB22FF2F580}"/>
                </a:ext>
              </a:extLst>
            </p:cNvPr>
            <p:cNvSpPr/>
            <p:nvPr/>
          </p:nvSpPr>
          <p:spPr bwMode="gray">
            <a:xfrm>
              <a:off x="6857998" y="321944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E87FF10-7F06-4E8F-A5A0-F2245FAAB4CB}"/>
                </a:ext>
              </a:extLst>
            </p:cNvPr>
            <p:cNvSpPr txBox="1"/>
            <p:nvPr/>
          </p:nvSpPr>
          <p:spPr>
            <a:xfrm>
              <a:off x="6209613" y="232410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i="1" dirty="0"/>
                <a:t>e</a:t>
              </a:r>
              <a:r>
                <a:rPr lang="en-US" altLang="zh-CN" sz="1400" b="1" baseline="-25000" dirty="0"/>
                <a:t>1</a:t>
              </a:r>
              <a:endParaRPr lang="zh-CN" altLang="en-US" sz="1400" b="1" baseline="-25000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92077E4-50A2-421C-8F87-85951FED3E7F}"/>
                </a:ext>
              </a:extLst>
            </p:cNvPr>
            <p:cNvSpPr txBox="1"/>
            <p:nvPr/>
          </p:nvSpPr>
          <p:spPr>
            <a:xfrm>
              <a:off x="6800163" y="232410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i="1" dirty="0"/>
                <a:t>e</a:t>
              </a:r>
              <a:r>
                <a:rPr lang="en-US" altLang="zh-CN" sz="1400" b="1" baseline="-25000" dirty="0"/>
                <a:t>2</a:t>
              </a:r>
              <a:endParaRPr lang="zh-CN" altLang="en-US" sz="1400" b="1" baseline="-2500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9F18BE0-C45E-418E-BD61-7BA9C2C1B1A6}"/>
                </a:ext>
              </a:extLst>
            </p:cNvPr>
            <p:cNvSpPr txBox="1"/>
            <p:nvPr/>
          </p:nvSpPr>
          <p:spPr>
            <a:xfrm>
              <a:off x="6233652" y="333375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i="1" dirty="0"/>
                <a:t>e</a:t>
              </a:r>
              <a:r>
                <a:rPr lang="en-US" altLang="zh-CN" sz="1400" b="1" baseline="-25000" dirty="0"/>
                <a:t>4</a:t>
              </a:r>
              <a:endParaRPr lang="zh-CN" altLang="en-US" sz="1400" b="1" baseline="-25000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657156B-7BA5-4A74-8A89-35359D662382}"/>
                </a:ext>
              </a:extLst>
            </p:cNvPr>
            <p:cNvSpPr txBox="1"/>
            <p:nvPr/>
          </p:nvSpPr>
          <p:spPr>
            <a:xfrm>
              <a:off x="6819213" y="333375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i="1" dirty="0"/>
                <a:t>e</a:t>
              </a:r>
              <a:r>
                <a:rPr lang="en-US" altLang="zh-CN" sz="1400" b="1" baseline="-25000" dirty="0"/>
                <a:t>5</a:t>
              </a:r>
              <a:endParaRPr lang="zh-CN" altLang="en-US" sz="1400" b="1" baseline="-25000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672B1728-7E2B-4EF7-94EF-EA9781F3C63A}"/>
                </a:ext>
              </a:extLst>
            </p:cNvPr>
            <p:cNvSpPr/>
            <p:nvPr/>
          </p:nvSpPr>
          <p:spPr bwMode="gray">
            <a:xfrm>
              <a:off x="7369639" y="2867024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A7C946A-1B2D-4D02-B637-7B5B1F52D270}"/>
                </a:ext>
              </a:extLst>
            </p:cNvPr>
            <p:cNvSpPr txBox="1"/>
            <p:nvPr/>
          </p:nvSpPr>
          <p:spPr>
            <a:xfrm>
              <a:off x="7301433" y="2601812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i="1" dirty="0"/>
                <a:t>e</a:t>
              </a:r>
              <a:r>
                <a:rPr lang="en-US" altLang="zh-CN" sz="1400" b="1" baseline="-25000" dirty="0"/>
                <a:t>3</a:t>
              </a:r>
              <a:endParaRPr lang="zh-CN" altLang="en-US" sz="1400" b="1" baseline="-25000" dirty="0"/>
            </a:p>
          </p:txBody>
        </p:sp>
        <p:sp>
          <p:nvSpPr>
            <p:cNvPr id="36" name="箭头: 下 35">
              <a:extLst>
                <a:ext uri="{FF2B5EF4-FFF2-40B4-BE49-F238E27FC236}">
                  <a16:creationId xmlns:a16="http://schemas.microsoft.com/office/drawing/2014/main" id="{9CCCFD0D-F5C1-45FA-B399-A1F57D627361}"/>
                </a:ext>
              </a:extLst>
            </p:cNvPr>
            <p:cNvSpPr/>
            <p:nvPr/>
          </p:nvSpPr>
          <p:spPr bwMode="gray">
            <a:xfrm rot="16200000">
              <a:off x="6604558" y="2516088"/>
              <a:ext cx="104775" cy="340505"/>
            </a:xfrm>
            <a:prstGeom prst="downArrow">
              <a:avLst/>
            </a:prstGeom>
            <a:solidFill>
              <a:schemeClr val="bg1"/>
            </a:solidFill>
            <a:ln w="28575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箭头: 下 36">
              <a:extLst>
                <a:ext uri="{FF2B5EF4-FFF2-40B4-BE49-F238E27FC236}">
                  <a16:creationId xmlns:a16="http://schemas.microsoft.com/office/drawing/2014/main" id="{51AB147F-1AC6-4149-83B3-182269AF2BC1}"/>
                </a:ext>
              </a:extLst>
            </p:cNvPr>
            <p:cNvSpPr/>
            <p:nvPr/>
          </p:nvSpPr>
          <p:spPr bwMode="gray">
            <a:xfrm rot="16200000">
              <a:off x="6614083" y="3144738"/>
              <a:ext cx="104775" cy="340505"/>
            </a:xfrm>
            <a:prstGeom prst="downArrow">
              <a:avLst/>
            </a:prstGeom>
            <a:solidFill>
              <a:schemeClr val="bg1"/>
            </a:solidFill>
            <a:ln w="28575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052A77F0-C14D-4CC4-9EDC-C2056A0ABAB3}"/>
                </a:ext>
              </a:extLst>
            </p:cNvPr>
            <p:cNvSpPr/>
            <p:nvPr/>
          </p:nvSpPr>
          <p:spPr bwMode="gray">
            <a:xfrm rot="18513457">
              <a:off x="7166533" y="2639913"/>
              <a:ext cx="104775" cy="340505"/>
            </a:xfrm>
            <a:prstGeom prst="downArrow">
              <a:avLst/>
            </a:prstGeom>
            <a:solidFill>
              <a:schemeClr val="bg1"/>
            </a:solidFill>
            <a:ln w="28575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箭头: 下 39">
              <a:extLst>
                <a:ext uri="{FF2B5EF4-FFF2-40B4-BE49-F238E27FC236}">
                  <a16:creationId xmlns:a16="http://schemas.microsoft.com/office/drawing/2014/main" id="{7D415064-CFFC-4E76-B5AC-F8BD0D1835CE}"/>
                </a:ext>
              </a:extLst>
            </p:cNvPr>
            <p:cNvSpPr/>
            <p:nvPr/>
          </p:nvSpPr>
          <p:spPr bwMode="gray">
            <a:xfrm rot="18465401">
              <a:off x="6630323" y="2732920"/>
              <a:ext cx="104775" cy="540000"/>
            </a:xfrm>
            <a:prstGeom prst="downArrow">
              <a:avLst/>
            </a:prstGeom>
            <a:solidFill>
              <a:schemeClr val="bg1"/>
            </a:solidFill>
            <a:ln w="28575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8CBFB11A-316F-014D-82BD-E6F0080535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20764" y="5306380"/>
            <a:ext cx="6667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18740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7" grpId="0"/>
      <p:bldP spid="38" grpId="0"/>
      <p:bldP spid="64" grpId="0"/>
      <p:bldP spid="62" grpId="0"/>
      <p:bldP spid="42" grpId="0"/>
      <p:bldP spid="12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 Collection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AE3F75D-0F8C-4887-AAAA-54DBC341D500}"/>
              </a:ext>
            </a:extLst>
          </p:cNvPr>
          <p:cNvSpPr/>
          <p:nvPr/>
        </p:nvSpPr>
        <p:spPr>
          <a:xfrm>
            <a:off x="349416" y="2738723"/>
            <a:ext cx="4202626" cy="2280499"/>
          </a:xfrm>
          <a:prstGeom prst="rect">
            <a:avLst/>
          </a:prstGeom>
          <a:noFill/>
          <a:ln w="28575" cap="flat" cmpd="sng" algn="ctr">
            <a:noFill/>
            <a:prstDash val="solid"/>
            <a:miter lim="800000"/>
          </a:ln>
          <a:effectLst/>
        </p:spPr>
        <p:txBody>
          <a:bodyPr tIns="0" rtlCol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kern="0" dirty="0" err="1">
                <a:solidFill>
                  <a:prstClr val="black"/>
                </a:solidFill>
                <a:ea typeface="黑体" panose="02010609060101010101" pitchFamily="49" charset="-122"/>
                <a:cs typeface="Calibri" panose="020F0502020204030204" pitchFamily="34" charset="0"/>
              </a:rPr>
              <a:t>process.nextTick</a:t>
            </a:r>
            <a:r>
              <a:rPr lang="en-US" altLang="zh-CN" sz="2000" b="1" kern="0" dirty="0">
                <a:solidFill>
                  <a:prstClr val="black"/>
                </a:solidFill>
                <a:ea typeface="黑体" panose="02010609060101010101" pitchFamily="49" charset="-122"/>
                <a:cs typeface="Calibri" panose="020F0502020204030204" pitchFamily="34" charset="0"/>
              </a:rPr>
              <a:t> (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() =&gt;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kern="0" noProof="0" dirty="0">
                <a:solidFill>
                  <a:prstClr val="black"/>
                </a:solidFill>
                <a:ea typeface="黑体" panose="02010609060101010101" pitchFamily="49" charset="-122"/>
                <a:cs typeface="Calibri" panose="020F0502020204030204" pitchFamily="34" charset="0"/>
              </a:rPr>
              <a:t>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kern="0" dirty="0">
                <a:solidFill>
                  <a:prstClr val="black"/>
                </a:solidFill>
                <a:ea typeface="黑体" panose="02010609060101010101" pitchFamily="49" charset="-122"/>
                <a:cs typeface="Calibri" panose="020F0502020204030204" pitchFamily="34" charset="0"/>
              </a:rPr>
              <a:t>    </a:t>
            </a:r>
            <a:r>
              <a:rPr lang="en-US" altLang="zh-CN" sz="2000" b="1" kern="0" noProof="0" dirty="0">
                <a:solidFill>
                  <a:prstClr val="black"/>
                </a:solidFill>
                <a:ea typeface="黑体" panose="02010609060101010101" pitchFamily="49" charset="-122"/>
                <a:cs typeface="Calibri" panose="020F0502020204030204" pitchFamily="34" charset="0"/>
              </a:rPr>
              <a:t>x = </a:t>
            </a:r>
            <a:r>
              <a:rPr lang="en-US" altLang="zh-CN" sz="2000" b="1" kern="0" dirty="0">
                <a:solidFill>
                  <a:prstClr val="black"/>
                </a:solidFill>
                <a:ea typeface="黑体" panose="02010609060101010101" pitchFamily="49" charset="-122"/>
                <a:cs typeface="Calibri" panose="020F0502020204030204" pitchFamily="34" charset="0"/>
              </a:rPr>
              <a:t>compute(x);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fs.readFile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(‘bar’,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cb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kern="0" dirty="0">
                <a:solidFill>
                  <a:prstClr val="black"/>
                </a:solidFill>
                <a:ea typeface="黑体" panose="02010609060101010101" pitchFamily="49" charset="-122"/>
                <a:cs typeface="Calibri" panose="020F0502020204030204" pitchFamily="34" charset="0"/>
              </a:rPr>
              <a:t>});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3EEAF4-86B9-4EE1-BFB6-51D74647EA89}"/>
              </a:ext>
            </a:extLst>
          </p:cNvPr>
          <p:cNvSpPr txBox="1"/>
          <p:nvPr/>
        </p:nvSpPr>
        <p:spPr>
          <a:xfrm>
            <a:off x="5947163" y="2505562"/>
            <a:ext cx="2147399" cy="40011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pPr algn="l"/>
            <a:r>
              <a:rPr lang="en-US" altLang="zh-CN" i="1" dirty="0">
                <a:solidFill>
                  <a:srgbClr val="0070C0"/>
                </a:solidFill>
              </a:rPr>
              <a:t>Start event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13EEAF4-86B9-4EE1-BFB6-51D74647EA89}"/>
              </a:ext>
            </a:extLst>
          </p:cNvPr>
          <p:cNvSpPr txBox="1"/>
          <p:nvPr/>
        </p:nvSpPr>
        <p:spPr>
          <a:xfrm>
            <a:off x="5947163" y="2975114"/>
            <a:ext cx="2147399" cy="40011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rgbClr val="00B050"/>
                </a:solidFill>
              </a:rPr>
              <a:t>Read x</a:t>
            </a:r>
            <a:endParaRPr lang="zh-CN" altLang="en-US" sz="2000" b="1" i="1" dirty="0">
              <a:solidFill>
                <a:srgbClr val="00B05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3EEAF4-86B9-4EE1-BFB6-51D74647EA89}"/>
              </a:ext>
            </a:extLst>
          </p:cNvPr>
          <p:cNvSpPr txBox="1"/>
          <p:nvPr/>
        </p:nvSpPr>
        <p:spPr>
          <a:xfrm>
            <a:off x="5947163" y="4378180"/>
            <a:ext cx="2147399" cy="40011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pPr algn="l"/>
            <a:r>
              <a:rPr lang="en-US" altLang="zh-CN" i="1" dirty="0">
                <a:solidFill>
                  <a:srgbClr val="00B050"/>
                </a:solidFill>
              </a:rPr>
              <a:t>Read file bar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13EEAF4-86B9-4EE1-BFB6-51D74647EA89}"/>
              </a:ext>
            </a:extLst>
          </p:cNvPr>
          <p:cNvSpPr txBox="1"/>
          <p:nvPr/>
        </p:nvSpPr>
        <p:spPr>
          <a:xfrm>
            <a:off x="5947163" y="3892809"/>
            <a:ext cx="2147399" cy="40011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rgbClr val="0070C0"/>
                </a:solidFill>
              </a:rPr>
              <a:t>Register </a:t>
            </a:r>
            <a:r>
              <a:rPr lang="en-US" altLang="zh-CN" sz="2000" b="1" i="1" dirty="0" err="1">
                <a:solidFill>
                  <a:srgbClr val="0070C0"/>
                </a:solidFill>
              </a:rPr>
              <a:t>cb</a:t>
            </a:r>
            <a:endParaRPr lang="en-US" altLang="zh-CN" sz="2000" b="1" i="1" dirty="0">
              <a:solidFill>
                <a:srgbClr val="0070C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13EEAF4-86B9-4EE1-BFB6-51D74647EA89}"/>
              </a:ext>
            </a:extLst>
          </p:cNvPr>
          <p:cNvSpPr txBox="1"/>
          <p:nvPr/>
        </p:nvSpPr>
        <p:spPr>
          <a:xfrm>
            <a:off x="5947163" y="4846218"/>
            <a:ext cx="2147399" cy="40011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rgbClr val="0070C0"/>
                </a:solidFill>
              </a:rPr>
              <a:t>End event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3EEAF4-86B9-4EE1-BFB6-51D74647EA89}"/>
              </a:ext>
            </a:extLst>
          </p:cNvPr>
          <p:cNvSpPr txBox="1"/>
          <p:nvPr/>
        </p:nvSpPr>
        <p:spPr>
          <a:xfrm>
            <a:off x="5947163" y="3443152"/>
            <a:ext cx="2147399" cy="40011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pPr algn="l"/>
            <a:r>
              <a:rPr lang="en-US" altLang="zh-CN" i="1" dirty="0">
                <a:solidFill>
                  <a:srgbClr val="00B050"/>
                </a:solidFill>
              </a:rPr>
              <a:t>Write x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13EEAF4-86B9-4EE1-BFB6-51D74647EA89}"/>
              </a:ext>
            </a:extLst>
          </p:cNvPr>
          <p:cNvSpPr txBox="1"/>
          <p:nvPr/>
        </p:nvSpPr>
        <p:spPr>
          <a:xfrm>
            <a:off x="5947163" y="2090314"/>
            <a:ext cx="2147399" cy="40011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pPr algn="l"/>
            <a:r>
              <a:rPr lang="en-US" altLang="zh-CN" i="1" dirty="0">
                <a:solidFill>
                  <a:srgbClr val="0070C0"/>
                </a:solidFill>
              </a:rPr>
              <a:t>Trigger event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  <p:sp>
        <p:nvSpPr>
          <p:cNvPr id="8" name="任意多边形 7"/>
          <p:cNvSpPr/>
          <p:nvPr/>
        </p:nvSpPr>
        <p:spPr bwMode="gray">
          <a:xfrm>
            <a:off x="2278742" y="2301422"/>
            <a:ext cx="3771900" cy="685800"/>
          </a:xfrm>
          <a:custGeom>
            <a:avLst/>
            <a:gdLst>
              <a:gd name="connsiteX0" fmla="*/ 0 w 3771900"/>
              <a:gd name="connsiteY0" fmla="*/ 685800 h 685800"/>
              <a:gd name="connsiteX1" fmla="*/ 1435100 w 3771900"/>
              <a:gd name="connsiteY1" fmla="*/ 203200 h 685800"/>
              <a:gd name="connsiteX2" fmla="*/ 3771900 w 3771900"/>
              <a:gd name="connsiteY2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1900" h="685800">
                <a:moveTo>
                  <a:pt x="0" y="685800"/>
                </a:moveTo>
                <a:cubicBezTo>
                  <a:pt x="403225" y="501650"/>
                  <a:pt x="806450" y="317500"/>
                  <a:pt x="1435100" y="203200"/>
                </a:cubicBezTo>
                <a:cubicBezTo>
                  <a:pt x="2063750" y="88900"/>
                  <a:pt x="2917825" y="44450"/>
                  <a:pt x="3771900" y="0"/>
                </a:cubicBezTo>
              </a:path>
            </a:pathLst>
          </a:custGeom>
          <a:noFill/>
          <a:ln w="41275" cap="rnd" cmpd="sng" algn="ctr">
            <a:solidFill>
              <a:srgbClr val="6B6B6B"/>
            </a:solidFill>
            <a:prstDash val="dash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9" name="任意多边形 8"/>
          <p:cNvSpPr/>
          <p:nvPr/>
        </p:nvSpPr>
        <p:spPr bwMode="gray">
          <a:xfrm>
            <a:off x="3930318" y="2773774"/>
            <a:ext cx="2050473" cy="281376"/>
          </a:xfrm>
          <a:custGeom>
            <a:avLst/>
            <a:gdLst>
              <a:gd name="connsiteX0" fmla="*/ 0 w 2374900"/>
              <a:gd name="connsiteY0" fmla="*/ 330200 h 330200"/>
              <a:gd name="connsiteX1" fmla="*/ 508000 w 2374900"/>
              <a:gd name="connsiteY1" fmla="*/ 63500 h 330200"/>
              <a:gd name="connsiteX2" fmla="*/ 2374900 w 2374900"/>
              <a:gd name="connsiteY2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4900" h="330200">
                <a:moveTo>
                  <a:pt x="0" y="330200"/>
                </a:moveTo>
                <a:cubicBezTo>
                  <a:pt x="56091" y="224366"/>
                  <a:pt x="112183" y="118533"/>
                  <a:pt x="508000" y="63500"/>
                </a:cubicBezTo>
                <a:cubicBezTo>
                  <a:pt x="903817" y="8467"/>
                  <a:pt x="1639358" y="4233"/>
                  <a:pt x="2374900" y="0"/>
                </a:cubicBezTo>
              </a:path>
            </a:pathLst>
          </a:custGeom>
          <a:noFill/>
          <a:ln w="41275" cap="rnd" cmpd="sng" algn="ctr">
            <a:solidFill>
              <a:srgbClr val="6B6B6B"/>
            </a:solidFill>
            <a:prstDash val="dash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10" name="任意多边形 9"/>
          <p:cNvSpPr/>
          <p:nvPr/>
        </p:nvSpPr>
        <p:spPr bwMode="gray">
          <a:xfrm>
            <a:off x="3036124" y="3152322"/>
            <a:ext cx="2976418" cy="457200"/>
          </a:xfrm>
          <a:custGeom>
            <a:avLst/>
            <a:gdLst>
              <a:gd name="connsiteX0" fmla="*/ 0 w 3149600"/>
              <a:gd name="connsiteY0" fmla="*/ 457200 h 457200"/>
              <a:gd name="connsiteX1" fmla="*/ 1625600 w 3149600"/>
              <a:gd name="connsiteY1" fmla="*/ 152400 h 457200"/>
              <a:gd name="connsiteX2" fmla="*/ 3149600 w 3149600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9600" h="457200">
                <a:moveTo>
                  <a:pt x="0" y="457200"/>
                </a:moveTo>
                <a:cubicBezTo>
                  <a:pt x="550333" y="342900"/>
                  <a:pt x="1100667" y="228600"/>
                  <a:pt x="1625600" y="152400"/>
                </a:cubicBezTo>
                <a:cubicBezTo>
                  <a:pt x="2150533" y="76200"/>
                  <a:pt x="2650066" y="38100"/>
                  <a:pt x="3149600" y="0"/>
                </a:cubicBezTo>
              </a:path>
            </a:pathLst>
          </a:custGeom>
          <a:noFill/>
          <a:ln w="41275" cap="rnd" cmpd="sng" algn="ctr">
            <a:solidFill>
              <a:srgbClr val="6B6B6B"/>
            </a:solidFill>
            <a:prstDash val="dash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18" name="任意多边形 17"/>
          <p:cNvSpPr/>
          <p:nvPr/>
        </p:nvSpPr>
        <p:spPr bwMode="gray">
          <a:xfrm>
            <a:off x="3036124" y="3493380"/>
            <a:ext cx="2976418" cy="148542"/>
          </a:xfrm>
          <a:custGeom>
            <a:avLst/>
            <a:gdLst>
              <a:gd name="connsiteX0" fmla="*/ 0 w 4673600"/>
              <a:gd name="connsiteY0" fmla="*/ 292507 h 292507"/>
              <a:gd name="connsiteX1" fmla="*/ 2489200 w 4673600"/>
              <a:gd name="connsiteY1" fmla="*/ 407 h 292507"/>
              <a:gd name="connsiteX2" fmla="*/ 4673600 w 4673600"/>
              <a:gd name="connsiteY2" fmla="*/ 241707 h 29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3600" h="292507">
                <a:moveTo>
                  <a:pt x="0" y="292507"/>
                </a:moveTo>
                <a:cubicBezTo>
                  <a:pt x="855133" y="150690"/>
                  <a:pt x="1710267" y="8874"/>
                  <a:pt x="2489200" y="407"/>
                </a:cubicBezTo>
                <a:cubicBezTo>
                  <a:pt x="3268133" y="-8060"/>
                  <a:pt x="3970866" y="116823"/>
                  <a:pt x="4673600" y="241707"/>
                </a:cubicBezTo>
              </a:path>
            </a:pathLst>
          </a:custGeom>
          <a:noFill/>
          <a:ln w="41275" cap="rnd" cmpd="sng" algn="ctr">
            <a:solidFill>
              <a:srgbClr val="6B6B6B"/>
            </a:solidFill>
            <a:prstDash val="dash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20" name="任意多边形 19"/>
          <p:cNvSpPr/>
          <p:nvPr/>
        </p:nvSpPr>
        <p:spPr bwMode="gray">
          <a:xfrm flipV="1">
            <a:off x="3898568" y="4378180"/>
            <a:ext cx="2063174" cy="147090"/>
          </a:xfrm>
          <a:custGeom>
            <a:avLst/>
            <a:gdLst>
              <a:gd name="connsiteX0" fmla="*/ 0 w 2336800"/>
              <a:gd name="connsiteY0" fmla="*/ 105266 h 105266"/>
              <a:gd name="connsiteX1" fmla="*/ 622300 w 2336800"/>
              <a:gd name="connsiteY1" fmla="*/ 41766 h 105266"/>
              <a:gd name="connsiteX2" fmla="*/ 1727200 w 2336800"/>
              <a:gd name="connsiteY2" fmla="*/ 3666 h 105266"/>
              <a:gd name="connsiteX3" fmla="*/ 2336800 w 2336800"/>
              <a:gd name="connsiteY3" fmla="*/ 3666 h 10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6800" h="105266">
                <a:moveTo>
                  <a:pt x="0" y="105266"/>
                </a:moveTo>
                <a:cubicBezTo>
                  <a:pt x="167216" y="81982"/>
                  <a:pt x="334433" y="58699"/>
                  <a:pt x="622300" y="41766"/>
                </a:cubicBezTo>
                <a:cubicBezTo>
                  <a:pt x="910167" y="24833"/>
                  <a:pt x="1441450" y="10016"/>
                  <a:pt x="1727200" y="3666"/>
                </a:cubicBezTo>
                <a:cubicBezTo>
                  <a:pt x="2012950" y="-2684"/>
                  <a:pt x="2174875" y="491"/>
                  <a:pt x="2336800" y="3666"/>
                </a:cubicBezTo>
              </a:path>
            </a:pathLst>
          </a:custGeom>
          <a:noFill/>
          <a:ln w="41275" cap="rnd" cmpd="sng" algn="ctr">
            <a:solidFill>
              <a:srgbClr val="6B6B6B"/>
            </a:solidFill>
            <a:prstDash val="dash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21" name="任意多边形 20"/>
          <p:cNvSpPr/>
          <p:nvPr/>
        </p:nvSpPr>
        <p:spPr bwMode="gray">
          <a:xfrm flipV="1">
            <a:off x="3898568" y="4094150"/>
            <a:ext cx="2113974" cy="315124"/>
          </a:xfrm>
          <a:custGeom>
            <a:avLst/>
            <a:gdLst>
              <a:gd name="connsiteX0" fmla="*/ 0 w 3835400"/>
              <a:gd name="connsiteY0" fmla="*/ 0 h 223317"/>
              <a:gd name="connsiteX1" fmla="*/ 1968500 w 3835400"/>
              <a:gd name="connsiteY1" fmla="*/ 215900 h 223317"/>
              <a:gd name="connsiteX2" fmla="*/ 3835400 w 3835400"/>
              <a:gd name="connsiteY2" fmla="*/ 152400 h 223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5400" h="223317">
                <a:moveTo>
                  <a:pt x="0" y="0"/>
                </a:moveTo>
                <a:cubicBezTo>
                  <a:pt x="664633" y="95250"/>
                  <a:pt x="1329267" y="190500"/>
                  <a:pt x="1968500" y="215900"/>
                </a:cubicBezTo>
                <a:cubicBezTo>
                  <a:pt x="2607733" y="241300"/>
                  <a:pt x="3221566" y="196850"/>
                  <a:pt x="3835400" y="152400"/>
                </a:cubicBezTo>
              </a:path>
            </a:pathLst>
          </a:custGeom>
          <a:noFill/>
          <a:ln w="41275" cap="rnd" cmpd="sng" algn="ctr">
            <a:solidFill>
              <a:srgbClr val="6B6B6B"/>
            </a:solidFill>
            <a:prstDash val="dash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23" name="任意多边形 22"/>
          <p:cNvSpPr/>
          <p:nvPr/>
        </p:nvSpPr>
        <p:spPr bwMode="gray">
          <a:xfrm>
            <a:off x="1173842" y="4676322"/>
            <a:ext cx="4787900" cy="418954"/>
          </a:xfrm>
          <a:custGeom>
            <a:avLst/>
            <a:gdLst>
              <a:gd name="connsiteX0" fmla="*/ 0 w 4787900"/>
              <a:gd name="connsiteY0" fmla="*/ 0 h 418954"/>
              <a:gd name="connsiteX1" fmla="*/ 2387600 w 4787900"/>
              <a:gd name="connsiteY1" fmla="*/ 368300 h 418954"/>
              <a:gd name="connsiteX2" fmla="*/ 4787900 w 4787900"/>
              <a:gd name="connsiteY2" fmla="*/ 406400 h 41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7900" h="418954">
                <a:moveTo>
                  <a:pt x="0" y="0"/>
                </a:moveTo>
                <a:cubicBezTo>
                  <a:pt x="794808" y="150283"/>
                  <a:pt x="1589617" y="300567"/>
                  <a:pt x="2387600" y="368300"/>
                </a:cubicBezTo>
                <a:cubicBezTo>
                  <a:pt x="3185583" y="436033"/>
                  <a:pt x="3986741" y="421216"/>
                  <a:pt x="4787900" y="406400"/>
                </a:cubicBezTo>
              </a:path>
            </a:pathLst>
          </a:custGeom>
          <a:noFill/>
          <a:ln w="41275" cap="rnd" cmpd="sng" algn="ctr">
            <a:solidFill>
              <a:srgbClr val="6B6B6B"/>
            </a:solidFill>
            <a:prstDash val="dash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graphicFrame>
        <p:nvGraphicFramePr>
          <p:cNvPr id="35" name="图示 34"/>
          <p:cNvGraphicFramePr/>
          <p:nvPr>
            <p:extLst>
              <p:ext uri="{D42A27DB-BD31-4B8C-83A1-F6EECF244321}">
                <p14:modId xmlns:p14="http://schemas.microsoft.com/office/powerpoint/2010/main" val="3959895613"/>
              </p:ext>
            </p:extLst>
          </p:nvPr>
        </p:nvGraphicFramePr>
        <p:xfrm>
          <a:off x="721886" y="111600"/>
          <a:ext cx="10646972" cy="49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1BB0F19-D061-418E-BFD6-A4260B027B63}"/>
              </a:ext>
            </a:extLst>
          </p:cNvPr>
          <p:cNvCxnSpPr>
            <a:cxnSpLocks/>
          </p:cNvCxnSpPr>
          <p:nvPr/>
        </p:nvCxnSpPr>
        <p:spPr>
          <a:xfrm>
            <a:off x="7836724" y="2301422"/>
            <a:ext cx="1402773" cy="673692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3111B80-41F1-4269-B83C-748CC7209F12}"/>
              </a:ext>
            </a:extLst>
          </p:cNvPr>
          <p:cNvCxnSpPr>
            <a:cxnSpLocks/>
          </p:cNvCxnSpPr>
          <p:nvPr/>
        </p:nvCxnSpPr>
        <p:spPr>
          <a:xfrm>
            <a:off x="7452260" y="2738723"/>
            <a:ext cx="1787237" cy="316427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45EF5E0-4941-40AA-A863-8A4FBF34644B}"/>
              </a:ext>
            </a:extLst>
          </p:cNvPr>
          <p:cNvCxnSpPr>
            <a:cxnSpLocks/>
          </p:cNvCxnSpPr>
          <p:nvPr/>
        </p:nvCxnSpPr>
        <p:spPr>
          <a:xfrm flipV="1">
            <a:off x="7452260" y="3152322"/>
            <a:ext cx="1787237" cy="941828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D572E7D-8C40-4168-84D6-70323A39125B}"/>
              </a:ext>
            </a:extLst>
          </p:cNvPr>
          <p:cNvCxnSpPr>
            <a:cxnSpLocks/>
          </p:cNvCxnSpPr>
          <p:nvPr/>
        </p:nvCxnSpPr>
        <p:spPr>
          <a:xfrm flipV="1">
            <a:off x="7296397" y="3254830"/>
            <a:ext cx="1943100" cy="1840447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9965AE6-5EFC-4A94-8696-803BC222A5F6}"/>
              </a:ext>
            </a:extLst>
          </p:cNvPr>
          <p:cNvSpPr txBox="1"/>
          <p:nvPr/>
        </p:nvSpPr>
        <p:spPr>
          <a:xfrm>
            <a:off x="9211887" y="2932713"/>
            <a:ext cx="2980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Lifecycle</a:t>
            </a:r>
            <a:r>
              <a:rPr lang="zh-CN" altLang="en-US" sz="1600" b="1" dirty="0">
                <a:solidFill>
                  <a:prstClr val="black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related operations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B60229F-3545-4F6E-A6AB-805E7E4E1AFF}"/>
              </a:ext>
            </a:extLst>
          </p:cNvPr>
          <p:cNvCxnSpPr>
            <a:cxnSpLocks/>
          </p:cNvCxnSpPr>
          <p:nvPr/>
        </p:nvCxnSpPr>
        <p:spPr>
          <a:xfrm>
            <a:off x="7098969" y="3152322"/>
            <a:ext cx="2140528" cy="517982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70039ED-5BF2-4DA7-BA7A-C7E3765EBF3E}"/>
              </a:ext>
            </a:extLst>
          </p:cNvPr>
          <p:cNvCxnSpPr>
            <a:cxnSpLocks/>
          </p:cNvCxnSpPr>
          <p:nvPr/>
        </p:nvCxnSpPr>
        <p:spPr>
          <a:xfrm>
            <a:off x="7020862" y="3694040"/>
            <a:ext cx="2218635" cy="44192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50B7329-438E-4AA9-A6A9-B14F04A4B18B}"/>
              </a:ext>
            </a:extLst>
          </p:cNvPr>
          <p:cNvCxnSpPr>
            <a:cxnSpLocks/>
          </p:cNvCxnSpPr>
          <p:nvPr/>
        </p:nvCxnSpPr>
        <p:spPr>
          <a:xfrm flipV="1">
            <a:off x="7557712" y="3791563"/>
            <a:ext cx="1681785" cy="855295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F02BB164-4C5C-4141-A1D0-953EF7DAAB6D}"/>
              </a:ext>
            </a:extLst>
          </p:cNvPr>
          <p:cNvSpPr txBox="1"/>
          <p:nvPr/>
        </p:nvSpPr>
        <p:spPr>
          <a:xfrm>
            <a:off x="9211887" y="3563441"/>
            <a:ext cx="2980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Resource access operations</a:t>
            </a:r>
          </a:p>
        </p:txBody>
      </p:sp>
    </p:spTree>
    <p:extLst>
      <p:ext uri="{BB962C8B-B14F-4D97-AF65-F5344CB8AC3E}">
        <p14:creationId xmlns:p14="http://schemas.microsoft.com/office/powerpoint/2010/main" val="557119290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9" grpId="0" animBg="1"/>
      <p:bldP spid="22" grpId="0" animBg="1"/>
      <p:bldP spid="11" grpId="0" animBg="1"/>
      <p:bldP spid="16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3" grpId="0" animBg="1"/>
      <p:bldP spid="23" grpId="1" animBg="1"/>
      <p:bldP spid="36" grpId="0"/>
      <p:bldP spid="36" grpId="1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05302B-799F-D44D-B8B6-28D701239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3755"/>
            <a:ext cx="7322127" cy="1215717"/>
          </a:xfrm>
        </p:spPr>
        <p:txBody>
          <a:bodyPr/>
          <a:lstStyle/>
          <a:p>
            <a:r>
              <a:rPr lang="en-US" sz="2400" dirty="0"/>
              <a:t>Apply 10 happens-before relations</a:t>
            </a:r>
            <a:r>
              <a:rPr lang="zh-CN" altLang="en-US" sz="2400" dirty="0"/>
              <a:t> </a:t>
            </a:r>
            <a:r>
              <a:rPr lang="en-US" altLang="zh-CN" sz="2400" dirty="0"/>
              <a:t>rules</a:t>
            </a:r>
            <a:r>
              <a:rPr lang="zh-CN" altLang="en-US" sz="2400" dirty="0"/>
              <a:t> </a:t>
            </a:r>
            <a:r>
              <a:rPr lang="en-US" altLang="zh-CN" sz="2400" dirty="0"/>
              <a:t>over events and async tasks</a:t>
            </a:r>
          </a:p>
          <a:p>
            <a:pPr lvl="1"/>
            <a:r>
              <a:rPr lang="en-US" sz="2000" b="1" dirty="0"/>
              <a:t>Event registration rule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Happens-before Relations</a:t>
            </a:r>
            <a:endParaRPr lang="zh-CN" altLang="en-US" dirty="0"/>
          </a:p>
        </p:txBody>
      </p:sp>
      <p:graphicFrame>
        <p:nvGraphicFramePr>
          <p:cNvPr id="35" name="图示 34"/>
          <p:cNvGraphicFramePr/>
          <p:nvPr/>
        </p:nvGraphicFramePr>
        <p:xfrm>
          <a:off x="721886" y="111600"/>
          <a:ext cx="10646972" cy="49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1" name="矩形 3">
            <a:extLst>
              <a:ext uri="{FF2B5EF4-FFF2-40B4-BE49-F238E27FC236}">
                <a16:creationId xmlns:a16="http://schemas.microsoft.com/office/drawing/2014/main" id="{FA737950-2B6E-3C41-BA7A-2E314449036C}"/>
              </a:ext>
            </a:extLst>
          </p:cNvPr>
          <p:cNvSpPr/>
          <p:nvPr/>
        </p:nvSpPr>
        <p:spPr>
          <a:xfrm>
            <a:off x="4172173" y="3614071"/>
            <a:ext cx="3847653" cy="1542085"/>
          </a:xfrm>
          <a:prstGeom prst="rect">
            <a:avLst/>
          </a:prstGeom>
          <a:noFill/>
          <a:ln w="28575" cap="flat" cmpd="sng" algn="ctr">
            <a:noFill/>
            <a:prstDash val="solid"/>
            <a:miter lim="800000"/>
          </a:ln>
          <a:effectLst/>
        </p:spPr>
        <p:txBody>
          <a:bodyPr tIns="0" rtlCol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function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foo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 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fs.readFile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(‘</a:t>
            </a:r>
            <a:r>
              <a:rPr lang="en-US" altLang="zh-CN" sz="2000" b="1" kern="0" dirty="0">
                <a:solidFill>
                  <a:prstClr val="black"/>
                </a:solidFill>
                <a:ea typeface="黑体" panose="02010609060101010101" pitchFamily="49" charset="-122"/>
                <a:cs typeface="Calibri" panose="020F0502020204030204" pitchFamily="34" charset="0"/>
              </a:rPr>
              <a:t>bar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’,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cb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};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4" name="矩形 42">
            <a:extLst>
              <a:ext uri="{FF2B5EF4-FFF2-40B4-BE49-F238E27FC236}">
                <a16:creationId xmlns:a16="http://schemas.microsoft.com/office/drawing/2014/main" id="{3C5FB5C5-A4B2-074C-BFB3-EE7975F06D8A}"/>
              </a:ext>
            </a:extLst>
          </p:cNvPr>
          <p:cNvSpPr/>
          <p:nvPr/>
        </p:nvSpPr>
        <p:spPr bwMode="gray">
          <a:xfrm>
            <a:off x="9381899" y="3211969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7" name="矩形 42">
            <a:extLst>
              <a:ext uri="{FF2B5EF4-FFF2-40B4-BE49-F238E27FC236}">
                <a16:creationId xmlns:a16="http://schemas.microsoft.com/office/drawing/2014/main" id="{BAC62D54-67DB-4E4B-9C6D-B5D868A7C217}"/>
              </a:ext>
            </a:extLst>
          </p:cNvPr>
          <p:cNvSpPr/>
          <p:nvPr/>
        </p:nvSpPr>
        <p:spPr bwMode="gray">
          <a:xfrm>
            <a:off x="9381899" y="4842121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48" name="直接箭头连接符 18">
            <a:extLst>
              <a:ext uri="{FF2B5EF4-FFF2-40B4-BE49-F238E27FC236}">
                <a16:creationId xmlns:a16="http://schemas.microsoft.com/office/drawing/2014/main" id="{D4D2B6BB-E95E-C445-8AFF-CFC10FBF50B4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>
            <a:off x="9532240" y="3526005"/>
            <a:ext cx="0" cy="1316116"/>
          </a:xfrm>
          <a:prstGeom prst="straightConnector1">
            <a:avLst/>
          </a:prstGeom>
          <a:ln w="28575" cap="rnd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44">
            <a:extLst>
              <a:ext uri="{FF2B5EF4-FFF2-40B4-BE49-F238E27FC236}">
                <a16:creationId xmlns:a16="http://schemas.microsoft.com/office/drawing/2014/main" id="{BBB5EDE1-2D7E-DD49-A4B1-88C7B58E7CDA}"/>
              </a:ext>
            </a:extLst>
          </p:cNvPr>
          <p:cNvSpPr txBox="1"/>
          <p:nvPr/>
        </p:nvSpPr>
        <p:spPr>
          <a:xfrm>
            <a:off x="8871487" y="3187451"/>
            <a:ext cx="510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  <a:ea typeface="宋体" panose="02010600030101010101" pitchFamily="2" charset="-122"/>
              </a:rPr>
              <a:t>foo</a:t>
            </a:r>
          </a:p>
        </p:txBody>
      </p:sp>
      <p:sp>
        <p:nvSpPr>
          <p:cNvPr id="59" name="文本框 44">
            <a:extLst>
              <a:ext uri="{FF2B5EF4-FFF2-40B4-BE49-F238E27FC236}">
                <a16:creationId xmlns:a16="http://schemas.microsoft.com/office/drawing/2014/main" id="{33DF67A7-568A-BB44-BF22-F26DAF02FB06}"/>
              </a:ext>
            </a:extLst>
          </p:cNvPr>
          <p:cNvSpPr txBox="1"/>
          <p:nvPr/>
        </p:nvSpPr>
        <p:spPr>
          <a:xfrm>
            <a:off x="8871487" y="4803315"/>
            <a:ext cx="510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err="1">
                <a:solidFill>
                  <a:srgbClr val="0070C0"/>
                </a:solidFill>
                <a:ea typeface="宋体" panose="02010600030101010101" pitchFamily="2" charset="-122"/>
              </a:rPr>
              <a:t>cb</a:t>
            </a:r>
            <a:endParaRPr lang="en-US" altLang="zh-CN" sz="1600" b="1" dirty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4087585"/>
      </p:ext>
    </p:extLst>
  </p:cSld>
  <p:clrMapOvr>
    <a:masterClrMapping/>
  </p:clrMapOvr>
  <p:transition advClick="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05302B-799F-D44D-B8B6-28D701239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3755"/>
            <a:ext cx="7322127" cy="1600438"/>
          </a:xfrm>
        </p:spPr>
        <p:txBody>
          <a:bodyPr/>
          <a:lstStyle/>
          <a:p>
            <a:r>
              <a:rPr lang="en-US" sz="2400" dirty="0"/>
              <a:t>Apply 10 happens-before relations</a:t>
            </a:r>
            <a:r>
              <a:rPr lang="zh-CN" altLang="en-US" sz="2400" dirty="0"/>
              <a:t> </a:t>
            </a:r>
            <a:r>
              <a:rPr lang="en-US" altLang="zh-CN" sz="2400" dirty="0"/>
              <a:t>rules</a:t>
            </a:r>
            <a:r>
              <a:rPr lang="zh-CN" altLang="en-US" sz="2400" dirty="0"/>
              <a:t> </a:t>
            </a:r>
            <a:r>
              <a:rPr lang="en-US" altLang="zh-CN" sz="2400" dirty="0"/>
              <a:t>over events and async tasks</a:t>
            </a:r>
          </a:p>
          <a:p>
            <a:pPr lvl="1"/>
            <a:r>
              <a:rPr lang="en-US" sz="2000" dirty="0"/>
              <a:t>Event registration rule</a:t>
            </a:r>
          </a:p>
          <a:p>
            <a:pPr lvl="1"/>
            <a:r>
              <a:rPr lang="en-US" sz="2000" b="1" dirty="0" err="1"/>
              <a:t>AsyncTask</a:t>
            </a:r>
            <a:r>
              <a:rPr lang="en-US" sz="2000" b="1" dirty="0"/>
              <a:t> delegation rule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Happens-before Relations</a:t>
            </a:r>
            <a:endParaRPr lang="zh-CN" altLang="en-US" dirty="0"/>
          </a:p>
        </p:txBody>
      </p:sp>
      <p:graphicFrame>
        <p:nvGraphicFramePr>
          <p:cNvPr id="35" name="图示 34"/>
          <p:cNvGraphicFramePr/>
          <p:nvPr/>
        </p:nvGraphicFramePr>
        <p:xfrm>
          <a:off x="721886" y="111600"/>
          <a:ext cx="10646972" cy="49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1" name="矩形 3">
            <a:extLst>
              <a:ext uri="{FF2B5EF4-FFF2-40B4-BE49-F238E27FC236}">
                <a16:creationId xmlns:a16="http://schemas.microsoft.com/office/drawing/2014/main" id="{FA737950-2B6E-3C41-BA7A-2E314449036C}"/>
              </a:ext>
            </a:extLst>
          </p:cNvPr>
          <p:cNvSpPr/>
          <p:nvPr/>
        </p:nvSpPr>
        <p:spPr>
          <a:xfrm>
            <a:off x="4172173" y="3614071"/>
            <a:ext cx="3847653" cy="1542085"/>
          </a:xfrm>
          <a:prstGeom prst="rect">
            <a:avLst/>
          </a:prstGeom>
          <a:noFill/>
          <a:ln w="28575" cap="flat" cmpd="sng" algn="ctr">
            <a:noFill/>
            <a:prstDash val="solid"/>
            <a:miter lim="800000"/>
          </a:ln>
          <a:effectLst/>
        </p:spPr>
        <p:txBody>
          <a:bodyPr tIns="0" rtlCol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function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foo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 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fs.readFile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(‘</a:t>
            </a:r>
            <a:r>
              <a:rPr lang="en-US" altLang="zh-CN" sz="2000" b="1" kern="0" dirty="0">
                <a:solidFill>
                  <a:prstClr val="black"/>
                </a:solidFill>
                <a:ea typeface="黑体" panose="02010609060101010101" pitchFamily="49" charset="-122"/>
                <a:cs typeface="Calibri" panose="020F0502020204030204" pitchFamily="34" charset="0"/>
              </a:rPr>
              <a:t>bar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’,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cb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};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4" name="矩形 42">
            <a:extLst>
              <a:ext uri="{FF2B5EF4-FFF2-40B4-BE49-F238E27FC236}">
                <a16:creationId xmlns:a16="http://schemas.microsoft.com/office/drawing/2014/main" id="{3C5FB5C5-A4B2-074C-BFB3-EE7975F06D8A}"/>
              </a:ext>
            </a:extLst>
          </p:cNvPr>
          <p:cNvSpPr/>
          <p:nvPr/>
        </p:nvSpPr>
        <p:spPr bwMode="gray">
          <a:xfrm>
            <a:off x="9381899" y="3211969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7" name="矩形 42">
            <a:extLst>
              <a:ext uri="{FF2B5EF4-FFF2-40B4-BE49-F238E27FC236}">
                <a16:creationId xmlns:a16="http://schemas.microsoft.com/office/drawing/2014/main" id="{BAC62D54-67DB-4E4B-9C6D-B5D868A7C217}"/>
              </a:ext>
            </a:extLst>
          </p:cNvPr>
          <p:cNvSpPr/>
          <p:nvPr/>
        </p:nvSpPr>
        <p:spPr bwMode="gray">
          <a:xfrm>
            <a:off x="9381899" y="4842121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48" name="直接箭头连接符 18">
            <a:extLst>
              <a:ext uri="{FF2B5EF4-FFF2-40B4-BE49-F238E27FC236}">
                <a16:creationId xmlns:a16="http://schemas.microsoft.com/office/drawing/2014/main" id="{D4D2B6BB-E95E-C445-8AFF-CFC10FBF50B4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>
            <a:off x="9532240" y="3526005"/>
            <a:ext cx="0" cy="1316116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riangle 48">
            <a:extLst>
              <a:ext uri="{FF2B5EF4-FFF2-40B4-BE49-F238E27FC236}">
                <a16:creationId xmlns:a16="http://schemas.microsoft.com/office/drawing/2014/main" id="{8808A7ED-9FFA-EF47-ADEE-02E79C15EBF8}"/>
              </a:ext>
            </a:extLst>
          </p:cNvPr>
          <p:cNvSpPr/>
          <p:nvPr/>
        </p:nvSpPr>
        <p:spPr bwMode="gray">
          <a:xfrm>
            <a:off x="10225536" y="4002796"/>
            <a:ext cx="415637" cy="352790"/>
          </a:xfrm>
          <a:prstGeom prst="triangle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8" name="文本框 44">
            <a:extLst>
              <a:ext uri="{FF2B5EF4-FFF2-40B4-BE49-F238E27FC236}">
                <a16:creationId xmlns:a16="http://schemas.microsoft.com/office/drawing/2014/main" id="{BBB5EDE1-2D7E-DD49-A4B1-88C7B58E7CDA}"/>
              </a:ext>
            </a:extLst>
          </p:cNvPr>
          <p:cNvSpPr txBox="1"/>
          <p:nvPr/>
        </p:nvSpPr>
        <p:spPr>
          <a:xfrm>
            <a:off x="8871487" y="3187451"/>
            <a:ext cx="510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  <a:ea typeface="宋体" panose="02010600030101010101" pitchFamily="2" charset="-122"/>
              </a:rPr>
              <a:t>foo</a:t>
            </a:r>
          </a:p>
        </p:txBody>
      </p:sp>
      <p:sp>
        <p:nvSpPr>
          <p:cNvPr id="59" name="文本框 44">
            <a:extLst>
              <a:ext uri="{FF2B5EF4-FFF2-40B4-BE49-F238E27FC236}">
                <a16:creationId xmlns:a16="http://schemas.microsoft.com/office/drawing/2014/main" id="{33DF67A7-568A-BB44-BF22-F26DAF02FB06}"/>
              </a:ext>
            </a:extLst>
          </p:cNvPr>
          <p:cNvSpPr txBox="1"/>
          <p:nvPr/>
        </p:nvSpPr>
        <p:spPr>
          <a:xfrm>
            <a:off x="8871487" y="4803315"/>
            <a:ext cx="510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err="1">
                <a:solidFill>
                  <a:srgbClr val="0070C0"/>
                </a:solidFill>
                <a:ea typeface="宋体" panose="02010600030101010101" pitchFamily="2" charset="-122"/>
              </a:rPr>
              <a:t>cb</a:t>
            </a:r>
            <a:endParaRPr lang="en-US" altLang="zh-CN" sz="1600" b="1" dirty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0" name="文本框 44">
            <a:extLst>
              <a:ext uri="{FF2B5EF4-FFF2-40B4-BE49-F238E27FC236}">
                <a16:creationId xmlns:a16="http://schemas.microsoft.com/office/drawing/2014/main" id="{2EBA962A-F7CE-1C41-B5A0-0A05BCECA1C8}"/>
              </a:ext>
            </a:extLst>
          </p:cNvPr>
          <p:cNvSpPr txBox="1"/>
          <p:nvPr/>
        </p:nvSpPr>
        <p:spPr>
          <a:xfrm>
            <a:off x="10641173" y="4002796"/>
            <a:ext cx="103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err="1">
                <a:solidFill>
                  <a:srgbClr val="C00000"/>
                </a:solidFill>
                <a:ea typeface="宋体" panose="02010600030101010101" pitchFamily="2" charset="-122"/>
              </a:rPr>
              <a:t>readFile</a:t>
            </a:r>
            <a:endParaRPr lang="en-US" altLang="zh-CN" sz="1600" b="1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9EB51841-5CE1-1445-8B3D-3E7624121483}"/>
              </a:ext>
            </a:extLst>
          </p:cNvPr>
          <p:cNvCxnSpPr>
            <a:cxnSpLocks/>
            <a:stCxn id="44" idx="3"/>
            <a:endCxn id="49" idx="0"/>
          </p:cNvCxnSpPr>
          <p:nvPr/>
        </p:nvCxnSpPr>
        <p:spPr>
          <a:xfrm>
            <a:off x="9682581" y="3368987"/>
            <a:ext cx="750774" cy="633809"/>
          </a:xfrm>
          <a:prstGeom prst="curvedConnector2">
            <a:avLst/>
          </a:prstGeom>
          <a:ln w="28575" cap="rnd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566757"/>
      </p:ext>
    </p:extLst>
  </p:cSld>
  <p:clrMapOvr>
    <a:masterClrMapping/>
  </p:clrMapOvr>
  <p:transition advClick="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05302B-799F-D44D-B8B6-28D701239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3755"/>
            <a:ext cx="7322127" cy="1985159"/>
          </a:xfrm>
        </p:spPr>
        <p:txBody>
          <a:bodyPr/>
          <a:lstStyle/>
          <a:p>
            <a:r>
              <a:rPr lang="en-US" sz="2400" dirty="0"/>
              <a:t>Apply 10 happens-before relations</a:t>
            </a:r>
            <a:r>
              <a:rPr lang="zh-CN" altLang="en-US" sz="2400" dirty="0"/>
              <a:t> </a:t>
            </a:r>
            <a:r>
              <a:rPr lang="en-US" altLang="zh-CN" sz="2400" dirty="0"/>
              <a:t>rules</a:t>
            </a:r>
            <a:r>
              <a:rPr lang="zh-CN" altLang="en-US" sz="2400" dirty="0"/>
              <a:t> </a:t>
            </a:r>
            <a:r>
              <a:rPr lang="en-US" altLang="zh-CN" sz="2400" dirty="0"/>
              <a:t>over events and async tasks</a:t>
            </a:r>
          </a:p>
          <a:p>
            <a:pPr lvl="1"/>
            <a:r>
              <a:rPr lang="en-US" sz="2000" dirty="0"/>
              <a:t>Event registration rule</a:t>
            </a:r>
          </a:p>
          <a:p>
            <a:pPr lvl="1"/>
            <a:r>
              <a:rPr lang="en-US" sz="2000" dirty="0" err="1"/>
              <a:t>AsyncTask</a:t>
            </a:r>
            <a:r>
              <a:rPr lang="en-US" sz="2000" dirty="0"/>
              <a:t> delegation rule</a:t>
            </a:r>
          </a:p>
          <a:p>
            <a:pPr lvl="1"/>
            <a:r>
              <a:rPr lang="en-US" sz="2000" b="1" dirty="0" err="1"/>
              <a:t>AsyncTask</a:t>
            </a:r>
            <a:r>
              <a:rPr lang="en-US" sz="2000" b="1" dirty="0"/>
              <a:t> completion rule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Happens-before Relations</a:t>
            </a:r>
            <a:endParaRPr lang="zh-CN" altLang="en-US" dirty="0"/>
          </a:p>
        </p:txBody>
      </p:sp>
      <p:graphicFrame>
        <p:nvGraphicFramePr>
          <p:cNvPr id="35" name="图示 34"/>
          <p:cNvGraphicFramePr/>
          <p:nvPr/>
        </p:nvGraphicFramePr>
        <p:xfrm>
          <a:off x="721886" y="111600"/>
          <a:ext cx="10646972" cy="49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1" name="矩形 3">
            <a:extLst>
              <a:ext uri="{FF2B5EF4-FFF2-40B4-BE49-F238E27FC236}">
                <a16:creationId xmlns:a16="http://schemas.microsoft.com/office/drawing/2014/main" id="{FA737950-2B6E-3C41-BA7A-2E314449036C}"/>
              </a:ext>
            </a:extLst>
          </p:cNvPr>
          <p:cNvSpPr/>
          <p:nvPr/>
        </p:nvSpPr>
        <p:spPr>
          <a:xfrm>
            <a:off x="4172173" y="3614071"/>
            <a:ext cx="3847653" cy="1542085"/>
          </a:xfrm>
          <a:prstGeom prst="rect">
            <a:avLst/>
          </a:prstGeom>
          <a:noFill/>
          <a:ln w="28575" cap="flat" cmpd="sng" algn="ctr">
            <a:noFill/>
            <a:prstDash val="solid"/>
            <a:miter lim="800000"/>
          </a:ln>
          <a:effectLst/>
        </p:spPr>
        <p:txBody>
          <a:bodyPr tIns="0" rtlCol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function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foo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 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fs.readFile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(‘</a:t>
            </a:r>
            <a:r>
              <a:rPr lang="en-US" altLang="zh-CN" sz="2000" b="1" kern="0" dirty="0">
                <a:solidFill>
                  <a:prstClr val="black"/>
                </a:solidFill>
                <a:ea typeface="黑体" panose="02010609060101010101" pitchFamily="49" charset="-122"/>
                <a:cs typeface="Calibri" panose="020F0502020204030204" pitchFamily="34" charset="0"/>
              </a:rPr>
              <a:t>bar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’,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cb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};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4" name="矩形 42">
            <a:extLst>
              <a:ext uri="{FF2B5EF4-FFF2-40B4-BE49-F238E27FC236}">
                <a16:creationId xmlns:a16="http://schemas.microsoft.com/office/drawing/2014/main" id="{3C5FB5C5-A4B2-074C-BFB3-EE7975F06D8A}"/>
              </a:ext>
            </a:extLst>
          </p:cNvPr>
          <p:cNvSpPr/>
          <p:nvPr/>
        </p:nvSpPr>
        <p:spPr bwMode="gray">
          <a:xfrm>
            <a:off x="9381899" y="3211969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7" name="矩形 42">
            <a:extLst>
              <a:ext uri="{FF2B5EF4-FFF2-40B4-BE49-F238E27FC236}">
                <a16:creationId xmlns:a16="http://schemas.microsoft.com/office/drawing/2014/main" id="{BAC62D54-67DB-4E4B-9C6D-B5D868A7C217}"/>
              </a:ext>
            </a:extLst>
          </p:cNvPr>
          <p:cNvSpPr/>
          <p:nvPr/>
        </p:nvSpPr>
        <p:spPr bwMode="gray">
          <a:xfrm>
            <a:off x="9381899" y="4842121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48" name="直接箭头连接符 18">
            <a:extLst>
              <a:ext uri="{FF2B5EF4-FFF2-40B4-BE49-F238E27FC236}">
                <a16:creationId xmlns:a16="http://schemas.microsoft.com/office/drawing/2014/main" id="{D4D2B6BB-E95E-C445-8AFF-CFC10FBF50B4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>
            <a:off x="9532240" y="3526005"/>
            <a:ext cx="0" cy="1316116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riangle 48">
            <a:extLst>
              <a:ext uri="{FF2B5EF4-FFF2-40B4-BE49-F238E27FC236}">
                <a16:creationId xmlns:a16="http://schemas.microsoft.com/office/drawing/2014/main" id="{8808A7ED-9FFA-EF47-ADEE-02E79C15EBF8}"/>
              </a:ext>
            </a:extLst>
          </p:cNvPr>
          <p:cNvSpPr/>
          <p:nvPr/>
        </p:nvSpPr>
        <p:spPr bwMode="gray">
          <a:xfrm>
            <a:off x="10225536" y="4002796"/>
            <a:ext cx="415637" cy="352790"/>
          </a:xfrm>
          <a:prstGeom prst="triangle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8" name="文本框 44">
            <a:extLst>
              <a:ext uri="{FF2B5EF4-FFF2-40B4-BE49-F238E27FC236}">
                <a16:creationId xmlns:a16="http://schemas.microsoft.com/office/drawing/2014/main" id="{BBB5EDE1-2D7E-DD49-A4B1-88C7B58E7CDA}"/>
              </a:ext>
            </a:extLst>
          </p:cNvPr>
          <p:cNvSpPr txBox="1"/>
          <p:nvPr/>
        </p:nvSpPr>
        <p:spPr>
          <a:xfrm>
            <a:off x="8871487" y="3187451"/>
            <a:ext cx="510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  <a:ea typeface="宋体" panose="02010600030101010101" pitchFamily="2" charset="-122"/>
              </a:rPr>
              <a:t>foo</a:t>
            </a:r>
          </a:p>
        </p:txBody>
      </p:sp>
      <p:sp>
        <p:nvSpPr>
          <p:cNvPr id="59" name="文本框 44">
            <a:extLst>
              <a:ext uri="{FF2B5EF4-FFF2-40B4-BE49-F238E27FC236}">
                <a16:creationId xmlns:a16="http://schemas.microsoft.com/office/drawing/2014/main" id="{33DF67A7-568A-BB44-BF22-F26DAF02FB06}"/>
              </a:ext>
            </a:extLst>
          </p:cNvPr>
          <p:cNvSpPr txBox="1"/>
          <p:nvPr/>
        </p:nvSpPr>
        <p:spPr>
          <a:xfrm>
            <a:off x="8871487" y="4803315"/>
            <a:ext cx="510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err="1">
                <a:solidFill>
                  <a:srgbClr val="0070C0"/>
                </a:solidFill>
                <a:ea typeface="宋体" panose="02010600030101010101" pitchFamily="2" charset="-122"/>
              </a:rPr>
              <a:t>cb</a:t>
            </a:r>
            <a:endParaRPr lang="en-US" altLang="zh-CN" sz="1600" b="1" dirty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0" name="文本框 44">
            <a:extLst>
              <a:ext uri="{FF2B5EF4-FFF2-40B4-BE49-F238E27FC236}">
                <a16:creationId xmlns:a16="http://schemas.microsoft.com/office/drawing/2014/main" id="{2EBA962A-F7CE-1C41-B5A0-0A05BCECA1C8}"/>
              </a:ext>
            </a:extLst>
          </p:cNvPr>
          <p:cNvSpPr txBox="1"/>
          <p:nvPr/>
        </p:nvSpPr>
        <p:spPr>
          <a:xfrm>
            <a:off x="10641173" y="4002796"/>
            <a:ext cx="103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err="1">
                <a:solidFill>
                  <a:srgbClr val="C00000"/>
                </a:solidFill>
                <a:ea typeface="宋体" panose="02010600030101010101" pitchFamily="2" charset="-122"/>
              </a:rPr>
              <a:t>readFile</a:t>
            </a:r>
            <a:endParaRPr lang="en-US" altLang="zh-CN" sz="1600" b="1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9EB51841-5CE1-1445-8B3D-3E7624121483}"/>
              </a:ext>
            </a:extLst>
          </p:cNvPr>
          <p:cNvCxnSpPr>
            <a:cxnSpLocks/>
            <a:stCxn id="44" idx="3"/>
            <a:endCxn id="49" idx="0"/>
          </p:cNvCxnSpPr>
          <p:nvPr/>
        </p:nvCxnSpPr>
        <p:spPr>
          <a:xfrm>
            <a:off x="9682581" y="3368987"/>
            <a:ext cx="750774" cy="633809"/>
          </a:xfrm>
          <a:prstGeom prst="curvedConnector2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9AD4CDC7-DF01-7741-B499-0D5DA26AF787}"/>
              </a:ext>
            </a:extLst>
          </p:cNvPr>
          <p:cNvCxnSpPr>
            <a:cxnSpLocks/>
            <a:stCxn id="49" idx="3"/>
            <a:endCxn id="47" idx="3"/>
          </p:cNvCxnSpPr>
          <p:nvPr/>
        </p:nvCxnSpPr>
        <p:spPr>
          <a:xfrm rot="5400000">
            <a:off x="9736192" y="4301975"/>
            <a:ext cx="643553" cy="750774"/>
          </a:xfrm>
          <a:prstGeom prst="curvedConnector2">
            <a:avLst/>
          </a:prstGeom>
          <a:ln w="28575" cap="rnd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27">
            <a:extLst>
              <a:ext uri="{FF2B5EF4-FFF2-40B4-BE49-F238E27FC236}">
                <a16:creationId xmlns:a16="http://schemas.microsoft.com/office/drawing/2014/main" id="{F072BF11-0568-1A40-8451-7E4218B104D8}"/>
              </a:ext>
            </a:extLst>
          </p:cNvPr>
          <p:cNvSpPr/>
          <p:nvPr/>
        </p:nvSpPr>
        <p:spPr>
          <a:xfrm>
            <a:off x="5063421" y="5580558"/>
            <a:ext cx="4823529" cy="1185107"/>
          </a:xfrm>
          <a:prstGeom prst="rect">
            <a:avLst/>
          </a:prstGeom>
          <a:solidFill>
            <a:srgbClr val="EAA6A7"/>
          </a:solidFill>
          <a:ln w="28575" cmpd="sng">
            <a:solidFill>
              <a:srgbClr val="C00000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2400" b="1" dirty="0">
                <a:latin typeface="Candara" panose="020E0502030303020204" pitchFamily="34" charset="0"/>
              </a:rPr>
              <a:t>Happens-before graph</a:t>
            </a:r>
          </a:p>
          <a:p>
            <a:r>
              <a:rPr lang="en-US" sz="2000" b="1" dirty="0">
                <a:latin typeface="Candara" panose="020E0502030303020204" pitchFamily="34" charset="0"/>
              </a:rPr>
              <a:t>Nodes: events </a:t>
            </a:r>
            <a:r>
              <a:rPr lang="en-US" altLang="zh-CN" sz="2000" b="1" dirty="0">
                <a:latin typeface="Candara" panose="020E0502030303020204" pitchFamily="34" charset="0"/>
              </a:rPr>
              <a:t>(      ) and async tasks (      )</a:t>
            </a:r>
          </a:p>
          <a:p>
            <a:r>
              <a:rPr lang="en-US" sz="2000" b="1" dirty="0">
                <a:latin typeface="Candara" panose="020E0502030303020204" pitchFamily="34" charset="0"/>
              </a:rPr>
              <a:t>Edges: happens-before relations</a:t>
            </a:r>
          </a:p>
        </p:txBody>
      </p:sp>
      <p:sp>
        <p:nvSpPr>
          <p:cNvPr id="17" name="矩形 42">
            <a:extLst>
              <a:ext uri="{FF2B5EF4-FFF2-40B4-BE49-F238E27FC236}">
                <a16:creationId xmlns:a16="http://schemas.microsoft.com/office/drawing/2014/main" id="{42D48249-A431-7D4A-93BA-A7B8A8FB89BA}"/>
              </a:ext>
            </a:extLst>
          </p:cNvPr>
          <p:cNvSpPr/>
          <p:nvPr/>
        </p:nvSpPr>
        <p:spPr bwMode="gray">
          <a:xfrm>
            <a:off x="6849676" y="6073907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D9E3F091-B369-454C-9BA9-EE40C619D32F}"/>
              </a:ext>
            </a:extLst>
          </p:cNvPr>
          <p:cNvSpPr/>
          <p:nvPr/>
        </p:nvSpPr>
        <p:spPr bwMode="gray">
          <a:xfrm>
            <a:off x="9093479" y="6048291"/>
            <a:ext cx="415637" cy="352790"/>
          </a:xfrm>
          <a:prstGeom prst="triangle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887163"/>
      </p:ext>
    </p:extLst>
  </p:cSld>
  <p:clrMapOvr>
    <a:masterClrMapping/>
  </p:clrMapOvr>
  <p:transition advTm="22556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05302B-799F-D44D-B8B6-28D701239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3755"/>
            <a:ext cx="7322127" cy="2369880"/>
          </a:xfrm>
        </p:spPr>
        <p:txBody>
          <a:bodyPr/>
          <a:lstStyle/>
          <a:p>
            <a:r>
              <a:rPr lang="en-US" sz="2400" dirty="0"/>
              <a:t>Apply 10 happens-before relations</a:t>
            </a:r>
            <a:r>
              <a:rPr lang="zh-CN" altLang="en-US" sz="2400" dirty="0"/>
              <a:t> </a:t>
            </a:r>
            <a:r>
              <a:rPr lang="en-US" altLang="zh-CN" sz="2400" dirty="0"/>
              <a:t>rules</a:t>
            </a:r>
            <a:r>
              <a:rPr lang="zh-CN" altLang="en-US" sz="2400" dirty="0"/>
              <a:t> </a:t>
            </a:r>
            <a:r>
              <a:rPr lang="en-US" altLang="zh-CN" sz="2400" dirty="0"/>
              <a:t>over events and async tasks</a:t>
            </a:r>
          </a:p>
          <a:p>
            <a:pPr lvl="1"/>
            <a:r>
              <a:rPr lang="en-US" sz="2000" dirty="0"/>
              <a:t>Event registration rule</a:t>
            </a:r>
          </a:p>
          <a:p>
            <a:pPr lvl="1"/>
            <a:r>
              <a:rPr lang="en-US" sz="2000" dirty="0" err="1"/>
              <a:t>AsyncTask</a:t>
            </a:r>
            <a:r>
              <a:rPr lang="en-US" sz="2000" dirty="0"/>
              <a:t> delegation rule</a:t>
            </a:r>
          </a:p>
          <a:p>
            <a:pPr lvl="1"/>
            <a:r>
              <a:rPr lang="en-US" sz="2000" dirty="0" err="1"/>
              <a:t>AsyncTask</a:t>
            </a:r>
            <a:r>
              <a:rPr lang="en-US" sz="2000" dirty="0"/>
              <a:t> completion rule</a:t>
            </a:r>
          </a:p>
          <a:p>
            <a:pPr lvl="1"/>
            <a:r>
              <a:rPr lang="en-US" sz="2000" b="1" dirty="0"/>
              <a:t>FIFO rule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Happens-before Relations</a:t>
            </a:r>
            <a:endParaRPr lang="zh-CN" altLang="en-US" dirty="0"/>
          </a:p>
        </p:txBody>
      </p:sp>
      <p:graphicFrame>
        <p:nvGraphicFramePr>
          <p:cNvPr id="35" name="图示 34"/>
          <p:cNvGraphicFramePr/>
          <p:nvPr/>
        </p:nvGraphicFramePr>
        <p:xfrm>
          <a:off x="721886" y="111600"/>
          <a:ext cx="10646972" cy="49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9" name="文本框 27">
            <a:extLst>
              <a:ext uri="{FF2B5EF4-FFF2-40B4-BE49-F238E27FC236}">
                <a16:creationId xmlns:a16="http://schemas.microsoft.com/office/drawing/2014/main" id="{9EE9EFA6-394A-D549-830E-D1052DF8196C}"/>
              </a:ext>
            </a:extLst>
          </p:cNvPr>
          <p:cNvSpPr txBox="1"/>
          <p:nvPr/>
        </p:nvSpPr>
        <p:spPr>
          <a:xfrm rot="652602">
            <a:off x="9310074" y="3382859"/>
            <a:ext cx="1065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(register)</a:t>
            </a:r>
            <a:endParaRPr lang="zh-CN" altLang="en-US" sz="1600" b="1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401036A-063E-194D-9054-950E3B7AB4AB}"/>
              </a:ext>
            </a:extLst>
          </p:cNvPr>
          <p:cNvSpPr/>
          <p:nvPr/>
        </p:nvSpPr>
        <p:spPr bwMode="gray">
          <a:xfrm>
            <a:off x="8782076" y="3422905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5" name="矩形 42">
            <a:extLst>
              <a:ext uri="{FF2B5EF4-FFF2-40B4-BE49-F238E27FC236}">
                <a16:creationId xmlns:a16="http://schemas.microsoft.com/office/drawing/2014/main" id="{6BBA0C6C-0748-A94C-9FE8-F6A2C812D9BB}"/>
              </a:ext>
            </a:extLst>
          </p:cNvPr>
          <p:cNvSpPr/>
          <p:nvPr/>
        </p:nvSpPr>
        <p:spPr bwMode="gray">
          <a:xfrm>
            <a:off x="8782076" y="5053057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46" name="直接箭头连接符 18">
            <a:extLst>
              <a:ext uri="{FF2B5EF4-FFF2-40B4-BE49-F238E27FC236}">
                <a16:creationId xmlns:a16="http://schemas.microsoft.com/office/drawing/2014/main" id="{7BA3C32F-7039-4D4F-87B7-D927581336B2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>
            <a:off x="8932417" y="3736941"/>
            <a:ext cx="0" cy="1316116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4">
            <a:extLst>
              <a:ext uri="{FF2B5EF4-FFF2-40B4-BE49-F238E27FC236}">
                <a16:creationId xmlns:a16="http://schemas.microsoft.com/office/drawing/2014/main" id="{19E6540C-74BE-E742-9D81-8AB7D839455F}"/>
              </a:ext>
            </a:extLst>
          </p:cNvPr>
          <p:cNvSpPr txBox="1"/>
          <p:nvPr/>
        </p:nvSpPr>
        <p:spPr>
          <a:xfrm>
            <a:off x="8271664" y="3398387"/>
            <a:ext cx="510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  <a:ea typeface="宋体" panose="02010600030101010101" pitchFamily="2" charset="-122"/>
              </a:rPr>
              <a:t>foo</a:t>
            </a:r>
          </a:p>
        </p:txBody>
      </p:sp>
      <p:sp>
        <p:nvSpPr>
          <p:cNvPr id="51" name="文本框 44">
            <a:extLst>
              <a:ext uri="{FF2B5EF4-FFF2-40B4-BE49-F238E27FC236}">
                <a16:creationId xmlns:a16="http://schemas.microsoft.com/office/drawing/2014/main" id="{CD58312A-3A37-EE4A-8EAD-B5DC8AAD96F5}"/>
              </a:ext>
            </a:extLst>
          </p:cNvPr>
          <p:cNvSpPr txBox="1"/>
          <p:nvPr/>
        </p:nvSpPr>
        <p:spPr>
          <a:xfrm>
            <a:off x="8271664" y="5014251"/>
            <a:ext cx="510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  <a:ea typeface="宋体" panose="02010600030101010101" pitchFamily="2" charset="-122"/>
              </a:rPr>
              <a:t>bar</a:t>
            </a:r>
          </a:p>
        </p:txBody>
      </p:sp>
      <p:sp>
        <p:nvSpPr>
          <p:cNvPr id="52" name="矩形 42">
            <a:extLst>
              <a:ext uri="{FF2B5EF4-FFF2-40B4-BE49-F238E27FC236}">
                <a16:creationId xmlns:a16="http://schemas.microsoft.com/office/drawing/2014/main" id="{00D763D2-0B44-B245-A2A0-DC3B1E939B07}"/>
              </a:ext>
            </a:extLst>
          </p:cNvPr>
          <p:cNvSpPr/>
          <p:nvPr/>
        </p:nvSpPr>
        <p:spPr bwMode="gray">
          <a:xfrm>
            <a:off x="10502110" y="3736941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3" name="矩形 42">
            <a:extLst>
              <a:ext uri="{FF2B5EF4-FFF2-40B4-BE49-F238E27FC236}">
                <a16:creationId xmlns:a16="http://schemas.microsoft.com/office/drawing/2014/main" id="{2F3707AA-0ECF-EA4F-80FE-3214B9DF6DA8}"/>
              </a:ext>
            </a:extLst>
          </p:cNvPr>
          <p:cNvSpPr/>
          <p:nvPr/>
        </p:nvSpPr>
        <p:spPr bwMode="gray">
          <a:xfrm>
            <a:off x="10502110" y="5367093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54" name="直接箭头连接符 18">
            <a:extLst>
              <a:ext uri="{FF2B5EF4-FFF2-40B4-BE49-F238E27FC236}">
                <a16:creationId xmlns:a16="http://schemas.microsoft.com/office/drawing/2014/main" id="{57D94227-3463-7943-9A0C-A8C50D4BA93D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>
            <a:off x="10652451" y="4050977"/>
            <a:ext cx="0" cy="1316116"/>
          </a:xfrm>
          <a:prstGeom prst="straightConnector1">
            <a:avLst/>
          </a:prstGeom>
          <a:ln w="28575" cap="rnd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44">
            <a:extLst>
              <a:ext uri="{FF2B5EF4-FFF2-40B4-BE49-F238E27FC236}">
                <a16:creationId xmlns:a16="http://schemas.microsoft.com/office/drawing/2014/main" id="{1D8CD9E7-5E75-3E40-A7A2-B1AAF20DF19A}"/>
              </a:ext>
            </a:extLst>
          </p:cNvPr>
          <p:cNvSpPr txBox="1"/>
          <p:nvPr/>
        </p:nvSpPr>
        <p:spPr>
          <a:xfrm>
            <a:off x="10834667" y="3712423"/>
            <a:ext cx="534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  <a:ea typeface="宋体" panose="02010600030101010101" pitchFamily="2" charset="-122"/>
              </a:rPr>
              <a:t>cb1</a:t>
            </a:r>
          </a:p>
        </p:txBody>
      </p:sp>
      <p:sp>
        <p:nvSpPr>
          <p:cNvPr id="56" name="文本框 44">
            <a:extLst>
              <a:ext uri="{FF2B5EF4-FFF2-40B4-BE49-F238E27FC236}">
                <a16:creationId xmlns:a16="http://schemas.microsoft.com/office/drawing/2014/main" id="{7BD97D47-3909-1247-9F53-64A81D0BCDE6}"/>
              </a:ext>
            </a:extLst>
          </p:cNvPr>
          <p:cNvSpPr txBox="1"/>
          <p:nvPr/>
        </p:nvSpPr>
        <p:spPr>
          <a:xfrm>
            <a:off x="10834667" y="5328287"/>
            <a:ext cx="534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  <a:ea typeface="宋体" panose="02010600030101010101" pitchFamily="2" charset="-122"/>
              </a:rPr>
              <a:t>cb2</a:t>
            </a:r>
          </a:p>
        </p:txBody>
      </p:sp>
      <p:cxnSp>
        <p:nvCxnSpPr>
          <p:cNvPr id="57" name="直接箭头连接符 18">
            <a:extLst>
              <a:ext uri="{FF2B5EF4-FFF2-40B4-BE49-F238E27FC236}">
                <a16:creationId xmlns:a16="http://schemas.microsoft.com/office/drawing/2014/main" id="{07DE3028-00FA-4941-963A-D0D61614AE72}"/>
              </a:ext>
            </a:extLst>
          </p:cNvPr>
          <p:cNvCxnSpPr>
            <a:cxnSpLocks/>
            <a:stCxn id="43" idx="3"/>
            <a:endCxn id="52" idx="1"/>
          </p:cNvCxnSpPr>
          <p:nvPr/>
        </p:nvCxnSpPr>
        <p:spPr>
          <a:xfrm>
            <a:off x="9082758" y="3579923"/>
            <a:ext cx="1419352" cy="314036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18">
            <a:extLst>
              <a:ext uri="{FF2B5EF4-FFF2-40B4-BE49-F238E27FC236}">
                <a16:creationId xmlns:a16="http://schemas.microsoft.com/office/drawing/2014/main" id="{7B0D3486-EEBF-1349-AFEF-DBA6B4BDC296}"/>
              </a:ext>
            </a:extLst>
          </p:cNvPr>
          <p:cNvCxnSpPr>
            <a:cxnSpLocks/>
            <a:stCxn id="45" idx="3"/>
            <a:endCxn id="53" idx="1"/>
          </p:cNvCxnSpPr>
          <p:nvPr/>
        </p:nvCxnSpPr>
        <p:spPr>
          <a:xfrm>
            <a:off x="9082758" y="5210075"/>
            <a:ext cx="1419352" cy="314036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27">
            <a:extLst>
              <a:ext uri="{FF2B5EF4-FFF2-40B4-BE49-F238E27FC236}">
                <a16:creationId xmlns:a16="http://schemas.microsoft.com/office/drawing/2014/main" id="{9BAD91E4-E803-8442-8663-5596EBBA45CE}"/>
              </a:ext>
            </a:extLst>
          </p:cNvPr>
          <p:cNvSpPr txBox="1"/>
          <p:nvPr/>
        </p:nvSpPr>
        <p:spPr>
          <a:xfrm rot="652602">
            <a:off x="9263853" y="5014250"/>
            <a:ext cx="1065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(register)</a:t>
            </a:r>
            <a:endParaRPr lang="zh-CN" altLang="en-US" sz="1600" b="1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66" name="矩形 11">
            <a:extLst>
              <a:ext uri="{FF2B5EF4-FFF2-40B4-BE49-F238E27FC236}">
                <a16:creationId xmlns:a16="http://schemas.microsoft.com/office/drawing/2014/main" id="{5F205094-CE1D-FE4F-B818-4ADBF1E06698}"/>
              </a:ext>
            </a:extLst>
          </p:cNvPr>
          <p:cNvSpPr/>
          <p:nvPr/>
        </p:nvSpPr>
        <p:spPr>
          <a:xfrm>
            <a:off x="4748249" y="2929648"/>
            <a:ext cx="3058998" cy="1542486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US" altLang="zh-CN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function </a:t>
            </a:r>
            <a:r>
              <a:rPr lang="en-US" altLang="zh-CN" b="1" dirty="0">
                <a:solidFill>
                  <a:srgbClr val="0070C0"/>
                </a:solidFill>
                <a:latin typeface="+mn-ea"/>
                <a:cs typeface="Calibri" panose="020F0502020204030204" pitchFamily="34" charset="0"/>
              </a:rPr>
              <a:t>foo</a:t>
            </a:r>
            <a:r>
              <a:rPr lang="en-US" altLang="zh-CN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() {</a:t>
            </a:r>
          </a:p>
          <a:p>
            <a:endParaRPr lang="en-US" altLang="zh-CN" b="1" dirty="0">
              <a:solidFill>
                <a:schemeClr val="tx1"/>
              </a:solidFill>
              <a:latin typeface="+mn-ea"/>
              <a:cs typeface="Calibri" panose="020F0502020204030204" pitchFamily="34" charset="0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  </a:t>
            </a:r>
            <a:r>
              <a:rPr lang="en-US" altLang="zh-CN" b="1" dirty="0" err="1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process.nextTick</a:t>
            </a:r>
            <a:r>
              <a:rPr lang="en-US" altLang="zh-CN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(</a:t>
            </a:r>
            <a:r>
              <a:rPr lang="en-US" altLang="zh-CN" b="1" dirty="0">
                <a:solidFill>
                  <a:srgbClr val="0070C0"/>
                </a:solidFill>
                <a:latin typeface="+mn-ea"/>
                <a:cs typeface="Calibri" panose="020F0502020204030204" pitchFamily="34" charset="0"/>
              </a:rPr>
              <a:t>cb1</a:t>
            </a:r>
            <a:r>
              <a:rPr lang="en-US" altLang="zh-CN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);</a:t>
            </a:r>
          </a:p>
          <a:p>
            <a:endParaRPr lang="en-US" altLang="zh-CN" b="1" dirty="0">
              <a:solidFill>
                <a:schemeClr val="tx1"/>
              </a:solidFill>
              <a:latin typeface="+mn-ea"/>
              <a:cs typeface="Calibri" panose="020F0502020204030204" pitchFamily="34" charset="0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};</a:t>
            </a:r>
            <a:endParaRPr lang="zh-CN" altLang="en-US" b="1" dirty="0">
              <a:solidFill>
                <a:schemeClr val="tx1"/>
              </a:solidFill>
              <a:latin typeface="+mn-ea"/>
              <a:cs typeface="Calibri" panose="020F0502020204030204" pitchFamily="34" charset="0"/>
            </a:endParaRPr>
          </a:p>
        </p:txBody>
      </p:sp>
      <p:sp>
        <p:nvSpPr>
          <p:cNvPr id="67" name="矩形 11">
            <a:extLst>
              <a:ext uri="{FF2B5EF4-FFF2-40B4-BE49-F238E27FC236}">
                <a16:creationId xmlns:a16="http://schemas.microsoft.com/office/drawing/2014/main" id="{512AC11B-E242-D04A-8C3F-13C83F8317B4}"/>
              </a:ext>
            </a:extLst>
          </p:cNvPr>
          <p:cNvSpPr/>
          <p:nvPr/>
        </p:nvSpPr>
        <p:spPr>
          <a:xfrm>
            <a:off x="4748249" y="4709035"/>
            <a:ext cx="3058998" cy="1577492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US" altLang="zh-CN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function </a:t>
            </a:r>
            <a:r>
              <a:rPr lang="en-US" altLang="zh-CN" b="1" dirty="0">
                <a:solidFill>
                  <a:srgbClr val="0070C0"/>
                </a:solidFill>
                <a:latin typeface="+mn-ea"/>
                <a:cs typeface="Calibri" panose="020F0502020204030204" pitchFamily="34" charset="0"/>
              </a:rPr>
              <a:t>bar</a:t>
            </a:r>
            <a:r>
              <a:rPr lang="en-US" altLang="zh-CN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() {</a:t>
            </a:r>
          </a:p>
          <a:p>
            <a:endParaRPr lang="en-US" altLang="zh-CN" b="1" dirty="0">
              <a:solidFill>
                <a:schemeClr val="tx1"/>
              </a:solidFill>
              <a:latin typeface="+mn-ea"/>
              <a:cs typeface="Calibri" panose="020F0502020204030204" pitchFamily="34" charset="0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   </a:t>
            </a:r>
            <a:r>
              <a:rPr lang="en-US" altLang="zh-CN" b="1" dirty="0" err="1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process.nextTick</a:t>
            </a:r>
            <a:r>
              <a:rPr lang="en-US" altLang="zh-CN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(</a:t>
            </a:r>
            <a:r>
              <a:rPr lang="en-US" altLang="zh-CN" b="1" dirty="0">
                <a:solidFill>
                  <a:srgbClr val="0070C0"/>
                </a:solidFill>
                <a:latin typeface="+mn-ea"/>
                <a:cs typeface="Calibri" panose="020F0502020204030204" pitchFamily="34" charset="0"/>
              </a:rPr>
              <a:t>cb2</a:t>
            </a:r>
            <a:r>
              <a:rPr lang="en-US" altLang="zh-CN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);</a:t>
            </a:r>
          </a:p>
          <a:p>
            <a:endParaRPr lang="en-US" altLang="zh-CN" b="1" dirty="0">
              <a:solidFill>
                <a:schemeClr val="tx1"/>
              </a:solidFill>
              <a:latin typeface="+mn-ea"/>
              <a:cs typeface="Calibri" panose="020F0502020204030204" pitchFamily="34" charset="0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};</a:t>
            </a:r>
            <a:endParaRPr lang="zh-CN" altLang="en-US" b="1" dirty="0">
              <a:solidFill>
                <a:schemeClr val="tx1"/>
              </a:solidFill>
              <a:latin typeface="+mn-ea"/>
              <a:cs typeface="Calibri" panose="020F050202020403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2ABD317-58ED-3945-B227-F481FDA12EFF}"/>
              </a:ext>
            </a:extLst>
          </p:cNvPr>
          <p:cNvSpPr/>
          <p:nvPr/>
        </p:nvSpPr>
        <p:spPr bwMode="gray">
          <a:xfrm>
            <a:off x="10562451" y="3796287"/>
            <a:ext cx="180000" cy="195344"/>
          </a:xfrm>
          <a:prstGeom prst="rect">
            <a:avLst/>
          </a:prstGeom>
          <a:solidFill>
            <a:srgbClr val="7030A0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81BC67E-941C-6B42-B0C8-D7BBC75D81D0}"/>
              </a:ext>
            </a:extLst>
          </p:cNvPr>
          <p:cNvSpPr/>
          <p:nvPr/>
        </p:nvSpPr>
        <p:spPr bwMode="gray">
          <a:xfrm>
            <a:off x="10562451" y="5429335"/>
            <a:ext cx="180000" cy="195344"/>
          </a:xfrm>
          <a:prstGeom prst="rect">
            <a:avLst/>
          </a:prstGeom>
          <a:solidFill>
            <a:srgbClr val="7030A0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0" name="文本框 44">
            <a:extLst>
              <a:ext uri="{FF2B5EF4-FFF2-40B4-BE49-F238E27FC236}">
                <a16:creationId xmlns:a16="http://schemas.microsoft.com/office/drawing/2014/main" id="{2B5CBEB1-9E70-694D-81E3-39356601C19D}"/>
              </a:ext>
            </a:extLst>
          </p:cNvPr>
          <p:cNvSpPr txBox="1"/>
          <p:nvPr/>
        </p:nvSpPr>
        <p:spPr>
          <a:xfrm>
            <a:off x="10033957" y="5785796"/>
            <a:ext cx="1236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7030A0"/>
                </a:solidFill>
                <a:ea typeface="宋体" panose="02010600030101010101" pitchFamily="2" charset="-122"/>
              </a:rPr>
              <a:t>same type</a:t>
            </a:r>
          </a:p>
        </p:txBody>
      </p:sp>
      <p:sp>
        <p:nvSpPr>
          <p:cNvPr id="72" name="对话气泡: 矩形 47">
            <a:extLst>
              <a:ext uri="{FF2B5EF4-FFF2-40B4-BE49-F238E27FC236}">
                <a16:creationId xmlns:a16="http://schemas.microsoft.com/office/drawing/2014/main" id="{4958ABD5-EB5A-1D4A-B5DA-6DF8B28E775A}"/>
              </a:ext>
            </a:extLst>
          </p:cNvPr>
          <p:cNvSpPr/>
          <p:nvPr/>
        </p:nvSpPr>
        <p:spPr bwMode="gray">
          <a:xfrm>
            <a:off x="7807247" y="2282065"/>
            <a:ext cx="3584370" cy="561801"/>
          </a:xfrm>
          <a:prstGeom prst="wedgeRectCallout">
            <a:avLst>
              <a:gd name="adj1" fmla="val -22398"/>
              <a:gd name="adj2" fmla="val 94184"/>
            </a:avLst>
          </a:prstGeom>
          <a:solidFill>
            <a:schemeClr val="bg1"/>
          </a:solidFill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1600" b="1" dirty="0">
                <a:solidFill>
                  <a:schemeClr val="tx1"/>
                </a:solidFill>
              </a:rPr>
              <a:t>Relation on foo and bar </a:t>
            </a:r>
            <a:r>
              <a:rPr lang="en-US" altLang="zh-CN" sz="1600" b="1" dirty="0">
                <a:solidFill>
                  <a:srgbClr val="C00000"/>
                </a:solidFill>
              </a:rPr>
              <a:t>introduces</a:t>
            </a:r>
            <a:r>
              <a:rPr lang="en-US" altLang="zh-CN" sz="1600" b="1" dirty="0">
                <a:solidFill>
                  <a:schemeClr val="tx1"/>
                </a:solidFill>
              </a:rPr>
              <a:t> relation on cb1 and cb2</a:t>
            </a:r>
          </a:p>
        </p:txBody>
      </p:sp>
    </p:spTree>
    <p:extLst>
      <p:ext uri="{BB962C8B-B14F-4D97-AF65-F5344CB8AC3E}">
        <p14:creationId xmlns:p14="http://schemas.microsoft.com/office/powerpoint/2010/main" val="1616151771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05302B-799F-D44D-B8B6-28D701239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3755"/>
            <a:ext cx="7322127" cy="3139321"/>
          </a:xfrm>
        </p:spPr>
        <p:txBody>
          <a:bodyPr/>
          <a:lstStyle/>
          <a:p>
            <a:r>
              <a:rPr lang="en-US" sz="2400" dirty="0"/>
              <a:t>Apply 10 happens-before relations</a:t>
            </a:r>
            <a:r>
              <a:rPr lang="zh-CN" altLang="en-US" sz="2400" dirty="0"/>
              <a:t> </a:t>
            </a:r>
            <a:r>
              <a:rPr lang="en-US" altLang="zh-CN" sz="2400" dirty="0"/>
              <a:t>rules</a:t>
            </a:r>
            <a:r>
              <a:rPr lang="zh-CN" altLang="en-US" sz="2400" dirty="0"/>
              <a:t> </a:t>
            </a:r>
            <a:r>
              <a:rPr lang="en-US" altLang="zh-CN" sz="2400" dirty="0"/>
              <a:t>over events and async tasks</a:t>
            </a:r>
          </a:p>
          <a:p>
            <a:pPr lvl="1"/>
            <a:r>
              <a:rPr lang="en-US" sz="2000" dirty="0"/>
              <a:t>Event registration rule</a:t>
            </a:r>
          </a:p>
          <a:p>
            <a:pPr lvl="1"/>
            <a:r>
              <a:rPr lang="en-US" sz="2000" dirty="0" err="1"/>
              <a:t>AsyncTask</a:t>
            </a:r>
            <a:r>
              <a:rPr lang="en-US" sz="2000" dirty="0"/>
              <a:t> delegation rule</a:t>
            </a:r>
          </a:p>
          <a:p>
            <a:pPr lvl="1"/>
            <a:r>
              <a:rPr lang="en-US" sz="2000" dirty="0" err="1"/>
              <a:t>AsyncTask</a:t>
            </a:r>
            <a:r>
              <a:rPr lang="en-US" sz="2000" dirty="0"/>
              <a:t> completion rule</a:t>
            </a:r>
          </a:p>
          <a:p>
            <a:pPr lvl="1"/>
            <a:r>
              <a:rPr lang="en-US" sz="2000" dirty="0"/>
              <a:t>FIFO rule</a:t>
            </a:r>
          </a:p>
          <a:p>
            <a:pPr lvl="1"/>
            <a:r>
              <a:rPr lang="en-US" sz="2000" b="1" dirty="0" err="1"/>
              <a:t>NextTick</a:t>
            </a:r>
            <a:r>
              <a:rPr lang="en-US" sz="2000" b="1" dirty="0"/>
              <a:t> rule</a:t>
            </a:r>
          </a:p>
          <a:p>
            <a:pPr lvl="1"/>
            <a:r>
              <a:rPr lang="en-US" sz="2000" dirty="0"/>
              <a:t>…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Happens-before Relations</a:t>
            </a:r>
            <a:endParaRPr lang="zh-CN" altLang="en-US" dirty="0"/>
          </a:p>
        </p:txBody>
      </p:sp>
      <p:graphicFrame>
        <p:nvGraphicFramePr>
          <p:cNvPr id="35" name="图示 34"/>
          <p:cNvGraphicFramePr/>
          <p:nvPr/>
        </p:nvGraphicFramePr>
        <p:xfrm>
          <a:off x="721886" y="111600"/>
          <a:ext cx="10646972" cy="49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9" name="文本框 27">
            <a:extLst>
              <a:ext uri="{FF2B5EF4-FFF2-40B4-BE49-F238E27FC236}">
                <a16:creationId xmlns:a16="http://schemas.microsoft.com/office/drawing/2014/main" id="{9EE9EFA6-394A-D549-830E-D1052DF8196C}"/>
              </a:ext>
            </a:extLst>
          </p:cNvPr>
          <p:cNvSpPr txBox="1"/>
          <p:nvPr/>
        </p:nvSpPr>
        <p:spPr>
          <a:xfrm rot="652602">
            <a:off x="9310074" y="3382859"/>
            <a:ext cx="1065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(register)</a:t>
            </a:r>
            <a:endParaRPr lang="zh-CN" altLang="en-US" sz="1600" b="1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401036A-063E-194D-9054-950E3B7AB4AB}"/>
              </a:ext>
            </a:extLst>
          </p:cNvPr>
          <p:cNvSpPr/>
          <p:nvPr/>
        </p:nvSpPr>
        <p:spPr bwMode="gray">
          <a:xfrm>
            <a:off x="8782076" y="3422905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0" name="文本框 44">
            <a:extLst>
              <a:ext uri="{FF2B5EF4-FFF2-40B4-BE49-F238E27FC236}">
                <a16:creationId xmlns:a16="http://schemas.microsoft.com/office/drawing/2014/main" id="{19E6540C-74BE-E742-9D81-8AB7D839455F}"/>
              </a:ext>
            </a:extLst>
          </p:cNvPr>
          <p:cNvSpPr txBox="1"/>
          <p:nvPr/>
        </p:nvSpPr>
        <p:spPr>
          <a:xfrm>
            <a:off x="8271664" y="3398387"/>
            <a:ext cx="510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  <a:ea typeface="宋体" panose="02010600030101010101" pitchFamily="2" charset="-122"/>
              </a:rPr>
              <a:t>foo</a:t>
            </a:r>
          </a:p>
        </p:txBody>
      </p:sp>
      <p:sp>
        <p:nvSpPr>
          <p:cNvPr id="52" name="矩形 42">
            <a:extLst>
              <a:ext uri="{FF2B5EF4-FFF2-40B4-BE49-F238E27FC236}">
                <a16:creationId xmlns:a16="http://schemas.microsoft.com/office/drawing/2014/main" id="{00D763D2-0B44-B245-A2A0-DC3B1E939B07}"/>
              </a:ext>
            </a:extLst>
          </p:cNvPr>
          <p:cNvSpPr/>
          <p:nvPr/>
        </p:nvSpPr>
        <p:spPr bwMode="gray">
          <a:xfrm>
            <a:off x="10502110" y="3736941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3" name="矩形 42">
            <a:extLst>
              <a:ext uri="{FF2B5EF4-FFF2-40B4-BE49-F238E27FC236}">
                <a16:creationId xmlns:a16="http://schemas.microsoft.com/office/drawing/2014/main" id="{2F3707AA-0ECF-EA4F-80FE-3214B9DF6DA8}"/>
              </a:ext>
            </a:extLst>
          </p:cNvPr>
          <p:cNvSpPr/>
          <p:nvPr/>
        </p:nvSpPr>
        <p:spPr bwMode="gray">
          <a:xfrm>
            <a:off x="10502110" y="5367093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54" name="直接箭头连接符 18">
            <a:extLst>
              <a:ext uri="{FF2B5EF4-FFF2-40B4-BE49-F238E27FC236}">
                <a16:creationId xmlns:a16="http://schemas.microsoft.com/office/drawing/2014/main" id="{57D94227-3463-7943-9A0C-A8C50D4BA93D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>
            <a:off x="10652451" y="4050977"/>
            <a:ext cx="0" cy="1316116"/>
          </a:xfrm>
          <a:prstGeom prst="straightConnector1">
            <a:avLst/>
          </a:prstGeom>
          <a:ln w="28575" cap="rnd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44">
            <a:extLst>
              <a:ext uri="{FF2B5EF4-FFF2-40B4-BE49-F238E27FC236}">
                <a16:creationId xmlns:a16="http://schemas.microsoft.com/office/drawing/2014/main" id="{1D8CD9E7-5E75-3E40-A7A2-B1AAF20DF19A}"/>
              </a:ext>
            </a:extLst>
          </p:cNvPr>
          <p:cNvSpPr txBox="1"/>
          <p:nvPr/>
        </p:nvSpPr>
        <p:spPr>
          <a:xfrm>
            <a:off x="10834667" y="3712423"/>
            <a:ext cx="534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  <a:ea typeface="宋体" panose="02010600030101010101" pitchFamily="2" charset="-122"/>
              </a:rPr>
              <a:t>cb2</a:t>
            </a:r>
          </a:p>
        </p:txBody>
      </p:sp>
      <p:sp>
        <p:nvSpPr>
          <p:cNvPr id="56" name="文本框 44">
            <a:extLst>
              <a:ext uri="{FF2B5EF4-FFF2-40B4-BE49-F238E27FC236}">
                <a16:creationId xmlns:a16="http://schemas.microsoft.com/office/drawing/2014/main" id="{7BD97D47-3909-1247-9F53-64A81D0BCDE6}"/>
              </a:ext>
            </a:extLst>
          </p:cNvPr>
          <p:cNvSpPr txBox="1"/>
          <p:nvPr/>
        </p:nvSpPr>
        <p:spPr>
          <a:xfrm>
            <a:off x="10834667" y="5328287"/>
            <a:ext cx="534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  <a:ea typeface="宋体" panose="02010600030101010101" pitchFamily="2" charset="-122"/>
              </a:rPr>
              <a:t>cb1</a:t>
            </a:r>
          </a:p>
        </p:txBody>
      </p:sp>
      <p:cxnSp>
        <p:nvCxnSpPr>
          <p:cNvPr id="57" name="直接箭头连接符 18">
            <a:extLst>
              <a:ext uri="{FF2B5EF4-FFF2-40B4-BE49-F238E27FC236}">
                <a16:creationId xmlns:a16="http://schemas.microsoft.com/office/drawing/2014/main" id="{07DE3028-00FA-4941-963A-D0D61614AE72}"/>
              </a:ext>
            </a:extLst>
          </p:cNvPr>
          <p:cNvCxnSpPr>
            <a:cxnSpLocks/>
            <a:stCxn id="43" idx="3"/>
            <a:endCxn id="52" idx="1"/>
          </p:cNvCxnSpPr>
          <p:nvPr/>
        </p:nvCxnSpPr>
        <p:spPr>
          <a:xfrm>
            <a:off x="9082758" y="3579923"/>
            <a:ext cx="1419352" cy="314036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18">
            <a:extLst>
              <a:ext uri="{FF2B5EF4-FFF2-40B4-BE49-F238E27FC236}">
                <a16:creationId xmlns:a16="http://schemas.microsoft.com/office/drawing/2014/main" id="{7B0D3486-EEBF-1349-AFEF-DBA6B4BDC296}"/>
              </a:ext>
            </a:extLst>
          </p:cNvPr>
          <p:cNvCxnSpPr>
            <a:cxnSpLocks/>
            <a:stCxn id="43" idx="3"/>
            <a:endCxn id="53" idx="1"/>
          </p:cNvCxnSpPr>
          <p:nvPr/>
        </p:nvCxnSpPr>
        <p:spPr>
          <a:xfrm>
            <a:off x="9082758" y="3579923"/>
            <a:ext cx="1419352" cy="1944188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61FAA17-CE43-5D4D-BF2B-F35773F130B6}"/>
              </a:ext>
            </a:extLst>
          </p:cNvPr>
          <p:cNvSpPr/>
          <p:nvPr/>
        </p:nvSpPr>
        <p:spPr bwMode="gray">
          <a:xfrm>
            <a:off x="10562451" y="3796287"/>
            <a:ext cx="180000" cy="195344"/>
          </a:xfrm>
          <a:prstGeom prst="rect">
            <a:avLst/>
          </a:prstGeom>
          <a:solidFill>
            <a:srgbClr val="7030A0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9E4891-0CA9-CA43-8573-A383FB44743A}"/>
              </a:ext>
            </a:extLst>
          </p:cNvPr>
          <p:cNvSpPr/>
          <p:nvPr/>
        </p:nvSpPr>
        <p:spPr bwMode="gray">
          <a:xfrm>
            <a:off x="10562451" y="5429335"/>
            <a:ext cx="180000" cy="195344"/>
          </a:xfrm>
          <a:prstGeom prst="rect">
            <a:avLst/>
          </a:prstGeom>
          <a:solidFill>
            <a:srgbClr val="7030A0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矩形 9">
            <a:extLst>
              <a:ext uri="{FF2B5EF4-FFF2-40B4-BE49-F238E27FC236}">
                <a16:creationId xmlns:a16="http://schemas.microsoft.com/office/drawing/2014/main" id="{F5DCF0E7-99A9-C949-8335-3C792696FD2D}"/>
              </a:ext>
            </a:extLst>
          </p:cNvPr>
          <p:cNvSpPr/>
          <p:nvPr/>
        </p:nvSpPr>
        <p:spPr>
          <a:xfrm>
            <a:off x="4679383" y="3552221"/>
            <a:ext cx="3412877" cy="1789860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US" altLang="zh-CN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function </a:t>
            </a:r>
            <a:r>
              <a:rPr lang="en-US" altLang="zh-CN" b="1" dirty="0">
                <a:solidFill>
                  <a:srgbClr val="0070C0"/>
                </a:solidFill>
                <a:latin typeface="+mn-ea"/>
                <a:cs typeface="Calibri" panose="020F0502020204030204" pitchFamily="34" charset="0"/>
              </a:rPr>
              <a:t>foo</a:t>
            </a:r>
            <a:r>
              <a:rPr lang="en-US" altLang="zh-CN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() {</a:t>
            </a:r>
          </a:p>
          <a:p>
            <a:endParaRPr lang="en-US" altLang="zh-CN" b="1" dirty="0">
              <a:solidFill>
                <a:schemeClr val="tx1"/>
              </a:solidFill>
              <a:latin typeface="+mn-ea"/>
              <a:cs typeface="Calibri" panose="020F0502020204030204" pitchFamily="34" charset="0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   </a:t>
            </a:r>
            <a:r>
              <a:rPr lang="en-US" altLang="zh-CN" b="1" dirty="0" err="1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setTimeout</a:t>
            </a:r>
            <a:r>
              <a:rPr lang="en-US" altLang="zh-CN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0070C0"/>
                </a:solidFill>
                <a:latin typeface="+mn-ea"/>
                <a:cs typeface="Calibri" panose="020F0502020204030204" pitchFamily="34" charset="0"/>
              </a:rPr>
              <a:t>cb1</a:t>
            </a:r>
            <a:r>
              <a:rPr lang="en-US" altLang="zh-CN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);</a:t>
            </a:r>
          </a:p>
          <a:p>
            <a:endParaRPr lang="en-US" altLang="zh-CN" b="1" dirty="0">
              <a:solidFill>
                <a:schemeClr val="tx1"/>
              </a:solidFill>
              <a:latin typeface="+mn-ea"/>
              <a:cs typeface="Calibri" panose="020F0502020204030204" pitchFamily="34" charset="0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   </a:t>
            </a:r>
            <a:r>
              <a:rPr lang="en-US" altLang="zh-CN" b="1" dirty="0" err="1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process.nextTick</a:t>
            </a:r>
            <a:r>
              <a:rPr lang="en-US" altLang="zh-CN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0070C0"/>
                </a:solidFill>
                <a:latin typeface="+mn-ea"/>
                <a:cs typeface="Calibri" panose="020F0502020204030204" pitchFamily="34" charset="0"/>
              </a:rPr>
              <a:t>cb2</a:t>
            </a:r>
            <a:r>
              <a:rPr lang="en-US" altLang="zh-CN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);</a:t>
            </a:r>
          </a:p>
          <a:p>
            <a:endParaRPr lang="en-US" altLang="zh-CN" b="1" dirty="0">
              <a:solidFill>
                <a:schemeClr val="tx1"/>
              </a:solidFill>
              <a:latin typeface="+mn-ea"/>
              <a:cs typeface="Calibri" panose="020F0502020204030204" pitchFamily="34" charset="0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};</a:t>
            </a:r>
            <a:endParaRPr lang="zh-CN" altLang="en-US" b="1" dirty="0">
              <a:solidFill>
                <a:schemeClr val="tx1"/>
              </a:solidFill>
              <a:latin typeface="+mn-ea"/>
              <a:cs typeface="Calibri" panose="020F0502020204030204" pitchFamily="34" charset="0"/>
            </a:endParaRPr>
          </a:p>
        </p:txBody>
      </p:sp>
      <p:sp>
        <p:nvSpPr>
          <p:cNvPr id="25" name="对话气泡: 矩形 47">
            <a:extLst>
              <a:ext uri="{FF2B5EF4-FFF2-40B4-BE49-F238E27FC236}">
                <a16:creationId xmlns:a16="http://schemas.microsoft.com/office/drawing/2014/main" id="{36825177-CCD7-C64D-A6C7-80A9089B22FA}"/>
              </a:ext>
            </a:extLst>
          </p:cNvPr>
          <p:cNvSpPr/>
          <p:nvPr/>
        </p:nvSpPr>
        <p:spPr bwMode="gray">
          <a:xfrm>
            <a:off x="7807247" y="2282065"/>
            <a:ext cx="3561611" cy="561801"/>
          </a:xfrm>
          <a:prstGeom prst="wedgeRectCallout">
            <a:avLst>
              <a:gd name="adj1" fmla="val -22398"/>
              <a:gd name="adj2" fmla="val 94184"/>
            </a:avLst>
          </a:prstGeom>
          <a:solidFill>
            <a:schemeClr val="bg1"/>
          </a:solidFill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1600" b="1" dirty="0">
                <a:solidFill>
                  <a:schemeClr val="tx1"/>
                </a:solidFill>
              </a:rPr>
              <a:t>Relation on foo, cb1 and cb2 </a:t>
            </a:r>
            <a:r>
              <a:rPr lang="en-US" altLang="zh-CN" sz="1600" b="1" dirty="0">
                <a:solidFill>
                  <a:srgbClr val="C00000"/>
                </a:solidFill>
              </a:rPr>
              <a:t>introduces</a:t>
            </a:r>
            <a:r>
              <a:rPr lang="en-US" altLang="zh-CN" sz="1600" b="1" dirty="0">
                <a:solidFill>
                  <a:schemeClr val="tx1"/>
                </a:solidFill>
              </a:rPr>
              <a:t> relation on cb1 and cb2</a:t>
            </a:r>
          </a:p>
        </p:txBody>
      </p:sp>
      <p:sp>
        <p:nvSpPr>
          <p:cNvPr id="20" name="文本框 27">
            <a:extLst>
              <a:ext uri="{FF2B5EF4-FFF2-40B4-BE49-F238E27FC236}">
                <a16:creationId xmlns:a16="http://schemas.microsoft.com/office/drawing/2014/main" id="{5B3C47B3-7DBE-7347-BDC1-F9056C09504B}"/>
              </a:ext>
            </a:extLst>
          </p:cNvPr>
          <p:cNvSpPr txBox="1"/>
          <p:nvPr/>
        </p:nvSpPr>
        <p:spPr>
          <a:xfrm rot="3238790">
            <a:off x="9117154" y="4461249"/>
            <a:ext cx="1065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(register)</a:t>
            </a:r>
            <a:endParaRPr lang="zh-CN" altLang="en-US" sz="1600" b="1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764560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">
            <a:extLst>
              <a:ext uri="{FF2B5EF4-FFF2-40B4-BE49-F238E27FC236}">
                <a16:creationId xmlns:a16="http://schemas.microsoft.com/office/drawing/2014/main" id="{65B01152-3AB5-2549-A6DE-2CBA5777BC14}"/>
              </a:ext>
            </a:extLst>
          </p:cNvPr>
          <p:cNvSpPr/>
          <p:nvPr/>
        </p:nvSpPr>
        <p:spPr>
          <a:xfrm>
            <a:off x="6196950" y="5098883"/>
            <a:ext cx="4752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newly added relation introduces other </a:t>
            </a:r>
            <a:r>
              <a:rPr lang="en-US" altLang="zh-C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hb</a:t>
            </a:r>
            <a:r>
              <a:rPr lang="en-US" altLang="zh-C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relations through complex rules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05302B-799F-D44D-B8B6-28D701239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3755"/>
            <a:ext cx="7322127" cy="3139321"/>
          </a:xfrm>
        </p:spPr>
        <p:txBody>
          <a:bodyPr/>
          <a:lstStyle/>
          <a:p>
            <a:r>
              <a:rPr lang="en-US" sz="2400" dirty="0"/>
              <a:t>Apply 10 happens-before relations</a:t>
            </a:r>
            <a:r>
              <a:rPr lang="zh-CN" altLang="en-US" sz="2400" dirty="0"/>
              <a:t> </a:t>
            </a:r>
            <a:r>
              <a:rPr lang="en-US" altLang="zh-CN" sz="2400" dirty="0"/>
              <a:t>rules</a:t>
            </a:r>
            <a:r>
              <a:rPr lang="zh-CN" altLang="en-US" sz="2400" dirty="0"/>
              <a:t> </a:t>
            </a:r>
            <a:r>
              <a:rPr lang="en-US" altLang="zh-CN" sz="2400" dirty="0"/>
              <a:t>over events and async tasks</a:t>
            </a:r>
          </a:p>
          <a:p>
            <a:pPr lvl="1"/>
            <a:r>
              <a:rPr lang="en-US" sz="2000" dirty="0"/>
              <a:t>Event registration rule</a:t>
            </a:r>
          </a:p>
          <a:p>
            <a:pPr lvl="1"/>
            <a:r>
              <a:rPr lang="en-US" sz="2000" dirty="0" err="1"/>
              <a:t>AsyncTask</a:t>
            </a:r>
            <a:r>
              <a:rPr lang="en-US" sz="2000" dirty="0"/>
              <a:t> delegation rule</a:t>
            </a:r>
          </a:p>
          <a:p>
            <a:pPr lvl="1"/>
            <a:r>
              <a:rPr lang="en-US" sz="2000" dirty="0" err="1"/>
              <a:t>AsyncTask</a:t>
            </a:r>
            <a:r>
              <a:rPr lang="en-US" sz="2000" dirty="0"/>
              <a:t> completion rule</a:t>
            </a:r>
          </a:p>
          <a:p>
            <a:pPr lvl="1"/>
            <a:r>
              <a:rPr lang="en-US" sz="2000" dirty="0"/>
              <a:t>FIFO rule</a:t>
            </a:r>
          </a:p>
          <a:p>
            <a:pPr lvl="1"/>
            <a:r>
              <a:rPr lang="en-US" sz="2000" dirty="0" err="1"/>
              <a:t>NextTick</a:t>
            </a:r>
            <a:r>
              <a:rPr lang="en-US" sz="2000" dirty="0"/>
              <a:t> rule</a:t>
            </a:r>
          </a:p>
          <a:p>
            <a:pPr lvl="1"/>
            <a:r>
              <a:rPr lang="en-US" sz="2000" dirty="0"/>
              <a:t>…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Happens-before Relations</a:t>
            </a:r>
            <a:endParaRPr lang="zh-CN" altLang="en-US" dirty="0"/>
          </a:p>
        </p:txBody>
      </p:sp>
      <p:graphicFrame>
        <p:nvGraphicFramePr>
          <p:cNvPr id="35" name="图示 34"/>
          <p:cNvGraphicFramePr/>
          <p:nvPr/>
        </p:nvGraphicFramePr>
        <p:xfrm>
          <a:off x="721886" y="111600"/>
          <a:ext cx="10646972" cy="49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矩形 7">
            <a:extLst>
              <a:ext uri="{FF2B5EF4-FFF2-40B4-BE49-F238E27FC236}">
                <a16:creationId xmlns:a16="http://schemas.microsoft.com/office/drawing/2014/main" id="{D2E83802-005C-294A-9332-ED64E554BF97}"/>
              </a:ext>
            </a:extLst>
          </p:cNvPr>
          <p:cNvSpPr/>
          <p:nvPr/>
        </p:nvSpPr>
        <p:spPr>
          <a:xfrm>
            <a:off x="538719" y="4575704"/>
            <a:ext cx="34544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 rules: introduce new relation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8AB804-E655-D742-9325-E8E3544EE135}"/>
              </a:ext>
            </a:extLst>
          </p:cNvPr>
          <p:cNvSpPr/>
          <p:nvPr/>
        </p:nvSpPr>
        <p:spPr bwMode="gray">
          <a:xfrm>
            <a:off x="1108841" y="3334874"/>
            <a:ext cx="1704065" cy="849640"/>
          </a:xfrm>
          <a:prstGeom prst="rect">
            <a:avLst/>
          </a:prstGeom>
          <a:noFill/>
          <a:ln w="31750" algn="ctr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矩形 42">
            <a:extLst>
              <a:ext uri="{FF2B5EF4-FFF2-40B4-BE49-F238E27FC236}">
                <a16:creationId xmlns:a16="http://schemas.microsoft.com/office/drawing/2014/main" id="{4504A5D2-4AAD-B844-AC0B-B11ACAD09107}"/>
              </a:ext>
            </a:extLst>
          </p:cNvPr>
          <p:cNvSpPr/>
          <p:nvPr/>
        </p:nvSpPr>
        <p:spPr bwMode="gray">
          <a:xfrm>
            <a:off x="5722117" y="3289035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26" name="直接箭头连接符 18">
            <a:extLst>
              <a:ext uri="{FF2B5EF4-FFF2-40B4-BE49-F238E27FC236}">
                <a16:creationId xmlns:a16="http://schemas.microsoft.com/office/drawing/2014/main" id="{1F38A2D8-FB37-7A47-B77F-AEC830033A72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>
            <a:off x="6022799" y="3446053"/>
            <a:ext cx="860640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44">
            <a:extLst>
              <a:ext uri="{FF2B5EF4-FFF2-40B4-BE49-F238E27FC236}">
                <a16:creationId xmlns:a16="http://schemas.microsoft.com/office/drawing/2014/main" id="{9760D934-A0BE-E54E-8BF7-0EFD80DAE23A}"/>
              </a:ext>
            </a:extLst>
          </p:cNvPr>
          <p:cNvSpPr txBox="1"/>
          <p:nvPr/>
        </p:nvSpPr>
        <p:spPr>
          <a:xfrm>
            <a:off x="5331527" y="2936443"/>
            <a:ext cx="108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Event#1</a:t>
            </a:r>
          </a:p>
        </p:txBody>
      </p:sp>
      <p:sp>
        <p:nvSpPr>
          <p:cNvPr id="28" name="矩形 42">
            <a:extLst>
              <a:ext uri="{FF2B5EF4-FFF2-40B4-BE49-F238E27FC236}">
                <a16:creationId xmlns:a16="http://schemas.microsoft.com/office/drawing/2014/main" id="{46813B28-94F1-9D42-A06E-05CE1A4579BD}"/>
              </a:ext>
            </a:extLst>
          </p:cNvPr>
          <p:cNvSpPr/>
          <p:nvPr/>
        </p:nvSpPr>
        <p:spPr bwMode="gray">
          <a:xfrm>
            <a:off x="6883439" y="3289035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9" name="文本框 44">
            <a:extLst>
              <a:ext uri="{FF2B5EF4-FFF2-40B4-BE49-F238E27FC236}">
                <a16:creationId xmlns:a16="http://schemas.microsoft.com/office/drawing/2014/main" id="{8F5A24A9-F7B1-554B-A894-7F2088E92F7D}"/>
              </a:ext>
            </a:extLst>
          </p:cNvPr>
          <p:cNvSpPr txBox="1"/>
          <p:nvPr/>
        </p:nvSpPr>
        <p:spPr>
          <a:xfrm>
            <a:off x="6458994" y="2936443"/>
            <a:ext cx="108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Event#2</a:t>
            </a:r>
          </a:p>
        </p:txBody>
      </p:sp>
      <p:sp>
        <p:nvSpPr>
          <p:cNvPr id="30" name="矩形 42">
            <a:extLst>
              <a:ext uri="{FF2B5EF4-FFF2-40B4-BE49-F238E27FC236}">
                <a16:creationId xmlns:a16="http://schemas.microsoft.com/office/drawing/2014/main" id="{9EE783BA-B263-2246-AF46-8AE7A521BEF1}"/>
              </a:ext>
            </a:extLst>
          </p:cNvPr>
          <p:cNvSpPr/>
          <p:nvPr/>
        </p:nvSpPr>
        <p:spPr bwMode="gray">
          <a:xfrm>
            <a:off x="8044761" y="3285791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1" name="文本框 44">
            <a:extLst>
              <a:ext uri="{FF2B5EF4-FFF2-40B4-BE49-F238E27FC236}">
                <a16:creationId xmlns:a16="http://schemas.microsoft.com/office/drawing/2014/main" id="{6711D4CC-4EDB-6C4C-827D-0EF1704121B5}"/>
              </a:ext>
            </a:extLst>
          </p:cNvPr>
          <p:cNvSpPr txBox="1"/>
          <p:nvPr/>
        </p:nvSpPr>
        <p:spPr>
          <a:xfrm>
            <a:off x="7657901" y="2933199"/>
            <a:ext cx="108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Event#3</a:t>
            </a:r>
          </a:p>
        </p:txBody>
      </p:sp>
      <p:sp>
        <p:nvSpPr>
          <p:cNvPr id="32" name="矩形 42">
            <a:extLst>
              <a:ext uri="{FF2B5EF4-FFF2-40B4-BE49-F238E27FC236}">
                <a16:creationId xmlns:a16="http://schemas.microsoft.com/office/drawing/2014/main" id="{BB891812-1E40-B640-AE48-8F024E952B7D}"/>
              </a:ext>
            </a:extLst>
          </p:cNvPr>
          <p:cNvSpPr/>
          <p:nvPr/>
        </p:nvSpPr>
        <p:spPr bwMode="gray">
          <a:xfrm>
            <a:off x="9206083" y="3285791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3" name="文本框 44">
            <a:extLst>
              <a:ext uri="{FF2B5EF4-FFF2-40B4-BE49-F238E27FC236}">
                <a16:creationId xmlns:a16="http://schemas.microsoft.com/office/drawing/2014/main" id="{91BD0911-2AD7-9C47-9341-1F4E3D191BA7}"/>
              </a:ext>
            </a:extLst>
          </p:cNvPr>
          <p:cNvSpPr txBox="1"/>
          <p:nvPr/>
        </p:nvSpPr>
        <p:spPr>
          <a:xfrm>
            <a:off x="8820771" y="2933199"/>
            <a:ext cx="108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Event#4</a:t>
            </a:r>
          </a:p>
        </p:txBody>
      </p:sp>
      <p:sp>
        <p:nvSpPr>
          <p:cNvPr id="34" name="矩形 42">
            <a:extLst>
              <a:ext uri="{FF2B5EF4-FFF2-40B4-BE49-F238E27FC236}">
                <a16:creationId xmlns:a16="http://schemas.microsoft.com/office/drawing/2014/main" id="{ED9DCD26-CD16-C64E-BCA8-3E84F1C3CAA2}"/>
              </a:ext>
            </a:extLst>
          </p:cNvPr>
          <p:cNvSpPr/>
          <p:nvPr/>
        </p:nvSpPr>
        <p:spPr bwMode="gray">
          <a:xfrm>
            <a:off x="10367404" y="3282547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6" name="文本框 44">
            <a:extLst>
              <a:ext uri="{FF2B5EF4-FFF2-40B4-BE49-F238E27FC236}">
                <a16:creationId xmlns:a16="http://schemas.microsoft.com/office/drawing/2014/main" id="{7A2C3091-337A-974D-802F-24D2EE0CD21E}"/>
              </a:ext>
            </a:extLst>
          </p:cNvPr>
          <p:cNvSpPr txBox="1"/>
          <p:nvPr/>
        </p:nvSpPr>
        <p:spPr>
          <a:xfrm>
            <a:off x="9976814" y="2929955"/>
            <a:ext cx="108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Event#5</a:t>
            </a:r>
          </a:p>
        </p:txBody>
      </p:sp>
      <p:cxnSp>
        <p:nvCxnSpPr>
          <p:cNvPr id="37" name="直接箭头连接符 18">
            <a:extLst>
              <a:ext uri="{FF2B5EF4-FFF2-40B4-BE49-F238E27FC236}">
                <a16:creationId xmlns:a16="http://schemas.microsoft.com/office/drawing/2014/main" id="{E9CF8720-B852-9C46-B4CE-936F722A8708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7184121" y="3442809"/>
            <a:ext cx="860640" cy="3244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18">
            <a:extLst>
              <a:ext uri="{FF2B5EF4-FFF2-40B4-BE49-F238E27FC236}">
                <a16:creationId xmlns:a16="http://schemas.microsoft.com/office/drawing/2014/main" id="{77BC1080-85CA-054D-AFC2-CDB7D2D849E2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8345443" y="3442809"/>
            <a:ext cx="860640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18">
            <a:extLst>
              <a:ext uri="{FF2B5EF4-FFF2-40B4-BE49-F238E27FC236}">
                <a16:creationId xmlns:a16="http://schemas.microsoft.com/office/drawing/2014/main" id="{0664D6FC-F13C-7946-828A-18884F07FE3E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 flipV="1">
            <a:off x="9506765" y="3439565"/>
            <a:ext cx="860639" cy="3244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2">
            <a:extLst>
              <a:ext uri="{FF2B5EF4-FFF2-40B4-BE49-F238E27FC236}">
                <a16:creationId xmlns:a16="http://schemas.microsoft.com/office/drawing/2014/main" id="{070B2CBC-B5F3-7544-AE81-9F8C0416F5CC}"/>
              </a:ext>
            </a:extLst>
          </p:cNvPr>
          <p:cNvSpPr/>
          <p:nvPr/>
        </p:nvSpPr>
        <p:spPr bwMode="gray">
          <a:xfrm>
            <a:off x="6582949" y="4278963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2" name="文本框 44">
            <a:extLst>
              <a:ext uri="{FF2B5EF4-FFF2-40B4-BE49-F238E27FC236}">
                <a16:creationId xmlns:a16="http://schemas.microsoft.com/office/drawing/2014/main" id="{84002424-2B8C-5B42-96F0-D9D207630213}"/>
              </a:ext>
            </a:extLst>
          </p:cNvPr>
          <p:cNvSpPr txBox="1"/>
          <p:nvPr/>
        </p:nvSpPr>
        <p:spPr>
          <a:xfrm>
            <a:off x="6158504" y="4612184"/>
            <a:ext cx="108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Event#6</a:t>
            </a:r>
          </a:p>
        </p:txBody>
      </p:sp>
      <p:sp>
        <p:nvSpPr>
          <p:cNvPr id="44" name="矩形 42">
            <a:extLst>
              <a:ext uri="{FF2B5EF4-FFF2-40B4-BE49-F238E27FC236}">
                <a16:creationId xmlns:a16="http://schemas.microsoft.com/office/drawing/2014/main" id="{FBD63684-DDD4-9340-A3B9-E15F790A6A64}"/>
              </a:ext>
            </a:extLst>
          </p:cNvPr>
          <p:cNvSpPr/>
          <p:nvPr/>
        </p:nvSpPr>
        <p:spPr bwMode="gray">
          <a:xfrm>
            <a:off x="7744271" y="4275719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A7EF82F-2160-9D42-B5D2-E2146778FB8F}"/>
              </a:ext>
            </a:extLst>
          </p:cNvPr>
          <p:cNvSpPr txBox="1"/>
          <p:nvPr/>
        </p:nvSpPr>
        <p:spPr>
          <a:xfrm>
            <a:off x="7357411" y="4608940"/>
            <a:ext cx="108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Event#7</a:t>
            </a:r>
          </a:p>
        </p:txBody>
      </p:sp>
      <p:sp>
        <p:nvSpPr>
          <p:cNvPr id="46" name="矩形 42">
            <a:extLst>
              <a:ext uri="{FF2B5EF4-FFF2-40B4-BE49-F238E27FC236}">
                <a16:creationId xmlns:a16="http://schemas.microsoft.com/office/drawing/2014/main" id="{D9D90F50-5C0C-7F49-A0E2-9408CB409B2F}"/>
              </a:ext>
            </a:extLst>
          </p:cNvPr>
          <p:cNvSpPr/>
          <p:nvPr/>
        </p:nvSpPr>
        <p:spPr bwMode="gray">
          <a:xfrm>
            <a:off x="8905593" y="4275719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7" name="文本框 44">
            <a:extLst>
              <a:ext uri="{FF2B5EF4-FFF2-40B4-BE49-F238E27FC236}">
                <a16:creationId xmlns:a16="http://schemas.microsoft.com/office/drawing/2014/main" id="{F9E4CB47-06BD-6341-884E-4857818B1546}"/>
              </a:ext>
            </a:extLst>
          </p:cNvPr>
          <p:cNvSpPr txBox="1"/>
          <p:nvPr/>
        </p:nvSpPr>
        <p:spPr>
          <a:xfrm>
            <a:off x="8520281" y="4608940"/>
            <a:ext cx="108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Event#8</a:t>
            </a:r>
          </a:p>
        </p:txBody>
      </p:sp>
      <p:cxnSp>
        <p:nvCxnSpPr>
          <p:cNvPr id="48" name="直接箭头连接符 18">
            <a:extLst>
              <a:ext uri="{FF2B5EF4-FFF2-40B4-BE49-F238E27FC236}">
                <a16:creationId xmlns:a16="http://schemas.microsoft.com/office/drawing/2014/main" id="{F52AA231-F8E4-6646-A485-562D5F77DE8C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 flipV="1">
            <a:off x="6883631" y="4432737"/>
            <a:ext cx="860640" cy="3244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18">
            <a:extLst>
              <a:ext uri="{FF2B5EF4-FFF2-40B4-BE49-F238E27FC236}">
                <a16:creationId xmlns:a16="http://schemas.microsoft.com/office/drawing/2014/main" id="{EF367187-2E30-9D4C-8DFE-D50BBD64EE1B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>
            <a:off x="8044953" y="4432737"/>
            <a:ext cx="860640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18">
            <a:extLst>
              <a:ext uri="{FF2B5EF4-FFF2-40B4-BE49-F238E27FC236}">
                <a16:creationId xmlns:a16="http://schemas.microsoft.com/office/drawing/2014/main" id="{9C5B834C-8AB6-F24E-A59C-B43638D6CE17}"/>
              </a:ext>
            </a:extLst>
          </p:cNvPr>
          <p:cNvCxnSpPr>
            <a:cxnSpLocks/>
            <a:stCxn id="28" idx="2"/>
            <a:endCxn id="44" idx="0"/>
          </p:cNvCxnSpPr>
          <p:nvPr/>
        </p:nvCxnSpPr>
        <p:spPr>
          <a:xfrm>
            <a:off x="7033780" y="3603071"/>
            <a:ext cx="860832" cy="672648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18">
            <a:extLst>
              <a:ext uri="{FF2B5EF4-FFF2-40B4-BE49-F238E27FC236}">
                <a16:creationId xmlns:a16="http://schemas.microsoft.com/office/drawing/2014/main" id="{19F2C006-40B3-5547-930B-244D69F73CBC}"/>
              </a:ext>
            </a:extLst>
          </p:cNvPr>
          <p:cNvCxnSpPr>
            <a:cxnSpLocks/>
            <a:stCxn id="32" idx="2"/>
            <a:endCxn id="46" idx="0"/>
          </p:cNvCxnSpPr>
          <p:nvPr/>
        </p:nvCxnSpPr>
        <p:spPr>
          <a:xfrm flipH="1">
            <a:off x="9055934" y="3599827"/>
            <a:ext cx="300490" cy="675892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18">
            <a:extLst>
              <a:ext uri="{FF2B5EF4-FFF2-40B4-BE49-F238E27FC236}">
                <a16:creationId xmlns:a16="http://schemas.microsoft.com/office/drawing/2014/main" id="{FE49AD9F-ACB7-F848-ACED-5A646FED7CE7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10517745" y="3596583"/>
            <a:ext cx="390590" cy="760581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44">
            <a:extLst>
              <a:ext uri="{FF2B5EF4-FFF2-40B4-BE49-F238E27FC236}">
                <a16:creationId xmlns:a16="http://schemas.microsoft.com/office/drawing/2014/main" id="{BA5839D9-4AA0-3144-8DD3-954666E53262}"/>
              </a:ext>
            </a:extLst>
          </p:cNvPr>
          <p:cNvSpPr txBox="1"/>
          <p:nvPr/>
        </p:nvSpPr>
        <p:spPr>
          <a:xfrm>
            <a:off x="10367404" y="4602605"/>
            <a:ext cx="108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6EDB31-D59F-1542-8E2D-0792EDEC688B}"/>
              </a:ext>
            </a:extLst>
          </p:cNvPr>
          <p:cNvSpPr/>
          <p:nvPr/>
        </p:nvSpPr>
        <p:spPr bwMode="gray">
          <a:xfrm>
            <a:off x="7804612" y="4336214"/>
            <a:ext cx="180000" cy="195344"/>
          </a:xfrm>
          <a:prstGeom prst="rect">
            <a:avLst/>
          </a:prstGeom>
          <a:solidFill>
            <a:srgbClr val="AD0101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9618DAD-691C-4D43-B657-195DE698FE5E}"/>
              </a:ext>
            </a:extLst>
          </p:cNvPr>
          <p:cNvSpPr/>
          <p:nvPr/>
        </p:nvSpPr>
        <p:spPr bwMode="gray">
          <a:xfrm>
            <a:off x="6929047" y="3345256"/>
            <a:ext cx="180000" cy="195344"/>
          </a:xfrm>
          <a:prstGeom prst="rect">
            <a:avLst/>
          </a:prstGeom>
          <a:solidFill>
            <a:srgbClr val="AD0101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889DE84-9DBD-A447-99F0-386CC087BDE7}"/>
              </a:ext>
            </a:extLst>
          </p:cNvPr>
          <p:cNvSpPr/>
          <p:nvPr/>
        </p:nvSpPr>
        <p:spPr bwMode="gray">
          <a:xfrm>
            <a:off x="9266232" y="3345256"/>
            <a:ext cx="180000" cy="195344"/>
          </a:xfrm>
          <a:prstGeom prst="rect">
            <a:avLst/>
          </a:prstGeom>
          <a:solidFill>
            <a:srgbClr val="AD0101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EB480C3-1BA0-9A4C-BD99-780177A5596A}"/>
              </a:ext>
            </a:extLst>
          </p:cNvPr>
          <p:cNvSpPr/>
          <p:nvPr/>
        </p:nvSpPr>
        <p:spPr bwMode="gray">
          <a:xfrm>
            <a:off x="8956252" y="4333443"/>
            <a:ext cx="180000" cy="195344"/>
          </a:xfrm>
          <a:prstGeom prst="rect">
            <a:avLst/>
          </a:prstGeom>
          <a:solidFill>
            <a:srgbClr val="AD0101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6F2FAA0-4E05-B044-B129-87F993076D91}"/>
              </a:ext>
            </a:extLst>
          </p:cNvPr>
          <p:cNvSpPr/>
          <p:nvPr/>
        </p:nvSpPr>
        <p:spPr bwMode="gray">
          <a:xfrm>
            <a:off x="10427745" y="3343545"/>
            <a:ext cx="180000" cy="195344"/>
          </a:xfrm>
          <a:prstGeom prst="rect">
            <a:avLst/>
          </a:prstGeom>
          <a:solidFill>
            <a:srgbClr val="AD0101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5185C-6DDA-834F-96D4-65AF6C88E70B}"/>
              </a:ext>
            </a:extLst>
          </p:cNvPr>
          <p:cNvSpPr/>
          <p:nvPr/>
        </p:nvSpPr>
        <p:spPr bwMode="gray">
          <a:xfrm>
            <a:off x="5285076" y="2936443"/>
            <a:ext cx="6164190" cy="2900748"/>
          </a:xfrm>
          <a:prstGeom prst="rect">
            <a:avLst/>
          </a:prstGeom>
          <a:solidFill>
            <a:schemeClr val="bg1">
              <a:alpha val="67853"/>
            </a:schemeClr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6" name="Picture 2" descr="Old bomb starting to explode Royalty Free Vector Image">
            <a:extLst>
              <a:ext uri="{FF2B5EF4-FFF2-40B4-BE49-F238E27FC236}">
                <a16:creationId xmlns:a16="http://schemas.microsoft.com/office/drawing/2014/main" id="{21478001-C694-BB44-8181-3065C822E9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57"/>
          <a:stretch/>
        </p:blipFill>
        <p:spPr bwMode="auto">
          <a:xfrm>
            <a:off x="7300646" y="2476819"/>
            <a:ext cx="2453471" cy="187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文本框 43">
            <a:extLst>
              <a:ext uri="{FF2B5EF4-FFF2-40B4-BE49-F238E27FC236}">
                <a16:creationId xmlns:a16="http://schemas.microsoft.com/office/drawing/2014/main" id="{CC1AA7DB-6605-D543-BC2C-E73480534F0E}"/>
              </a:ext>
            </a:extLst>
          </p:cNvPr>
          <p:cNvSpPr txBox="1"/>
          <p:nvPr/>
        </p:nvSpPr>
        <p:spPr>
          <a:xfrm>
            <a:off x="6055977" y="4550991"/>
            <a:ext cx="4673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Existing works </a:t>
            </a:r>
            <a:r>
              <a:rPr lang="en-US" sz="2400" b="1" dirty="0">
                <a:solidFill>
                  <a:srgbClr val="FF0000"/>
                </a:solidFill>
              </a:rPr>
              <a:t>repeatedly</a:t>
            </a:r>
            <a:r>
              <a:rPr lang="en-US" sz="2400" b="1" dirty="0"/>
              <a:t> build relations until no more relation is found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9647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11" grpId="0" animBg="1"/>
      <p:bldP spid="8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05302B-799F-D44D-B8B6-28D701239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443755"/>
            <a:ext cx="11118273" cy="969496"/>
          </a:xfrm>
        </p:spPr>
        <p:txBody>
          <a:bodyPr/>
          <a:lstStyle/>
          <a:p>
            <a:r>
              <a:rPr lang="en-HK" dirty="0"/>
              <a:t>We add nodes in the trace order</a:t>
            </a:r>
          </a:p>
          <a:p>
            <a:pPr lvl="1"/>
            <a:r>
              <a:rPr lang="en-HK" dirty="0"/>
              <a:t>Benefit: build graph on a </a:t>
            </a:r>
            <a:r>
              <a:rPr lang="en-HK" u="sng" dirty="0"/>
              <a:t>limited</a:t>
            </a:r>
            <a:r>
              <a:rPr lang="en-HK" dirty="0"/>
              <a:t> number of events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Incremental Graph Construction</a:t>
            </a:r>
          </a:p>
        </p:txBody>
      </p:sp>
      <p:graphicFrame>
        <p:nvGraphicFramePr>
          <p:cNvPr id="35" name="图示 34"/>
          <p:cNvGraphicFramePr/>
          <p:nvPr/>
        </p:nvGraphicFramePr>
        <p:xfrm>
          <a:off x="721886" y="111600"/>
          <a:ext cx="10646972" cy="49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97809C1-6419-554A-AB19-E4D36AEAB1E3}"/>
              </a:ext>
            </a:extLst>
          </p:cNvPr>
          <p:cNvSpPr txBox="1"/>
          <p:nvPr/>
        </p:nvSpPr>
        <p:spPr>
          <a:xfrm>
            <a:off x="9129714" y="2693444"/>
            <a:ext cx="1714500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  <a:cs typeface="Cavolini" panose="03000502040302020204" pitchFamily="66" charset="0"/>
              </a:rPr>
              <a:t>Event#1</a:t>
            </a:r>
          </a:p>
          <a:p>
            <a:pPr algn="ctr"/>
            <a:r>
              <a:rPr lang="en-US" sz="2400" dirty="0">
                <a:latin typeface="Candara" panose="020E0502030303020204" pitchFamily="34" charset="0"/>
                <a:cs typeface="Cavolini" panose="03000502040302020204" pitchFamily="66" charset="0"/>
              </a:rPr>
              <a:t>Event#2</a:t>
            </a:r>
          </a:p>
          <a:p>
            <a:pPr algn="ctr"/>
            <a:r>
              <a:rPr lang="en-US" sz="2400" dirty="0">
                <a:latin typeface="Candara" panose="020E0502030303020204" pitchFamily="34" charset="0"/>
                <a:cs typeface="Cavolini" panose="03000502040302020204" pitchFamily="66" charset="0"/>
              </a:rPr>
              <a:t>Event#3</a:t>
            </a:r>
          </a:p>
          <a:p>
            <a:pPr algn="ctr"/>
            <a:r>
              <a:rPr lang="en-US" sz="2400" dirty="0">
                <a:latin typeface="Candara" panose="020E0502030303020204" pitchFamily="34" charset="0"/>
                <a:cs typeface="Cavolini" panose="03000502040302020204" pitchFamily="66" charset="0"/>
              </a:rPr>
              <a:t>Event#4</a:t>
            </a:r>
          </a:p>
          <a:p>
            <a:pPr algn="ctr"/>
            <a:r>
              <a:rPr lang="en-US" sz="2400" dirty="0">
                <a:latin typeface="Candara" panose="020E0502030303020204" pitchFamily="34" charset="0"/>
                <a:cs typeface="Cavolini" panose="03000502040302020204" pitchFamily="66" charset="0"/>
              </a:rPr>
              <a:t>Event#5</a:t>
            </a:r>
          </a:p>
          <a:p>
            <a:pPr algn="ctr"/>
            <a:r>
              <a:rPr lang="en-US" sz="2400" dirty="0">
                <a:latin typeface="Candara" panose="020E0502030303020204" pitchFamily="34" charset="0"/>
                <a:cs typeface="Cavolini" panose="03000502040302020204" pitchFamily="66" charset="0"/>
              </a:rPr>
              <a:t>Event#6</a:t>
            </a:r>
          </a:p>
          <a:p>
            <a:pPr algn="ctr"/>
            <a:r>
              <a:rPr lang="en-US" sz="2400" dirty="0">
                <a:latin typeface="Candara" panose="020E0502030303020204" pitchFamily="34" charset="0"/>
                <a:cs typeface="Cavolini" panose="03000502040302020204" pitchFamily="66" charset="0"/>
              </a:rPr>
              <a:t>Event#7</a:t>
            </a:r>
          </a:p>
          <a:p>
            <a:pPr algn="ctr"/>
            <a:r>
              <a:rPr lang="en-US" sz="2400" dirty="0">
                <a:latin typeface="Candara" panose="020E0502030303020204" pitchFamily="34" charset="0"/>
                <a:cs typeface="Cavolini" panose="03000502040302020204" pitchFamily="66" charset="0"/>
              </a:rPr>
              <a:t>Event#8</a:t>
            </a:r>
          </a:p>
          <a:p>
            <a:pPr algn="ctr"/>
            <a:endParaRPr lang="en-US" sz="2400" dirty="0">
              <a:latin typeface="Candara" panose="020E0502030303020204" pitchFamily="34" charset="0"/>
              <a:cs typeface="Cavolini" panose="03000502040302020204" pitchFamily="66" charset="0"/>
            </a:endParaRPr>
          </a:p>
          <a:p>
            <a:pPr algn="ctr"/>
            <a:r>
              <a:rPr lang="en-US" sz="2400" dirty="0">
                <a:latin typeface="Candara" panose="020E0502030303020204" pitchFamily="34" charset="0"/>
                <a:cs typeface="Cavolini" panose="03000502040302020204" pitchFamily="66" charset="0"/>
              </a:rPr>
              <a:t>trace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8BFAE461-2AB4-204B-ACF1-93A5A8055F08}"/>
              </a:ext>
            </a:extLst>
          </p:cNvPr>
          <p:cNvSpPr/>
          <p:nvPr/>
        </p:nvSpPr>
        <p:spPr bwMode="gray">
          <a:xfrm>
            <a:off x="8688624" y="4254694"/>
            <a:ext cx="283935" cy="232928"/>
          </a:xfrm>
          <a:prstGeom prst="rightArrow">
            <a:avLst/>
          </a:prstGeom>
          <a:solidFill>
            <a:srgbClr val="FF0000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2" name="矩形 7">
            <a:extLst>
              <a:ext uri="{FF2B5EF4-FFF2-40B4-BE49-F238E27FC236}">
                <a16:creationId xmlns:a16="http://schemas.microsoft.com/office/drawing/2014/main" id="{F58C27D8-B82A-3043-94A9-E4F36829A69E}"/>
              </a:ext>
            </a:extLst>
          </p:cNvPr>
          <p:cNvSpPr/>
          <p:nvPr/>
        </p:nvSpPr>
        <p:spPr>
          <a:xfrm>
            <a:off x="1445721" y="2618719"/>
            <a:ext cx="5671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an event </a:t>
            </a:r>
            <a:r>
              <a:rPr lang="en-US" altLang="zh-CN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only events that occur before e in trace can happen before </a:t>
            </a:r>
            <a:r>
              <a:rPr lang="en-US" altLang="zh-CN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9" name="矩形 42">
            <a:extLst>
              <a:ext uri="{FF2B5EF4-FFF2-40B4-BE49-F238E27FC236}">
                <a16:creationId xmlns:a16="http://schemas.microsoft.com/office/drawing/2014/main" id="{23371FBE-407D-4749-8879-4CC276B223C2}"/>
              </a:ext>
            </a:extLst>
          </p:cNvPr>
          <p:cNvSpPr/>
          <p:nvPr/>
        </p:nvSpPr>
        <p:spPr bwMode="gray">
          <a:xfrm>
            <a:off x="1891640" y="4059569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直接箭头连接符 18">
            <a:extLst>
              <a:ext uri="{FF2B5EF4-FFF2-40B4-BE49-F238E27FC236}">
                <a16:creationId xmlns:a16="http://schemas.microsoft.com/office/drawing/2014/main" id="{8895539E-0B72-F843-BFAA-DD4C150D2B17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2192322" y="4216587"/>
            <a:ext cx="860640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44">
            <a:extLst>
              <a:ext uri="{FF2B5EF4-FFF2-40B4-BE49-F238E27FC236}">
                <a16:creationId xmlns:a16="http://schemas.microsoft.com/office/drawing/2014/main" id="{EB30FE3C-0CFE-7C4C-B627-E8B95FDA1335}"/>
              </a:ext>
            </a:extLst>
          </p:cNvPr>
          <p:cNvSpPr txBox="1"/>
          <p:nvPr/>
        </p:nvSpPr>
        <p:spPr>
          <a:xfrm>
            <a:off x="1501050" y="3706977"/>
            <a:ext cx="108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Event#1</a:t>
            </a:r>
          </a:p>
        </p:txBody>
      </p:sp>
      <p:sp>
        <p:nvSpPr>
          <p:cNvPr id="12" name="矩形 42">
            <a:extLst>
              <a:ext uri="{FF2B5EF4-FFF2-40B4-BE49-F238E27FC236}">
                <a16:creationId xmlns:a16="http://schemas.microsoft.com/office/drawing/2014/main" id="{E5CC2830-C0AC-C84E-ABBC-AE62809A0D12}"/>
              </a:ext>
            </a:extLst>
          </p:cNvPr>
          <p:cNvSpPr/>
          <p:nvPr/>
        </p:nvSpPr>
        <p:spPr bwMode="gray">
          <a:xfrm>
            <a:off x="3052962" y="4059569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" name="文本框 44">
            <a:extLst>
              <a:ext uri="{FF2B5EF4-FFF2-40B4-BE49-F238E27FC236}">
                <a16:creationId xmlns:a16="http://schemas.microsoft.com/office/drawing/2014/main" id="{4A4E33D8-537E-6643-81C3-C9EDC5D37943}"/>
              </a:ext>
            </a:extLst>
          </p:cNvPr>
          <p:cNvSpPr txBox="1"/>
          <p:nvPr/>
        </p:nvSpPr>
        <p:spPr>
          <a:xfrm>
            <a:off x="2628517" y="3706977"/>
            <a:ext cx="108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Event#2</a:t>
            </a:r>
          </a:p>
        </p:txBody>
      </p:sp>
      <p:sp>
        <p:nvSpPr>
          <p:cNvPr id="14" name="矩形 42">
            <a:extLst>
              <a:ext uri="{FF2B5EF4-FFF2-40B4-BE49-F238E27FC236}">
                <a16:creationId xmlns:a16="http://schemas.microsoft.com/office/drawing/2014/main" id="{CFA4145A-6DFE-534D-A01E-D04E8EBC4AAD}"/>
              </a:ext>
            </a:extLst>
          </p:cNvPr>
          <p:cNvSpPr/>
          <p:nvPr/>
        </p:nvSpPr>
        <p:spPr bwMode="gray">
          <a:xfrm>
            <a:off x="4214284" y="4056325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" name="文本框 44">
            <a:extLst>
              <a:ext uri="{FF2B5EF4-FFF2-40B4-BE49-F238E27FC236}">
                <a16:creationId xmlns:a16="http://schemas.microsoft.com/office/drawing/2014/main" id="{3531A57D-7649-D84B-A9D0-C4BA1357F4D9}"/>
              </a:ext>
            </a:extLst>
          </p:cNvPr>
          <p:cNvSpPr txBox="1"/>
          <p:nvPr/>
        </p:nvSpPr>
        <p:spPr>
          <a:xfrm>
            <a:off x="3827424" y="3703733"/>
            <a:ext cx="108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Event#3</a:t>
            </a:r>
          </a:p>
        </p:txBody>
      </p:sp>
      <p:sp>
        <p:nvSpPr>
          <p:cNvPr id="16" name="矩形 42">
            <a:extLst>
              <a:ext uri="{FF2B5EF4-FFF2-40B4-BE49-F238E27FC236}">
                <a16:creationId xmlns:a16="http://schemas.microsoft.com/office/drawing/2014/main" id="{30B29B15-94D5-FC46-AAFB-2C93678BCAE7}"/>
              </a:ext>
            </a:extLst>
          </p:cNvPr>
          <p:cNvSpPr/>
          <p:nvPr/>
        </p:nvSpPr>
        <p:spPr bwMode="gray">
          <a:xfrm>
            <a:off x="5375606" y="4056325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7" name="文本框 44">
            <a:extLst>
              <a:ext uri="{FF2B5EF4-FFF2-40B4-BE49-F238E27FC236}">
                <a16:creationId xmlns:a16="http://schemas.microsoft.com/office/drawing/2014/main" id="{11E08B2C-D386-2F46-9DF5-8A8F51DFD999}"/>
              </a:ext>
            </a:extLst>
          </p:cNvPr>
          <p:cNvSpPr txBox="1"/>
          <p:nvPr/>
        </p:nvSpPr>
        <p:spPr>
          <a:xfrm>
            <a:off x="4990294" y="3703733"/>
            <a:ext cx="108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Event#4</a:t>
            </a:r>
          </a:p>
        </p:txBody>
      </p:sp>
      <p:sp>
        <p:nvSpPr>
          <p:cNvPr id="18" name="矩形 42">
            <a:extLst>
              <a:ext uri="{FF2B5EF4-FFF2-40B4-BE49-F238E27FC236}">
                <a16:creationId xmlns:a16="http://schemas.microsoft.com/office/drawing/2014/main" id="{3F768942-DC08-BA44-BB1B-85C64A07DE78}"/>
              </a:ext>
            </a:extLst>
          </p:cNvPr>
          <p:cNvSpPr/>
          <p:nvPr/>
        </p:nvSpPr>
        <p:spPr bwMode="gray">
          <a:xfrm>
            <a:off x="6536927" y="4053081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9" name="文本框 44">
            <a:extLst>
              <a:ext uri="{FF2B5EF4-FFF2-40B4-BE49-F238E27FC236}">
                <a16:creationId xmlns:a16="http://schemas.microsoft.com/office/drawing/2014/main" id="{9CF43D82-1D87-694A-A992-66CB958AE4A7}"/>
              </a:ext>
            </a:extLst>
          </p:cNvPr>
          <p:cNvSpPr txBox="1"/>
          <p:nvPr/>
        </p:nvSpPr>
        <p:spPr>
          <a:xfrm>
            <a:off x="6146337" y="3700489"/>
            <a:ext cx="108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Event#5</a:t>
            </a:r>
          </a:p>
        </p:txBody>
      </p:sp>
      <p:cxnSp>
        <p:nvCxnSpPr>
          <p:cNvPr id="20" name="直接箭头连接符 18">
            <a:extLst>
              <a:ext uri="{FF2B5EF4-FFF2-40B4-BE49-F238E27FC236}">
                <a16:creationId xmlns:a16="http://schemas.microsoft.com/office/drawing/2014/main" id="{E3850B8D-29C7-AD42-9DFA-67C019FA5470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3353644" y="4213343"/>
            <a:ext cx="860640" cy="3244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18">
            <a:extLst>
              <a:ext uri="{FF2B5EF4-FFF2-40B4-BE49-F238E27FC236}">
                <a16:creationId xmlns:a16="http://schemas.microsoft.com/office/drawing/2014/main" id="{99D95254-7DD3-DD42-957C-5413FFC0A8BF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4514966" y="4213343"/>
            <a:ext cx="860640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18">
            <a:extLst>
              <a:ext uri="{FF2B5EF4-FFF2-40B4-BE49-F238E27FC236}">
                <a16:creationId xmlns:a16="http://schemas.microsoft.com/office/drawing/2014/main" id="{B0A12383-8953-2646-BF29-06B2E964AB99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5676288" y="4210099"/>
            <a:ext cx="860639" cy="3244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42">
            <a:extLst>
              <a:ext uri="{FF2B5EF4-FFF2-40B4-BE49-F238E27FC236}">
                <a16:creationId xmlns:a16="http://schemas.microsoft.com/office/drawing/2014/main" id="{B5E641C8-1487-5F4E-944B-A71F1811DFF4}"/>
              </a:ext>
            </a:extLst>
          </p:cNvPr>
          <p:cNvSpPr/>
          <p:nvPr/>
        </p:nvSpPr>
        <p:spPr bwMode="gray">
          <a:xfrm>
            <a:off x="2752472" y="5049497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4" name="文本框 44">
            <a:extLst>
              <a:ext uri="{FF2B5EF4-FFF2-40B4-BE49-F238E27FC236}">
                <a16:creationId xmlns:a16="http://schemas.microsoft.com/office/drawing/2014/main" id="{6544E284-61A9-174F-801F-8AF061816A27}"/>
              </a:ext>
            </a:extLst>
          </p:cNvPr>
          <p:cNvSpPr txBox="1"/>
          <p:nvPr/>
        </p:nvSpPr>
        <p:spPr>
          <a:xfrm>
            <a:off x="2328027" y="5382718"/>
            <a:ext cx="108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Event#6</a:t>
            </a:r>
          </a:p>
        </p:txBody>
      </p:sp>
      <p:sp>
        <p:nvSpPr>
          <p:cNvPr id="25" name="矩形 42">
            <a:extLst>
              <a:ext uri="{FF2B5EF4-FFF2-40B4-BE49-F238E27FC236}">
                <a16:creationId xmlns:a16="http://schemas.microsoft.com/office/drawing/2014/main" id="{DA9B4C55-EDA8-A447-9376-2E9AD1904E7C}"/>
              </a:ext>
            </a:extLst>
          </p:cNvPr>
          <p:cNvSpPr/>
          <p:nvPr/>
        </p:nvSpPr>
        <p:spPr bwMode="gray">
          <a:xfrm>
            <a:off x="3913794" y="5046253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6" name="文本框 44">
            <a:extLst>
              <a:ext uri="{FF2B5EF4-FFF2-40B4-BE49-F238E27FC236}">
                <a16:creationId xmlns:a16="http://schemas.microsoft.com/office/drawing/2014/main" id="{38BB184A-17AE-7B48-8FCC-31AD9601F214}"/>
              </a:ext>
            </a:extLst>
          </p:cNvPr>
          <p:cNvSpPr txBox="1"/>
          <p:nvPr/>
        </p:nvSpPr>
        <p:spPr>
          <a:xfrm>
            <a:off x="3526934" y="5379474"/>
            <a:ext cx="108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Event#7</a:t>
            </a:r>
          </a:p>
        </p:txBody>
      </p:sp>
      <p:sp>
        <p:nvSpPr>
          <p:cNvPr id="27" name="矩形 42">
            <a:extLst>
              <a:ext uri="{FF2B5EF4-FFF2-40B4-BE49-F238E27FC236}">
                <a16:creationId xmlns:a16="http://schemas.microsoft.com/office/drawing/2014/main" id="{94F6A266-21E1-A540-9697-3C89DF2520BB}"/>
              </a:ext>
            </a:extLst>
          </p:cNvPr>
          <p:cNvSpPr/>
          <p:nvPr/>
        </p:nvSpPr>
        <p:spPr bwMode="gray">
          <a:xfrm>
            <a:off x="5075116" y="5046253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8" name="文本框 44">
            <a:extLst>
              <a:ext uri="{FF2B5EF4-FFF2-40B4-BE49-F238E27FC236}">
                <a16:creationId xmlns:a16="http://schemas.microsoft.com/office/drawing/2014/main" id="{2DD05BEB-7FD4-F044-A26D-D548E96A8D72}"/>
              </a:ext>
            </a:extLst>
          </p:cNvPr>
          <p:cNvSpPr txBox="1"/>
          <p:nvPr/>
        </p:nvSpPr>
        <p:spPr>
          <a:xfrm>
            <a:off x="4689804" y="5379474"/>
            <a:ext cx="108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Event#8</a:t>
            </a:r>
          </a:p>
        </p:txBody>
      </p:sp>
      <p:cxnSp>
        <p:nvCxnSpPr>
          <p:cNvPr id="29" name="直接箭头连接符 18">
            <a:extLst>
              <a:ext uri="{FF2B5EF4-FFF2-40B4-BE49-F238E27FC236}">
                <a16:creationId xmlns:a16="http://schemas.microsoft.com/office/drawing/2014/main" id="{075567FA-E0E0-3346-9262-01ACE8C5A114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3053154" y="5203271"/>
            <a:ext cx="860640" cy="3244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18">
            <a:extLst>
              <a:ext uri="{FF2B5EF4-FFF2-40B4-BE49-F238E27FC236}">
                <a16:creationId xmlns:a16="http://schemas.microsoft.com/office/drawing/2014/main" id="{20EE943A-1EAE-F640-932F-1C110FD30BD5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4214476" y="5203271"/>
            <a:ext cx="860640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18">
            <a:extLst>
              <a:ext uri="{FF2B5EF4-FFF2-40B4-BE49-F238E27FC236}">
                <a16:creationId xmlns:a16="http://schemas.microsoft.com/office/drawing/2014/main" id="{CC038F55-91A2-3848-B22C-6E3F372DB847}"/>
              </a:ext>
            </a:extLst>
          </p:cNvPr>
          <p:cNvCxnSpPr>
            <a:cxnSpLocks/>
            <a:stCxn id="12" idx="2"/>
            <a:endCxn id="25" idx="0"/>
          </p:cNvCxnSpPr>
          <p:nvPr/>
        </p:nvCxnSpPr>
        <p:spPr>
          <a:xfrm>
            <a:off x="3203303" y="4373605"/>
            <a:ext cx="860832" cy="672648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3A3035D-D501-844B-BD0F-A3902DA5A62D}"/>
              </a:ext>
            </a:extLst>
          </p:cNvPr>
          <p:cNvSpPr/>
          <p:nvPr/>
        </p:nvSpPr>
        <p:spPr bwMode="gray">
          <a:xfrm>
            <a:off x="3113111" y="4120018"/>
            <a:ext cx="180000" cy="195344"/>
          </a:xfrm>
          <a:prstGeom prst="rect">
            <a:avLst/>
          </a:prstGeom>
          <a:solidFill>
            <a:srgbClr val="AD0101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E39E7D8-3A14-0C43-8ADF-44D4C4171364}"/>
              </a:ext>
            </a:extLst>
          </p:cNvPr>
          <p:cNvSpPr/>
          <p:nvPr/>
        </p:nvSpPr>
        <p:spPr bwMode="gray">
          <a:xfrm>
            <a:off x="3979978" y="5105599"/>
            <a:ext cx="180000" cy="195344"/>
          </a:xfrm>
          <a:prstGeom prst="rect">
            <a:avLst/>
          </a:prstGeom>
          <a:solidFill>
            <a:srgbClr val="AD0101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272F607-9BD4-1C49-AAB1-55F9CD13690A}"/>
              </a:ext>
            </a:extLst>
          </p:cNvPr>
          <p:cNvSpPr/>
          <p:nvPr/>
        </p:nvSpPr>
        <p:spPr bwMode="gray">
          <a:xfrm>
            <a:off x="4281439" y="4120018"/>
            <a:ext cx="180000" cy="195344"/>
          </a:xfrm>
          <a:prstGeom prst="rect">
            <a:avLst/>
          </a:prstGeom>
          <a:solidFill>
            <a:srgbClr val="C00000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E7BFB87-9A00-5945-8ADC-59E9D95F172D}"/>
              </a:ext>
            </a:extLst>
          </p:cNvPr>
          <p:cNvSpPr/>
          <p:nvPr/>
        </p:nvSpPr>
        <p:spPr bwMode="gray">
          <a:xfrm>
            <a:off x="5435947" y="4120018"/>
            <a:ext cx="180000" cy="195344"/>
          </a:xfrm>
          <a:prstGeom prst="rect">
            <a:avLst/>
          </a:prstGeom>
          <a:solidFill>
            <a:srgbClr val="C00000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56E0F3D-44E8-9B43-822A-76C12BBB27D9}"/>
              </a:ext>
            </a:extLst>
          </p:cNvPr>
          <p:cNvSpPr/>
          <p:nvPr/>
        </p:nvSpPr>
        <p:spPr bwMode="gray">
          <a:xfrm>
            <a:off x="6602647" y="4120018"/>
            <a:ext cx="180000" cy="195344"/>
          </a:xfrm>
          <a:prstGeom prst="rect">
            <a:avLst/>
          </a:prstGeom>
          <a:solidFill>
            <a:srgbClr val="C00000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B38B8202-5863-684D-93EE-77A5ACBAF2A2}"/>
              </a:ext>
            </a:extLst>
          </p:cNvPr>
          <p:cNvSpPr/>
          <p:nvPr/>
        </p:nvSpPr>
        <p:spPr bwMode="gray">
          <a:xfrm>
            <a:off x="8688623" y="2823942"/>
            <a:ext cx="283935" cy="232928"/>
          </a:xfrm>
          <a:prstGeom prst="rightArrow">
            <a:avLst/>
          </a:prstGeom>
          <a:solidFill>
            <a:srgbClr val="FF0000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5052689D-FE06-5B42-85B3-1566DE794479}"/>
              </a:ext>
            </a:extLst>
          </p:cNvPr>
          <p:cNvSpPr/>
          <p:nvPr/>
        </p:nvSpPr>
        <p:spPr bwMode="gray">
          <a:xfrm>
            <a:off x="8688623" y="3162221"/>
            <a:ext cx="283935" cy="232928"/>
          </a:xfrm>
          <a:prstGeom prst="rightArrow">
            <a:avLst/>
          </a:prstGeom>
          <a:solidFill>
            <a:srgbClr val="FF0000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A580B4C4-E1FB-B747-BBBE-899C914F36E6}"/>
              </a:ext>
            </a:extLst>
          </p:cNvPr>
          <p:cNvSpPr/>
          <p:nvPr/>
        </p:nvSpPr>
        <p:spPr bwMode="gray">
          <a:xfrm>
            <a:off x="8688623" y="3539318"/>
            <a:ext cx="283935" cy="232928"/>
          </a:xfrm>
          <a:prstGeom prst="rightArrow">
            <a:avLst/>
          </a:prstGeom>
          <a:solidFill>
            <a:srgbClr val="FF0000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79C126EE-635B-F949-A047-40F85C79E8B6}"/>
              </a:ext>
            </a:extLst>
          </p:cNvPr>
          <p:cNvSpPr/>
          <p:nvPr/>
        </p:nvSpPr>
        <p:spPr bwMode="gray">
          <a:xfrm>
            <a:off x="8682896" y="3897662"/>
            <a:ext cx="283935" cy="232928"/>
          </a:xfrm>
          <a:prstGeom prst="rightArrow">
            <a:avLst/>
          </a:prstGeom>
          <a:solidFill>
            <a:srgbClr val="FF0000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EB2B1667-9593-D543-B71B-E41AD4062801}"/>
              </a:ext>
            </a:extLst>
          </p:cNvPr>
          <p:cNvSpPr/>
          <p:nvPr/>
        </p:nvSpPr>
        <p:spPr bwMode="gray">
          <a:xfrm>
            <a:off x="8682896" y="4631791"/>
            <a:ext cx="283935" cy="232928"/>
          </a:xfrm>
          <a:prstGeom prst="rightArrow">
            <a:avLst/>
          </a:prstGeom>
          <a:solidFill>
            <a:srgbClr val="FF0000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7BFD41A0-05F9-8F43-B085-A3D196D245F6}"/>
              </a:ext>
            </a:extLst>
          </p:cNvPr>
          <p:cNvSpPr/>
          <p:nvPr/>
        </p:nvSpPr>
        <p:spPr bwMode="gray">
          <a:xfrm>
            <a:off x="8680896" y="4996072"/>
            <a:ext cx="283935" cy="232928"/>
          </a:xfrm>
          <a:prstGeom prst="rightArrow">
            <a:avLst/>
          </a:prstGeom>
          <a:solidFill>
            <a:srgbClr val="FF0000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D8E127-D7E0-544D-879A-07A8443072AD}"/>
              </a:ext>
            </a:extLst>
          </p:cNvPr>
          <p:cNvSpPr/>
          <p:nvPr/>
        </p:nvSpPr>
        <p:spPr bwMode="gray">
          <a:xfrm>
            <a:off x="1951789" y="4112427"/>
            <a:ext cx="180000" cy="195344"/>
          </a:xfrm>
          <a:prstGeom prst="rect">
            <a:avLst/>
          </a:prstGeom>
          <a:solidFill>
            <a:srgbClr val="AD0101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59478F1-1A6C-E14F-B605-AF5985959CBF}"/>
              </a:ext>
            </a:extLst>
          </p:cNvPr>
          <p:cNvSpPr/>
          <p:nvPr/>
        </p:nvSpPr>
        <p:spPr bwMode="gray">
          <a:xfrm>
            <a:off x="2804032" y="5113989"/>
            <a:ext cx="180000" cy="195344"/>
          </a:xfrm>
          <a:prstGeom prst="rect">
            <a:avLst/>
          </a:prstGeom>
          <a:solidFill>
            <a:srgbClr val="AD0101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6257C49-4190-9147-8C71-024535E7B3EC}"/>
              </a:ext>
            </a:extLst>
          </p:cNvPr>
          <p:cNvSpPr/>
          <p:nvPr/>
        </p:nvSpPr>
        <p:spPr bwMode="gray">
          <a:xfrm>
            <a:off x="5129614" y="5107324"/>
            <a:ext cx="180000" cy="195344"/>
          </a:xfrm>
          <a:prstGeom prst="rect">
            <a:avLst/>
          </a:prstGeom>
          <a:solidFill>
            <a:srgbClr val="AD0101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B51F7B6F-CEDB-4443-AE9C-5831FC80E1EE}"/>
              </a:ext>
            </a:extLst>
          </p:cNvPr>
          <p:cNvSpPr/>
          <p:nvPr/>
        </p:nvSpPr>
        <p:spPr bwMode="gray">
          <a:xfrm>
            <a:off x="8688631" y="5328414"/>
            <a:ext cx="283935" cy="232928"/>
          </a:xfrm>
          <a:prstGeom prst="rightArrow">
            <a:avLst/>
          </a:prstGeom>
          <a:solidFill>
            <a:srgbClr val="FF0000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149917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2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9" grpId="0" animBg="1"/>
      <p:bldP spid="49" grpId="1" animBg="1"/>
      <p:bldP spid="50" grpId="0" animBg="1"/>
      <p:bldP spid="5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05302B-799F-D44D-B8B6-28D701239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443755"/>
            <a:ext cx="11118273" cy="969496"/>
          </a:xfrm>
        </p:spPr>
        <p:txBody>
          <a:bodyPr/>
          <a:lstStyle/>
          <a:p>
            <a:r>
              <a:rPr lang="en-HK" dirty="0"/>
              <a:t>Find unordered nodes</a:t>
            </a:r>
          </a:p>
          <a:p>
            <a:pPr lvl="1"/>
            <a:r>
              <a:rPr lang="en-HK" dirty="0"/>
              <a:t>Chain decomposition [1]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Efficient Rule Matching</a:t>
            </a:r>
          </a:p>
        </p:txBody>
      </p:sp>
      <p:graphicFrame>
        <p:nvGraphicFramePr>
          <p:cNvPr id="35" name="图示 34"/>
          <p:cNvGraphicFramePr/>
          <p:nvPr/>
        </p:nvGraphicFramePr>
        <p:xfrm>
          <a:off x="721886" y="111600"/>
          <a:ext cx="10646972" cy="49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CFE6C1E-19AE-F04B-8D71-CA73304FCCCE}"/>
              </a:ext>
            </a:extLst>
          </p:cNvPr>
          <p:cNvSpPr txBox="1"/>
          <p:nvPr/>
        </p:nvSpPr>
        <p:spPr>
          <a:xfrm>
            <a:off x="9129714" y="2693444"/>
            <a:ext cx="1714500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  <a:cs typeface="Cavolini" panose="03000502040302020204" pitchFamily="66" charset="0"/>
              </a:rPr>
              <a:t>Event#1</a:t>
            </a:r>
          </a:p>
          <a:p>
            <a:pPr algn="ctr"/>
            <a:r>
              <a:rPr lang="en-US" sz="2400" dirty="0">
                <a:latin typeface="Candara" panose="020E0502030303020204" pitchFamily="34" charset="0"/>
                <a:cs typeface="Cavolini" panose="03000502040302020204" pitchFamily="66" charset="0"/>
              </a:rPr>
              <a:t>Event#2</a:t>
            </a:r>
          </a:p>
          <a:p>
            <a:pPr algn="ctr"/>
            <a:r>
              <a:rPr lang="en-US" sz="2400" dirty="0">
                <a:latin typeface="Candara" panose="020E0502030303020204" pitchFamily="34" charset="0"/>
                <a:cs typeface="Cavolini" panose="03000502040302020204" pitchFamily="66" charset="0"/>
              </a:rPr>
              <a:t>Event#3</a:t>
            </a:r>
          </a:p>
          <a:p>
            <a:pPr algn="ctr"/>
            <a:r>
              <a:rPr lang="en-US" sz="2400" dirty="0">
                <a:latin typeface="Candara" panose="020E0502030303020204" pitchFamily="34" charset="0"/>
                <a:cs typeface="Cavolini" panose="03000502040302020204" pitchFamily="66" charset="0"/>
              </a:rPr>
              <a:t>Event#4</a:t>
            </a:r>
          </a:p>
          <a:p>
            <a:pPr algn="ctr"/>
            <a:r>
              <a:rPr lang="en-US" sz="2400" dirty="0">
                <a:latin typeface="Candara" panose="020E0502030303020204" pitchFamily="34" charset="0"/>
                <a:cs typeface="Cavolini" panose="03000502040302020204" pitchFamily="66" charset="0"/>
              </a:rPr>
              <a:t>Event#5</a:t>
            </a:r>
          </a:p>
          <a:p>
            <a:pPr algn="ctr"/>
            <a:r>
              <a:rPr lang="en-US" sz="2400" dirty="0">
                <a:latin typeface="Candara" panose="020E0502030303020204" pitchFamily="34" charset="0"/>
                <a:cs typeface="Cavolini" panose="03000502040302020204" pitchFamily="66" charset="0"/>
              </a:rPr>
              <a:t>Event#6</a:t>
            </a:r>
          </a:p>
          <a:p>
            <a:pPr algn="ctr"/>
            <a:r>
              <a:rPr lang="en-US" sz="2400" dirty="0">
                <a:latin typeface="Candara" panose="020E0502030303020204" pitchFamily="34" charset="0"/>
                <a:cs typeface="Cavolini" panose="03000502040302020204" pitchFamily="66" charset="0"/>
              </a:rPr>
              <a:t>Event#7</a:t>
            </a:r>
          </a:p>
          <a:p>
            <a:pPr algn="ctr"/>
            <a:r>
              <a:rPr lang="en-US" sz="2400" dirty="0">
                <a:latin typeface="Candara" panose="020E0502030303020204" pitchFamily="34" charset="0"/>
                <a:cs typeface="Cavolini" panose="03000502040302020204" pitchFamily="66" charset="0"/>
              </a:rPr>
              <a:t>Event#8</a:t>
            </a:r>
          </a:p>
          <a:p>
            <a:pPr algn="ctr"/>
            <a:endParaRPr lang="en-US" sz="2400" dirty="0">
              <a:latin typeface="Candara" panose="020E0502030303020204" pitchFamily="34" charset="0"/>
              <a:cs typeface="Cavolini" panose="03000502040302020204" pitchFamily="66" charset="0"/>
            </a:endParaRPr>
          </a:p>
          <a:p>
            <a:pPr algn="ctr"/>
            <a:r>
              <a:rPr lang="en-US" sz="2400" dirty="0">
                <a:latin typeface="Candara" panose="020E0502030303020204" pitchFamily="34" charset="0"/>
                <a:cs typeface="Cavolini" panose="03000502040302020204" pitchFamily="66" charset="0"/>
              </a:rPr>
              <a:t>trace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C47F65F7-F45B-6F4E-A991-AB50864D6DEC}"/>
              </a:ext>
            </a:extLst>
          </p:cNvPr>
          <p:cNvSpPr/>
          <p:nvPr/>
        </p:nvSpPr>
        <p:spPr bwMode="gray">
          <a:xfrm>
            <a:off x="8688624" y="5326277"/>
            <a:ext cx="283935" cy="232928"/>
          </a:xfrm>
          <a:prstGeom prst="rightArrow">
            <a:avLst/>
          </a:prstGeom>
          <a:solidFill>
            <a:srgbClr val="FF0000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矩形 42">
            <a:extLst>
              <a:ext uri="{FF2B5EF4-FFF2-40B4-BE49-F238E27FC236}">
                <a16:creationId xmlns:a16="http://schemas.microsoft.com/office/drawing/2014/main" id="{89458562-E673-BC4D-AD81-348AFDDE0A62}"/>
              </a:ext>
            </a:extLst>
          </p:cNvPr>
          <p:cNvSpPr/>
          <p:nvPr/>
        </p:nvSpPr>
        <p:spPr bwMode="gray">
          <a:xfrm>
            <a:off x="1891640" y="4059569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3" name="直接箭头连接符 18">
            <a:extLst>
              <a:ext uri="{FF2B5EF4-FFF2-40B4-BE49-F238E27FC236}">
                <a16:creationId xmlns:a16="http://schemas.microsoft.com/office/drawing/2014/main" id="{5631BA8A-27CE-FD48-9E55-F497C6DDA9E3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2192322" y="4216587"/>
            <a:ext cx="860640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44">
            <a:extLst>
              <a:ext uri="{FF2B5EF4-FFF2-40B4-BE49-F238E27FC236}">
                <a16:creationId xmlns:a16="http://schemas.microsoft.com/office/drawing/2014/main" id="{28CC3FF9-9DE0-054B-BE1A-3A508868A33E}"/>
              </a:ext>
            </a:extLst>
          </p:cNvPr>
          <p:cNvSpPr txBox="1"/>
          <p:nvPr/>
        </p:nvSpPr>
        <p:spPr>
          <a:xfrm>
            <a:off x="1501050" y="3706977"/>
            <a:ext cx="108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Event#1</a:t>
            </a:r>
          </a:p>
        </p:txBody>
      </p:sp>
      <p:sp>
        <p:nvSpPr>
          <p:cNvPr id="15" name="矩形 42">
            <a:extLst>
              <a:ext uri="{FF2B5EF4-FFF2-40B4-BE49-F238E27FC236}">
                <a16:creationId xmlns:a16="http://schemas.microsoft.com/office/drawing/2014/main" id="{5CBBC209-6844-484E-BE74-59BB0803DF0A}"/>
              </a:ext>
            </a:extLst>
          </p:cNvPr>
          <p:cNvSpPr/>
          <p:nvPr/>
        </p:nvSpPr>
        <p:spPr bwMode="gray">
          <a:xfrm>
            <a:off x="3052962" y="4059569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文本框 44">
            <a:extLst>
              <a:ext uri="{FF2B5EF4-FFF2-40B4-BE49-F238E27FC236}">
                <a16:creationId xmlns:a16="http://schemas.microsoft.com/office/drawing/2014/main" id="{18C18798-2BEE-134B-B2D1-8F8C4FFE31CE}"/>
              </a:ext>
            </a:extLst>
          </p:cNvPr>
          <p:cNvSpPr txBox="1"/>
          <p:nvPr/>
        </p:nvSpPr>
        <p:spPr>
          <a:xfrm>
            <a:off x="2628517" y="3706977"/>
            <a:ext cx="108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Event#2</a:t>
            </a:r>
          </a:p>
        </p:txBody>
      </p:sp>
      <p:sp>
        <p:nvSpPr>
          <p:cNvPr id="17" name="矩形 42">
            <a:extLst>
              <a:ext uri="{FF2B5EF4-FFF2-40B4-BE49-F238E27FC236}">
                <a16:creationId xmlns:a16="http://schemas.microsoft.com/office/drawing/2014/main" id="{5B21283C-8B94-4847-B7CE-4FAE02DAA240}"/>
              </a:ext>
            </a:extLst>
          </p:cNvPr>
          <p:cNvSpPr/>
          <p:nvPr/>
        </p:nvSpPr>
        <p:spPr bwMode="gray">
          <a:xfrm>
            <a:off x="4214284" y="4056325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8" name="文本框 44">
            <a:extLst>
              <a:ext uri="{FF2B5EF4-FFF2-40B4-BE49-F238E27FC236}">
                <a16:creationId xmlns:a16="http://schemas.microsoft.com/office/drawing/2014/main" id="{4A1F2EEA-390E-2145-BCE6-A9FA9C1BB13B}"/>
              </a:ext>
            </a:extLst>
          </p:cNvPr>
          <p:cNvSpPr txBox="1"/>
          <p:nvPr/>
        </p:nvSpPr>
        <p:spPr>
          <a:xfrm>
            <a:off x="3827424" y="3703733"/>
            <a:ext cx="108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Event#3</a:t>
            </a:r>
          </a:p>
        </p:txBody>
      </p:sp>
      <p:sp>
        <p:nvSpPr>
          <p:cNvPr id="19" name="矩形 42">
            <a:extLst>
              <a:ext uri="{FF2B5EF4-FFF2-40B4-BE49-F238E27FC236}">
                <a16:creationId xmlns:a16="http://schemas.microsoft.com/office/drawing/2014/main" id="{647C93B8-BE7D-0841-B2DB-DFDB8D4F4B06}"/>
              </a:ext>
            </a:extLst>
          </p:cNvPr>
          <p:cNvSpPr/>
          <p:nvPr/>
        </p:nvSpPr>
        <p:spPr bwMode="gray">
          <a:xfrm>
            <a:off x="5375606" y="4056325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0" name="文本框 44">
            <a:extLst>
              <a:ext uri="{FF2B5EF4-FFF2-40B4-BE49-F238E27FC236}">
                <a16:creationId xmlns:a16="http://schemas.microsoft.com/office/drawing/2014/main" id="{8C642C86-E7A0-7645-AE42-E501A80C1EBE}"/>
              </a:ext>
            </a:extLst>
          </p:cNvPr>
          <p:cNvSpPr txBox="1"/>
          <p:nvPr/>
        </p:nvSpPr>
        <p:spPr>
          <a:xfrm>
            <a:off x="4990294" y="3703733"/>
            <a:ext cx="108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Event#4</a:t>
            </a:r>
          </a:p>
        </p:txBody>
      </p:sp>
      <p:sp>
        <p:nvSpPr>
          <p:cNvPr id="21" name="矩形 42">
            <a:extLst>
              <a:ext uri="{FF2B5EF4-FFF2-40B4-BE49-F238E27FC236}">
                <a16:creationId xmlns:a16="http://schemas.microsoft.com/office/drawing/2014/main" id="{DB68E218-94F6-9A48-AB51-C125E692E869}"/>
              </a:ext>
            </a:extLst>
          </p:cNvPr>
          <p:cNvSpPr/>
          <p:nvPr/>
        </p:nvSpPr>
        <p:spPr bwMode="gray">
          <a:xfrm>
            <a:off x="6536927" y="4053081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2" name="文本框 44">
            <a:extLst>
              <a:ext uri="{FF2B5EF4-FFF2-40B4-BE49-F238E27FC236}">
                <a16:creationId xmlns:a16="http://schemas.microsoft.com/office/drawing/2014/main" id="{E0DA2AFB-3FC8-D54A-B62A-EEBE8583539A}"/>
              </a:ext>
            </a:extLst>
          </p:cNvPr>
          <p:cNvSpPr txBox="1"/>
          <p:nvPr/>
        </p:nvSpPr>
        <p:spPr>
          <a:xfrm>
            <a:off x="6146337" y="3700489"/>
            <a:ext cx="108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Event#5</a:t>
            </a:r>
          </a:p>
        </p:txBody>
      </p:sp>
      <p:cxnSp>
        <p:nvCxnSpPr>
          <p:cNvPr id="23" name="直接箭头连接符 18">
            <a:extLst>
              <a:ext uri="{FF2B5EF4-FFF2-40B4-BE49-F238E27FC236}">
                <a16:creationId xmlns:a16="http://schemas.microsoft.com/office/drawing/2014/main" id="{57AB0C62-6939-3046-8CF3-CBDAF891A108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3353644" y="4213343"/>
            <a:ext cx="860640" cy="3244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8">
            <a:extLst>
              <a:ext uri="{FF2B5EF4-FFF2-40B4-BE49-F238E27FC236}">
                <a16:creationId xmlns:a16="http://schemas.microsoft.com/office/drawing/2014/main" id="{6EDC75E4-1FA4-A540-BF95-9353866BE5DE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4514966" y="4213343"/>
            <a:ext cx="860640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18">
            <a:extLst>
              <a:ext uri="{FF2B5EF4-FFF2-40B4-BE49-F238E27FC236}">
                <a16:creationId xmlns:a16="http://schemas.microsoft.com/office/drawing/2014/main" id="{BECF4417-779E-3147-A24B-9C3FA805C26E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5676288" y="4210099"/>
            <a:ext cx="860639" cy="3244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42">
            <a:extLst>
              <a:ext uri="{FF2B5EF4-FFF2-40B4-BE49-F238E27FC236}">
                <a16:creationId xmlns:a16="http://schemas.microsoft.com/office/drawing/2014/main" id="{90D1B917-FE99-FB46-9507-98386A063983}"/>
              </a:ext>
            </a:extLst>
          </p:cNvPr>
          <p:cNvSpPr/>
          <p:nvPr/>
        </p:nvSpPr>
        <p:spPr bwMode="gray">
          <a:xfrm>
            <a:off x="2752472" y="5049497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7" name="文本框 44">
            <a:extLst>
              <a:ext uri="{FF2B5EF4-FFF2-40B4-BE49-F238E27FC236}">
                <a16:creationId xmlns:a16="http://schemas.microsoft.com/office/drawing/2014/main" id="{2FB97920-F133-9445-A092-D1B1F0F6C163}"/>
              </a:ext>
            </a:extLst>
          </p:cNvPr>
          <p:cNvSpPr txBox="1"/>
          <p:nvPr/>
        </p:nvSpPr>
        <p:spPr>
          <a:xfrm>
            <a:off x="2328027" y="5382718"/>
            <a:ext cx="108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Event#6</a:t>
            </a:r>
          </a:p>
        </p:txBody>
      </p:sp>
      <p:sp>
        <p:nvSpPr>
          <p:cNvPr id="28" name="矩形 42">
            <a:extLst>
              <a:ext uri="{FF2B5EF4-FFF2-40B4-BE49-F238E27FC236}">
                <a16:creationId xmlns:a16="http://schemas.microsoft.com/office/drawing/2014/main" id="{511F68C0-634A-3248-ACBE-548F0BA7ADDA}"/>
              </a:ext>
            </a:extLst>
          </p:cNvPr>
          <p:cNvSpPr/>
          <p:nvPr/>
        </p:nvSpPr>
        <p:spPr bwMode="gray">
          <a:xfrm>
            <a:off x="3913794" y="5046253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9" name="文本框 44">
            <a:extLst>
              <a:ext uri="{FF2B5EF4-FFF2-40B4-BE49-F238E27FC236}">
                <a16:creationId xmlns:a16="http://schemas.microsoft.com/office/drawing/2014/main" id="{7D515DBC-D205-9B4B-87A7-0E46A8896548}"/>
              </a:ext>
            </a:extLst>
          </p:cNvPr>
          <p:cNvSpPr txBox="1"/>
          <p:nvPr/>
        </p:nvSpPr>
        <p:spPr>
          <a:xfrm>
            <a:off x="3526934" y="5379474"/>
            <a:ext cx="108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Event#7</a:t>
            </a:r>
          </a:p>
        </p:txBody>
      </p:sp>
      <p:sp>
        <p:nvSpPr>
          <p:cNvPr id="30" name="矩形 42">
            <a:extLst>
              <a:ext uri="{FF2B5EF4-FFF2-40B4-BE49-F238E27FC236}">
                <a16:creationId xmlns:a16="http://schemas.microsoft.com/office/drawing/2014/main" id="{AA1B3C63-D2CD-7A46-8BA8-A5FF79821AF3}"/>
              </a:ext>
            </a:extLst>
          </p:cNvPr>
          <p:cNvSpPr/>
          <p:nvPr/>
        </p:nvSpPr>
        <p:spPr bwMode="gray">
          <a:xfrm>
            <a:off x="5075116" y="5046253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1" name="文本框 44">
            <a:extLst>
              <a:ext uri="{FF2B5EF4-FFF2-40B4-BE49-F238E27FC236}">
                <a16:creationId xmlns:a16="http://schemas.microsoft.com/office/drawing/2014/main" id="{575A5F54-3BB7-F444-9696-EDA51C05C089}"/>
              </a:ext>
            </a:extLst>
          </p:cNvPr>
          <p:cNvSpPr txBox="1"/>
          <p:nvPr/>
        </p:nvSpPr>
        <p:spPr>
          <a:xfrm>
            <a:off x="4689804" y="5379474"/>
            <a:ext cx="108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Event#8</a:t>
            </a:r>
          </a:p>
        </p:txBody>
      </p:sp>
      <p:cxnSp>
        <p:nvCxnSpPr>
          <p:cNvPr id="32" name="直接箭头连接符 18">
            <a:extLst>
              <a:ext uri="{FF2B5EF4-FFF2-40B4-BE49-F238E27FC236}">
                <a16:creationId xmlns:a16="http://schemas.microsoft.com/office/drawing/2014/main" id="{2DD12685-7A8A-7942-BF18-75E01A353924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3053154" y="5203271"/>
            <a:ext cx="860640" cy="3244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18">
            <a:extLst>
              <a:ext uri="{FF2B5EF4-FFF2-40B4-BE49-F238E27FC236}">
                <a16:creationId xmlns:a16="http://schemas.microsoft.com/office/drawing/2014/main" id="{5BE555F8-5437-C940-9FC1-F57CE0C00964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4214476" y="5203271"/>
            <a:ext cx="860640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18">
            <a:extLst>
              <a:ext uri="{FF2B5EF4-FFF2-40B4-BE49-F238E27FC236}">
                <a16:creationId xmlns:a16="http://schemas.microsoft.com/office/drawing/2014/main" id="{A1FAA25B-3454-2B4F-A698-CF7C79E2EFD5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>
            <a:off x="3203303" y="4373605"/>
            <a:ext cx="860832" cy="672648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6">
            <a:extLst>
              <a:ext uri="{FF2B5EF4-FFF2-40B4-BE49-F238E27FC236}">
                <a16:creationId xmlns:a16="http://schemas.microsoft.com/office/drawing/2014/main" id="{97368A19-AA93-BA4E-846E-613B05912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6442368"/>
            <a:ext cx="8814530" cy="37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marL="252000" indent="-347663" eaLnBrk="1" hangingPunct="1">
              <a:lnSpc>
                <a:spcPct val="125000"/>
              </a:lnSpc>
            </a:pPr>
            <a:r>
              <a:rPr lang="en-US" altLang="zh-CN" sz="16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[1] V. </a:t>
            </a:r>
            <a:r>
              <a:rPr lang="en-US" altLang="zh-CN" sz="1600" b="0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Raychev</a:t>
            </a:r>
            <a:r>
              <a:rPr lang="en-US" altLang="zh-CN" sz="16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, etc. Effective Race Detection for Event-Driven Programs, OOPSLA 2013.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62D9EB-21A8-A146-86B5-F992E069DE6A}"/>
              </a:ext>
            </a:extLst>
          </p:cNvPr>
          <p:cNvSpPr/>
          <p:nvPr/>
        </p:nvSpPr>
        <p:spPr bwMode="gray">
          <a:xfrm>
            <a:off x="1341191" y="3430919"/>
            <a:ext cx="6081714" cy="1200150"/>
          </a:xfrm>
          <a:prstGeom prst="roundRect">
            <a:avLst/>
          </a:prstGeom>
          <a:noFill/>
          <a:ln w="31750" algn="ctr">
            <a:solidFill>
              <a:srgbClr val="000000">
                <a:lumMod val="65000"/>
                <a:lumOff val="35000"/>
              </a:srgbClr>
            </a:solidFill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DB15B3A-EC69-F942-8762-63518BE01695}"/>
              </a:ext>
            </a:extLst>
          </p:cNvPr>
          <p:cNvSpPr/>
          <p:nvPr/>
        </p:nvSpPr>
        <p:spPr bwMode="gray">
          <a:xfrm>
            <a:off x="2192322" y="4937955"/>
            <a:ext cx="3879834" cy="904899"/>
          </a:xfrm>
          <a:prstGeom prst="roundRect">
            <a:avLst/>
          </a:prstGeom>
          <a:noFill/>
          <a:ln w="31750" algn="ctr">
            <a:solidFill>
              <a:srgbClr val="000000">
                <a:lumMod val="65000"/>
                <a:lumOff val="35000"/>
              </a:srgbClr>
            </a:solidFill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8" name="文本框 44">
            <a:extLst>
              <a:ext uri="{FF2B5EF4-FFF2-40B4-BE49-F238E27FC236}">
                <a16:creationId xmlns:a16="http://schemas.microsoft.com/office/drawing/2014/main" id="{547D1201-2315-AD42-A867-20D62AA902C5}"/>
              </a:ext>
            </a:extLst>
          </p:cNvPr>
          <p:cNvSpPr txBox="1"/>
          <p:nvPr/>
        </p:nvSpPr>
        <p:spPr>
          <a:xfrm>
            <a:off x="7449607" y="3883597"/>
            <a:ext cx="108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chain1</a:t>
            </a:r>
          </a:p>
        </p:txBody>
      </p:sp>
      <p:sp>
        <p:nvSpPr>
          <p:cNvPr id="39" name="文本框 44">
            <a:extLst>
              <a:ext uri="{FF2B5EF4-FFF2-40B4-BE49-F238E27FC236}">
                <a16:creationId xmlns:a16="http://schemas.microsoft.com/office/drawing/2014/main" id="{60B84746-B335-444F-B6DB-864AFA6A4EB8}"/>
              </a:ext>
            </a:extLst>
          </p:cNvPr>
          <p:cNvSpPr txBox="1"/>
          <p:nvPr/>
        </p:nvSpPr>
        <p:spPr>
          <a:xfrm>
            <a:off x="6241716" y="5209879"/>
            <a:ext cx="108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chain2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064BAD-3300-2D40-96A9-CEBA935807BD}"/>
              </a:ext>
            </a:extLst>
          </p:cNvPr>
          <p:cNvSpPr/>
          <p:nvPr/>
        </p:nvSpPr>
        <p:spPr bwMode="gray">
          <a:xfrm>
            <a:off x="3113111" y="4120018"/>
            <a:ext cx="180000" cy="195344"/>
          </a:xfrm>
          <a:prstGeom prst="rect">
            <a:avLst/>
          </a:prstGeom>
          <a:solidFill>
            <a:srgbClr val="AD0101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6FAD0A-5EEB-744E-9C86-0D2334BF53F4}"/>
              </a:ext>
            </a:extLst>
          </p:cNvPr>
          <p:cNvSpPr/>
          <p:nvPr/>
        </p:nvSpPr>
        <p:spPr bwMode="gray">
          <a:xfrm>
            <a:off x="3979978" y="5105599"/>
            <a:ext cx="180000" cy="195344"/>
          </a:xfrm>
          <a:prstGeom prst="rect">
            <a:avLst/>
          </a:prstGeom>
          <a:solidFill>
            <a:srgbClr val="AD0101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019063-297D-4944-8707-7B6C343E2889}"/>
              </a:ext>
            </a:extLst>
          </p:cNvPr>
          <p:cNvSpPr/>
          <p:nvPr/>
        </p:nvSpPr>
        <p:spPr bwMode="gray">
          <a:xfrm>
            <a:off x="4281439" y="4120018"/>
            <a:ext cx="180000" cy="195344"/>
          </a:xfrm>
          <a:prstGeom prst="rect">
            <a:avLst/>
          </a:prstGeom>
          <a:solidFill>
            <a:schemeClr val="accent4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70661D-E0EC-7E41-A454-E3E44057BD0E}"/>
              </a:ext>
            </a:extLst>
          </p:cNvPr>
          <p:cNvSpPr/>
          <p:nvPr/>
        </p:nvSpPr>
        <p:spPr bwMode="gray">
          <a:xfrm>
            <a:off x="5435947" y="4120018"/>
            <a:ext cx="180000" cy="195344"/>
          </a:xfrm>
          <a:prstGeom prst="rect">
            <a:avLst/>
          </a:prstGeom>
          <a:solidFill>
            <a:schemeClr val="accent4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27EEDBB-6BC9-604D-848B-42167A804724}"/>
              </a:ext>
            </a:extLst>
          </p:cNvPr>
          <p:cNvSpPr/>
          <p:nvPr/>
        </p:nvSpPr>
        <p:spPr bwMode="gray">
          <a:xfrm>
            <a:off x="6602647" y="4120018"/>
            <a:ext cx="180000" cy="195344"/>
          </a:xfrm>
          <a:prstGeom prst="rect">
            <a:avLst/>
          </a:prstGeom>
          <a:solidFill>
            <a:schemeClr val="accent4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5" name="对话气泡: 矩形 47">
            <a:extLst>
              <a:ext uri="{FF2B5EF4-FFF2-40B4-BE49-F238E27FC236}">
                <a16:creationId xmlns:a16="http://schemas.microsoft.com/office/drawing/2014/main" id="{69C45384-35BB-9A4D-B9C4-5494DB42DCEA}"/>
              </a:ext>
            </a:extLst>
          </p:cNvPr>
          <p:cNvSpPr/>
          <p:nvPr/>
        </p:nvSpPr>
        <p:spPr bwMode="gray">
          <a:xfrm>
            <a:off x="5692711" y="2757025"/>
            <a:ext cx="2580301" cy="561801"/>
          </a:xfrm>
          <a:prstGeom prst="wedgeRectCallout">
            <a:avLst>
              <a:gd name="adj1" fmla="val -20849"/>
              <a:gd name="adj2" fmla="val 109443"/>
            </a:avLst>
          </a:prstGeom>
          <a:solidFill>
            <a:schemeClr val="bg1"/>
          </a:solidFill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1600" b="1" dirty="0">
                <a:solidFill>
                  <a:schemeClr val="tx1"/>
                </a:solidFill>
              </a:rPr>
              <a:t>Unordered with event#8</a:t>
            </a:r>
          </a:p>
        </p:txBody>
      </p:sp>
    </p:spTree>
    <p:extLst>
      <p:ext uri="{BB962C8B-B14F-4D97-AF65-F5344CB8AC3E}">
        <p14:creationId xmlns:p14="http://schemas.microsoft.com/office/powerpoint/2010/main" val="383894675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7" grpId="0" animBg="1"/>
      <p:bldP spid="38" grpId="0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JavaScript is the</a:t>
            </a:r>
            <a:r>
              <a:rPr lang="zh-CN" altLang="en-US" sz="4000" dirty="0"/>
              <a:t> </a:t>
            </a:r>
            <a:r>
              <a:rPr lang="en-US" altLang="zh-CN" dirty="0"/>
              <a:t>M</a:t>
            </a:r>
            <a:r>
              <a:rPr lang="en-US" altLang="zh-CN" sz="4000" dirty="0"/>
              <a:t>ost</a:t>
            </a:r>
            <a:r>
              <a:rPr lang="zh-CN" altLang="en-US" sz="4000" dirty="0"/>
              <a:t> </a:t>
            </a:r>
            <a:r>
              <a:rPr lang="en-US" altLang="zh-CN" dirty="0"/>
              <a:t>P</a:t>
            </a:r>
            <a:r>
              <a:rPr lang="en-US" altLang="zh-CN" sz="4000" dirty="0"/>
              <a:t>opular</a:t>
            </a:r>
            <a:r>
              <a:rPr lang="zh-CN" altLang="en-US" sz="4000" dirty="0"/>
              <a:t> </a:t>
            </a:r>
            <a:r>
              <a:rPr lang="en-US" altLang="zh-CN" dirty="0"/>
              <a:t>L</a:t>
            </a:r>
            <a:r>
              <a:rPr lang="en-US" altLang="zh-CN" sz="4000" dirty="0"/>
              <a:t>anguage</a:t>
            </a:r>
            <a:endParaRPr lang="zh-CN" altLang="en-US" sz="4000" dirty="0"/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C2FB5177-729B-44D0-A0BE-3F64A03E4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51863"/>
            <a:ext cx="10306450" cy="37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marL="252000" indent="-347663" eaLnBrk="1" hangingPunct="1">
              <a:lnSpc>
                <a:spcPct val="125000"/>
              </a:lnSpc>
            </a:pPr>
            <a:r>
              <a:rPr lang="en-US" altLang="zh-CN" sz="16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[1] https://www.benfrederickson.com/ranking-programming-languages-by-github-users/</a:t>
            </a:r>
          </a:p>
        </p:txBody>
      </p:sp>
      <p:graphicFrame>
        <p:nvGraphicFramePr>
          <p:cNvPr id="16" name="图表 15"/>
          <p:cNvGraphicFramePr/>
          <p:nvPr>
            <p:extLst>
              <p:ext uri="{D42A27DB-BD31-4B8C-83A1-F6EECF244321}">
                <p14:modId xmlns:p14="http://schemas.microsoft.com/office/powerpoint/2010/main" val="3649168210"/>
              </p:ext>
            </p:extLst>
          </p:nvPr>
        </p:nvGraphicFramePr>
        <p:xfrm>
          <a:off x="2097988" y="132156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圆角矩形 1"/>
          <p:cNvSpPr/>
          <p:nvPr/>
        </p:nvSpPr>
        <p:spPr bwMode="gray">
          <a:xfrm>
            <a:off x="2097988" y="1484770"/>
            <a:ext cx="8208462" cy="849639"/>
          </a:xfrm>
          <a:prstGeom prst="roundRect">
            <a:avLst/>
          </a:prstGeom>
          <a:noFill/>
          <a:ln w="34925" algn="ctr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901286"/>
      </p:ext>
    </p:extLst>
  </p:cSld>
  <p:clrMapOvr>
    <a:masterClrMapping/>
  </p:clrMapOvr>
  <p:transition advClick="0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05302B-799F-D44D-B8B6-28D701239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443755"/>
            <a:ext cx="11118273" cy="1502976"/>
          </a:xfrm>
        </p:spPr>
        <p:txBody>
          <a:bodyPr/>
          <a:lstStyle/>
          <a:p>
            <a:r>
              <a:rPr lang="en-HK" dirty="0"/>
              <a:t>Find unordered nodes</a:t>
            </a:r>
          </a:p>
          <a:p>
            <a:pPr lvl="1"/>
            <a:r>
              <a:rPr lang="en-HK" dirty="0"/>
              <a:t>Chain decomposition [1]</a:t>
            </a:r>
          </a:p>
          <a:p>
            <a:r>
              <a:rPr lang="en-HK" dirty="0"/>
              <a:t>Evaluate unordered nodes in the chain order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Efficient Rule Matching</a:t>
            </a:r>
          </a:p>
        </p:txBody>
      </p:sp>
      <p:graphicFrame>
        <p:nvGraphicFramePr>
          <p:cNvPr id="35" name="图示 34"/>
          <p:cNvGraphicFramePr/>
          <p:nvPr/>
        </p:nvGraphicFramePr>
        <p:xfrm>
          <a:off x="721886" y="111600"/>
          <a:ext cx="10646972" cy="49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CFE6C1E-19AE-F04B-8D71-CA73304FCCCE}"/>
              </a:ext>
            </a:extLst>
          </p:cNvPr>
          <p:cNvSpPr txBox="1"/>
          <p:nvPr/>
        </p:nvSpPr>
        <p:spPr>
          <a:xfrm>
            <a:off x="9129714" y="2693444"/>
            <a:ext cx="1714500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  <a:cs typeface="Cavolini" panose="03000502040302020204" pitchFamily="66" charset="0"/>
              </a:rPr>
              <a:t>Event#1</a:t>
            </a:r>
          </a:p>
          <a:p>
            <a:pPr algn="ctr"/>
            <a:r>
              <a:rPr lang="en-US" sz="2400" dirty="0">
                <a:latin typeface="Candara" panose="020E0502030303020204" pitchFamily="34" charset="0"/>
                <a:cs typeface="Cavolini" panose="03000502040302020204" pitchFamily="66" charset="0"/>
              </a:rPr>
              <a:t>Event#2</a:t>
            </a:r>
          </a:p>
          <a:p>
            <a:pPr algn="ctr"/>
            <a:r>
              <a:rPr lang="en-US" sz="2400" dirty="0">
                <a:latin typeface="Candara" panose="020E0502030303020204" pitchFamily="34" charset="0"/>
                <a:cs typeface="Cavolini" panose="03000502040302020204" pitchFamily="66" charset="0"/>
              </a:rPr>
              <a:t>Event#3</a:t>
            </a:r>
          </a:p>
          <a:p>
            <a:pPr algn="ctr"/>
            <a:r>
              <a:rPr lang="en-US" sz="2400" dirty="0">
                <a:latin typeface="Candara" panose="020E0502030303020204" pitchFamily="34" charset="0"/>
                <a:cs typeface="Cavolini" panose="03000502040302020204" pitchFamily="66" charset="0"/>
              </a:rPr>
              <a:t>Event#4</a:t>
            </a:r>
          </a:p>
          <a:p>
            <a:pPr algn="ctr"/>
            <a:r>
              <a:rPr lang="en-US" sz="2400" dirty="0">
                <a:latin typeface="Candara" panose="020E0502030303020204" pitchFamily="34" charset="0"/>
                <a:cs typeface="Cavolini" panose="03000502040302020204" pitchFamily="66" charset="0"/>
              </a:rPr>
              <a:t>Event#5</a:t>
            </a:r>
          </a:p>
          <a:p>
            <a:pPr algn="ctr"/>
            <a:r>
              <a:rPr lang="en-US" sz="2400" dirty="0">
                <a:latin typeface="Candara" panose="020E0502030303020204" pitchFamily="34" charset="0"/>
                <a:cs typeface="Cavolini" panose="03000502040302020204" pitchFamily="66" charset="0"/>
              </a:rPr>
              <a:t>Event#6</a:t>
            </a:r>
          </a:p>
          <a:p>
            <a:pPr algn="ctr"/>
            <a:r>
              <a:rPr lang="en-US" sz="2400" dirty="0">
                <a:latin typeface="Candara" panose="020E0502030303020204" pitchFamily="34" charset="0"/>
                <a:cs typeface="Cavolini" panose="03000502040302020204" pitchFamily="66" charset="0"/>
              </a:rPr>
              <a:t>Event#7</a:t>
            </a:r>
          </a:p>
          <a:p>
            <a:pPr algn="ctr"/>
            <a:r>
              <a:rPr lang="en-US" sz="2400" dirty="0">
                <a:latin typeface="Candara" panose="020E0502030303020204" pitchFamily="34" charset="0"/>
                <a:cs typeface="Cavolini" panose="03000502040302020204" pitchFamily="66" charset="0"/>
              </a:rPr>
              <a:t>Event#8</a:t>
            </a:r>
          </a:p>
          <a:p>
            <a:pPr algn="ctr"/>
            <a:endParaRPr lang="en-US" sz="2400" dirty="0">
              <a:latin typeface="Candara" panose="020E0502030303020204" pitchFamily="34" charset="0"/>
              <a:cs typeface="Cavolini" panose="03000502040302020204" pitchFamily="66" charset="0"/>
            </a:endParaRPr>
          </a:p>
          <a:p>
            <a:pPr algn="ctr"/>
            <a:r>
              <a:rPr lang="en-US" sz="2400" dirty="0">
                <a:latin typeface="Candara" panose="020E0502030303020204" pitchFamily="34" charset="0"/>
                <a:cs typeface="Cavolini" panose="03000502040302020204" pitchFamily="66" charset="0"/>
              </a:rPr>
              <a:t>trace</a:t>
            </a:r>
          </a:p>
        </p:txBody>
      </p:sp>
      <p:sp>
        <p:nvSpPr>
          <p:cNvPr id="12" name="矩形 42">
            <a:extLst>
              <a:ext uri="{FF2B5EF4-FFF2-40B4-BE49-F238E27FC236}">
                <a16:creationId xmlns:a16="http://schemas.microsoft.com/office/drawing/2014/main" id="{89458562-E673-BC4D-AD81-348AFDDE0A62}"/>
              </a:ext>
            </a:extLst>
          </p:cNvPr>
          <p:cNvSpPr/>
          <p:nvPr/>
        </p:nvSpPr>
        <p:spPr bwMode="gray">
          <a:xfrm>
            <a:off x="1891640" y="4059569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3" name="直接箭头连接符 18">
            <a:extLst>
              <a:ext uri="{FF2B5EF4-FFF2-40B4-BE49-F238E27FC236}">
                <a16:creationId xmlns:a16="http://schemas.microsoft.com/office/drawing/2014/main" id="{5631BA8A-27CE-FD48-9E55-F497C6DDA9E3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2192322" y="4216587"/>
            <a:ext cx="860640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44">
            <a:extLst>
              <a:ext uri="{FF2B5EF4-FFF2-40B4-BE49-F238E27FC236}">
                <a16:creationId xmlns:a16="http://schemas.microsoft.com/office/drawing/2014/main" id="{28CC3FF9-9DE0-054B-BE1A-3A508868A33E}"/>
              </a:ext>
            </a:extLst>
          </p:cNvPr>
          <p:cNvSpPr txBox="1"/>
          <p:nvPr/>
        </p:nvSpPr>
        <p:spPr>
          <a:xfrm>
            <a:off x="1501050" y="3706977"/>
            <a:ext cx="108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Event#1</a:t>
            </a:r>
          </a:p>
        </p:txBody>
      </p:sp>
      <p:sp>
        <p:nvSpPr>
          <p:cNvPr id="15" name="矩形 42">
            <a:extLst>
              <a:ext uri="{FF2B5EF4-FFF2-40B4-BE49-F238E27FC236}">
                <a16:creationId xmlns:a16="http://schemas.microsoft.com/office/drawing/2014/main" id="{5CBBC209-6844-484E-BE74-59BB0803DF0A}"/>
              </a:ext>
            </a:extLst>
          </p:cNvPr>
          <p:cNvSpPr/>
          <p:nvPr/>
        </p:nvSpPr>
        <p:spPr bwMode="gray">
          <a:xfrm>
            <a:off x="3052962" y="4059569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文本框 44">
            <a:extLst>
              <a:ext uri="{FF2B5EF4-FFF2-40B4-BE49-F238E27FC236}">
                <a16:creationId xmlns:a16="http://schemas.microsoft.com/office/drawing/2014/main" id="{18C18798-2BEE-134B-B2D1-8F8C4FFE31CE}"/>
              </a:ext>
            </a:extLst>
          </p:cNvPr>
          <p:cNvSpPr txBox="1"/>
          <p:nvPr/>
        </p:nvSpPr>
        <p:spPr>
          <a:xfrm>
            <a:off x="2628517" y="3706977"/>
            <a:ext cx="108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Event#2</a:t>
            </a:r>
          </a:p>
        </p:txBody>
      </p:sp>
      <p:sp>
        <p:nvSpPr>
          <p:cNvPr id="17" name="矩形 42">
            <a:extLst>
              <a:ext uri="{FF2B5EF4-FFF2-40B4-BE49-F238E27FC236}">
                <a16:creationId xmlns:a16="http://schemas.microsoft.com/office/drawing/2014/main" id="{5B21283C-8B94-4847-B7CE-4FAE02DAA240}"/>
              </a:ext>
            </a:extLst>
          </p:cNvPr>
          <p:cNvSpPr/>
          <p:nvPr/>
        </p:nvSpPr>
        <p:spPr bwMode="gray">
          <a:xfrm>
            <a:off x="4214284" y="4056325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8" name="文本框 44">
            <a:extLst>
              <a:ext uri="{FF2B5EF4-FFF2-40B4-BE49-F238E27FC236}">
                <a16:creationId xmlns:a16="http://schemas.microsoft.com/office/drawing/2014/main" id="{4A1F2EEA-390E-2145-BCE6-A9FA9C1BB13B}"/>
              </a:ext>
            </a:extLst>
          </p:cNvPr>
          <p:cNvSpPr txBox="1"/>
          <p:nvPr/>
        </p:nvSpPr>
        <p:spPr>
          <a:xfrm>
            <a:off x="3827424" y="3703733"/>
            <a:ext cx="108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Event#3</a:t>
            </a:r>
          </a:p>
        </p:txBody>
      </p:sp>
      <p:sp>
        <p:nvSpPr>
          <p:cNvPr id="19" name="矩形 42">
            <a:extLst>
              <a:ext uri="{FF2B5EF4-FFF2-40B4-BE49-F238E27FC236}">
                <a16:creationId xmlns:a16="http://schemas.microsoft.com/office/drawing/2014/main" id="{647C93B8-BE7D-0841-B2DB-DFDB8D4F4B06}"/>
              </a:ext>
            </a:extLst>
          </p:cNvPr>
          <p:cNvSpPr/>
          <p:nvPr/>
        </p:nvSpPr>
        <p:spPr bwMode="gray">
          <a:xfrm>
            <a:off x="5375606" y="4056325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0" name="文本框 44">
            <a:extLst>
              <a:ext uri="{FF2B5EF4-FFF2-40B4-BE49-F238E27FC236}">
                <a16:creationId xmlns:a16="http://schemas.microsoft.com/office/drawing/2014/main" id="{8C642C86-E7A0-7645-AE42-E501A80C1EBE}"/>
              </a:ext>
            </a:extLst>
          </p:cNvPr>
          <p:cNvSpPr txBox="1"/>
          <p:nvPr/>
        </p:nvSpPr>
        <p:spPr>
          <a:xfrm>
            <a:off x="4990294" y="3703733"/>
            <a:ext cx="108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Event#4</a:t>
            </a:r>
          </a:p>
        </p:txBody>
      </p:sp>
      <p:sp>
        <p:nvSpPr>
          <p:cNvPr id="21" name="矩形 42">
            <a:extLst>
              <a:ext uri="{FF2B5EF4-FFF2-40B4-BE49-F238E27FC236}">
                <a16:creationId xmlns:a16="http://schemas.microsoft.com/office/drawing/2014/main" id="{DB68E218-94F6-9A48-AB51-C125E692E869}"/>
              </a:ext>
            </a:extLst>
          </p:cNvPr>
          <p:cNvSpPr/>
          <p:nvPr/>
        </p:nvSpPr>
        <p:spPr bwMode="gray">
          <a:xfrm>
            <a:off x="6536927" y="4053081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2" name="文本框 44">
            <a:extLst>
              <a:ext uri="{FF2B5EF4-FFF2-40B4-BE49-F238E27FC236}">
                <a16:creationId xmlns:a16="http://schemas.microsoft.com/office/drawing/2014/main" id="{E0DA2AFB-3FC8-D54A-B62A-EEBE8583539A}"/>
              </a:ext>
            </a:extLst>
          </p:cNvPr>
          <p:cNvSpPr txBox="1"/>
          <p:nvPr/>
        </p:nvSpPr>
        <p:spPr>
          <a:xfrm>
            <a:off x="6146337" y="3700489"/>
            <a:ext cx="108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Event#5</a:t>
            </a:r>
          </a:p>
        </p:txBody>
      </p:sp>
      <p:cxnSp>
        <p:nvCxnSpPr>
          <p:cNvPr id="23" name="直接箭头连接符 18">
            <a:extLst>
              <a:ext uri="{FF2B5EF4-FFF2-40B4-BE49-F238E27FC236}">
                <a16:creationId xmlns:a16="http://schemas.microsoft.com/office/drawing/2014/main" id="{57AB0C62-6939-3046-8CF3-CBDAF891A108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3353644" y="4213343"/>
            <a:ext cx="860640" cy="3244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8">
            <a:extLst>
              <a:ext uri="{FF2B5EF4-FFF2-40B4-BE49-F238E27FC236}">
                <a16:creationId xmlns:a16="http://schemas.microsoft.com/office/drawing/2014/main" id="{6EDC75E4-1FA4-A540-BF95-9353866BE5DE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4514966" y="4213343"/>
            <a:ext cx="860640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18">
            <a:extLst>
              <a:ext uri="{FF2B5EF4-FFF2-40B4-BE49-F238E27FC236}">
                <a16:creationId xmlns:a16="http://schemas.microsoft.com/office/drawing/2014/main" id="{BECF4417-779E-3147-A24B-9C3FA805C26E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5676288" y="4210099"/>
            <a:ext cx="860639" cy="3244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42">
            <a:extLst>
              <a:ext uri="{FF2B5EF4-FFF2-40B4-BE49-F238E27FC236}">
                <a16:creationId xmlns:a16="http://schemas.microsoft.com/office/drawing/2014/main" id="{90D1B917-FE99-FB46-9507-98386A063983}"/>
              </a:ext>
            </a:extLst>
          </p:cNvPr>
          <p:cNvSpPr/>
          <p:nvPr/>
        </p:nvSpPr>
        <p:spPr bwMode="gray">
          <a:xfrm>
            <a:off x="2752472" y="5049497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7" name="文本框 44">
            <a:extLst>
              <a:ext uri="{FF2B5EF4-FFF2-40B4-BE49-F238E27FC236}">
                <a16:creationId xmlns:a16="http://schemas.microsoft.com/office/drawing/2014/main" id="{2FB97920-F133-9445-A092-D1B1F0F6C163}"/>
              </a:ext>
            </a:extLst>
          </p:cNvPr>
          <p:cNvSpPr txBox="1"/>
          <p:nvPr/>
        </p:nvSpPr>
        <p:spPr>
          <a:xfrm>
            <a:off x="2328027" y="5382718"/>
            <a:ext cx="108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Event#6</a:t>
            </a:r>
          </a:p>
        </p:txBody>
      </p:sp>
      <p:sp>
        <p:nvSpPr>
          <p:cNvPr id="28" name="矩形 42">
            <a:extLst>
              <a:ext uri="{FF2B5EF4-FFF2-40B4-BE49-F238E27FC236}">
                <a16:creationId xmlns:a16="http://schemas.microsoft.com/office/drawing/2014/main" id="{511F68C0-634A-3248-ACBE-548F0BA7ADDA}"/>
              </a:ext>
            </a:extLst>
          </p:cNvPr>
          <p:cNvSpPr/>
          <p:nvPr/>
        </p:nvSpPr>
        <p:spPr bwMode="gray">
          <a:xfrm>
            <a:off x="3913794" y="5046253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9" name="文本框 44">
            <a:extLst>
              <a:ext uri="{FF2B5EF4-FFF2-40B4-BE49-F238E27FC236}">
                <a16:creationId xmlns:a16="http://schemas.microsoft.com/office/drawing/2014/main" id="{7D515DBC-D205-9B4B-87A7-0E46A8896548}"/>
              </a:ext>
            </a:extLst>
          </p:cNvPr>
          <p:cNvSpPr txBox="1"/>
          <p:nvPr/>
        </p:nvSpPr>
        <p:spPr>
          <a:xfrm>
            <a:off x="3526934" y="5379474"/>
            <a:ext cx="108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Event#7</a:t>
            </a:r>
          </a:p>
        </p:txBody>
      </p:sp>
      <p:sp>
        <p:nvSpPr>
          <p:cNvPr id="30" name="矩形 42">
            <a:extLst>
              <a:ext uri="{FF2B5EF4-FFF2-40B4-BE49-F238E27FC236}">
                <a16:creationId xmlns:a16="http://schemas.microsoft.com/office/drawing/2014/main" id="{AA1B3C63-D2CD-7A46-8BA8-A5FF79821AF3}"/>
              </a:ext>
            </a:extLst>
          </p:cNvPr>
          <p:cNvSpPr/>
          <p:nvPr/>
        </p:nvSpPr>
        <p:spPr bwMode="gray">
          <a:xfrm>
            <a:off x="5075116" y="5046253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1" name="文本框 44">
            <a:extLst>
              <a:ext uri="{FF2B5EF4-FFF2-40B4-BE49-F238E27FC236}">
                <a16:creationId xmlns:a16="http://schemas.microsoft.com/office/drawing/2014/main" id="{575A5F54-3BB7-F444-9696-EDA51C05C089}"/>
              </a:ext>
            </a:extLst>
          </p:cNvPr>
          <p:cNvSpPr txBox="1"/>
          <p:nvPr/>
        </p:nvSpPr>
        <p:spPr>
          <a:xfrm>
            <a:off x="4689804" y="5379474"/>
            <a:ext cx="108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Event#8</a:t>
            </a:r>
          </a:p>
        </p:txBody>
      </p:sp>
      <p:cxnSp>
        <p:nvCxnSpPr>
          <p:cNvPr id="32" name="直接箭头连接符 18">
            <a:extLst>
              <a:ext uri="{FF2B5EF4-FFF2-40B4-BE49-F238E27FC236}">
                <a16:creationId xmlns:a16="http://schemas.microsoft.com/office/drawing/2014/main" id="{2DD12685-7A8A-7942-BF18-75E01A353924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3053154" y="5203271"/>
            <a:ext cx="860640" cy="3244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18">
            <a:extLst>
              <a:ext uri="{FF2B5EF4-FFF2-40B4-BE49-F238E27FC236}">
                <a16:creationId xmlns:a16="http://schemas.microsoft.com/office/drawing/2014/main" id="{5BE555F8-5437-C940-9FC1-F57CE0C00964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4214476" y="5203271"/>
            <a:ext cx="860640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18">
            <a:extLst>
              <a:ext uri="{FF2B5EF4-FFF2-40B4-BE49-F238E27FC236}">
                <a16:creationId xmlns:a16="http://schemas.microsoft.com/office/drawing/2014/main" id="{A1FAA25B-3454-2B4F-A698-CF7C79E2EFD5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>
            <a:off x="3203303" y="4373605"/>
            <a:ext cx="860832" cy="672648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6">
            <a:extLst>
              <a:ext uri="{FF2B5EF4-FFF2-40B4-BE49-F238E27FC236}">
                <a16:creationId xmlns:a16="http://schemas.microsoft.com/office/drawing/2014/main" id="{97368A19-AA93-BA4E-846E-613B05912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6442368"/>
            <a:ext cx="8814530" cy="37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marL="252000" indent="-347663" eaLnBrk="1" hangingPunct="1">
              <a:lnSpc>
                <a:spcPct val="125000"/>
              </a:lnSpc>
            </a:pPr>
            <a:r>
              <a:rPr lang="en-US" altLang="zh-CN" sz="16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[1] V. </a:t>
            </a:r>
            <a:r>
              <a:rPr lang="en-US" altLang="zh-CN" sz="1600" b="0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Raychev</a:t>
            </a:r>
            <a:r>
              <a:rPr lang="en-US" altLang="zh-CN" sz="16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, etc. Effective Race Detection for Event-Driven Programs, OOPSLA 2013.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62D9EB-21A8-A146-86B5-F992E069DE6A}"/>
              </a:ext>
            </a:extLst>
          </p:cNvPr>
          <p:cNvSpPr/>
          <p:nvPr/>
        </p:nvSpPr>
        <p:spPr bwMode="gray">
          <a:xfrm>
            <a:off x="1341191" y="3430919"/>
            <a:ext cx="6081714" cy="1200150"/>
          </a:xfrm>
          <a:prstGeom prst="roundRect">
            <a:avLst/>
          </a:prstGeom>
          <a:noFill/>
          <a:ln w="31750" algn="ctr">
            <a:solidFill>
              <a:srgbClr val="000000">
                <a:lumMod val="65000"/>
                <a:lumOff val="35000"/>
              </a:srgbClr>
            </a:solidFill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DB15B3A-EC69-F942-8762-63518BE01695}"/>
              </a:ext>
            </a:extLst>
          </p:cNvPr>
          <p:cNvSpPr/>
          <p:nvPr/>
        </p:nvSpPr>
        <p:spPr bwMode="gray">
          <a:xfrm>
            <a:off x="2192322" y="4937955"/>
            <a:ext cx="3879834" cy="904899"/>
          </a:xfrm>
          <a:prstGeom prst="roundRect">
            <a:avLst/>
          </a:prstGeom>
          <a:noFill/>
          <a:ln w="31750" algn="ctr">
            <a:solidFill>
              <a:srgbClr val="000000">
                <a:lumMod val="65000"/>
                <a:lumOff val="35000"/>
              </a:srgbClr>
            </a:solidFill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8" name="文本框 44">
            <a:extLst>
              <a:ext uri="{FF2B5EF4-FFF2-40B4-BE49-F238E27FC236}">
                <a16:creationId xmlns:a16="http://schemas.microsoft.com/office/drawing/2014/main" id="{547D1201-2315-AD42-A867-20D62AA902C5}"/>
              </a:ext>
            </a:extLst>
          </p:cNvPr>
          <p:cNvSpPr txBox="1"/>
          <p:nvPr/>
        </p:nvSpPr>
        <p:spPr>
          <a:xfrm>
            <a:off x="7449607" y="3883597"/>
            <a:ext cx="108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chain1</a:t>
            </a:r>
          </a:p>
        </p:txBody>
      </p:sp>
      <p:sp>
        <p:nvSpPr>
          <p:cNvPr id="39" name="文本框 44">
            <a:extLst>
              <a:ext uri="{FF2B5EF4-FFF2-40B4-BE49-F238E27FC236}">
                <a16:creationId xmlns:a16="http://schemas.microsoft.com/office/drawing/2014/main" id="{60B84746-B335-444F-B6DB-864AFA6A4EB8}"/>
              </a:ext>
            </a:extLst>
          </p:cNvPr>
          <p:cNvSpPr txBox="1"/>
          <p:nvPr/>
        </p:nvSpPr>
        <p:spPr>
          <a:xfrm>
            <a:off x="6241716" y="5209879"/>
            <a:ext cx="108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chain2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064BAD-3300-2D40-96A9-CEBA935807BD}"/>
              </a:ext>
            </a:extLst>
          </p:cNvPr>
          <p:cNvSpPr/>
          <p:nvPr/>
        </p:nvSpPr>
        <p:spPr bwMode="gray">
          <a:xfrm>
            <a:off x="3113111" y="4120018"/>
            <a:ext cx="180000" cy="195344"/>
          </a:xfrm>
          <a:prstGeom prst="rect">
            <a:avLst/>
          </a:prstGeom>
          <a:solidFill>
            <a:srgbClr val="AD0101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6FAD0A-5EEB-744E-9C86-0D2334BF53F4}"/>
              </a:ext>
            </a:extLst>
          </p:cNvPr>
          <p:cNvSpPr/>
          <p:nvPr/>
        </p:nvSpPr>
        <p:spPr bwMode="gray">
          <a:xfrm>
            <a:off x="3979978" y="5105599"/>
            <a:ext cx="180000" cy="195344"/>
          </a:xfrm>
          <a:prstGeom prst="rect">
            <a:avLst/>
          </a:prstGeom>
          <a:solidFill>
            <a:srgbClr val="AD0101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019063-297D-4944-8707-7B6C343E2889}"/>
              </a:ext>
            </a:extLst>
          </p:cNvPr>
          <p:cNvSpPr/>
          <p:nvPr/>
        </p:nvSpPr>
        <p:spPr bwMode="gray">
          <a:xfrm>
            <a:off x="4281439" y="4120018"/>
            <a:ext cx="180000" cy="195344"/>
          </a:xfrm>
          <a:prstGeom prst="rect">
            <a:avLst/>
          </a:prstGeom>
          <a:solidFill>
            <a:schemeClr val="accent4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70661D-E0EC-7E41-A454-E3E44057BD0E}"/>
              </a:ext>
            </a:extLst>
          </p:cNvPr>
          <p:cNvSpPr/>
          <p:nvPr/>
        </p:nvSpPr>
        <p:spPr bwMode="gray">
          <a:xfrm>
            <a:off x="5435947" y="4120018"/>
            <a:ext cx="180000" cy="195344"/>
          </a:xfrm>
          <a:prstGeom prst="rect">
            <a:avLst/>
          </a:prstGeom>
          <a:solidFill>
            <a:schemeClr val="accent4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27EEDBB-6BC9-604D-848B-42167A804724}"/>
              </a:ext>
            </a:extLst>
          </p:cNvPr>
          <p:cNvSpPr/>
          <p:nvPr/>
        </p:nvSpPr>
        <p:spPr bwMode="gray">
          <a:xfrm>
            <a:off x="6602647" y="4120018"/>
            <a:ext cx="180000" cy="195344"/>
          </a:xfrm>
          <a:prstGeom prst="rect">
            <a:avLst/>
          </a:prstGeom>
          <a:solidFill>
            <a:schemeClr val="accent4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BAB18C-1241-7044-9878-D68C1D27AAF5}"/>
              </a:ext>
            </a:extLst>
          </p:cNvPr>
          <p:cNvSpPr/>
          <p:nvPr/>
        </p:nvSpPr>
        <p:spPr bwMode="gray">
          <a:xfrm rot="19713759">
            <a:off x="4215309" y="3331318"/>
            <a:ext cx="1180586" cy="2656140"/>
          </a:xfrm>
          <a:prstGeom prst="ellipse">
            <a:avLst/>
          </a:prstGeom>
          <a:noFill/>
          <a:ln w="31750" algn="ctr">
            <a:solidFill>
              <a:srgbClr val="C00000"/>
            </a:solidFill>
            <a:prstDash val="solid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6" name="矩形 7">
            <a:extLst>
              <a:ext uri="{FF2B5EF4-FFF2-40B4-BE49-F238E27FC236}">
                <a16:creationId xmlns:a16="http://schemas.microsoft.com/office/drawing/2014/main" id="{FA9DFF6C-7710-4C4C-B6A1-17CCDF48EA78}"/>
              </a:ext>
            </a:extLst>
          </p:cNvPr>
          <p:cNvSpPr/>
          <p:nvPr/>
        </p:nvSpPr>
        <p:spPr>
          <a:xfrm>
            <a:off x="4688052" y="5984240"/>
            <a:ext cx="2627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AD01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happens before?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9212353-FAB6-3049-A170-7F63C5401703}"/>
              </a:ext>
            </a:extLst>
          </p:cNvPr>
          <p:cNvSpPr/>
          <p:nvPr/>
        </p:nvSpPr>
        <p:spPr bwMode="gray">
          <a:xfrm rot="345053">
            <a:off x="4670612" y="3399624"/>
            <a:ext cx="1345308" cy="2404718"/>
          </a:xfrm>
          <a:prstGeom prst="ellipse">
            <a:avLst/>
          </a:prstGeom>
          <a:noFill/>
          <a:ln w="31750" algn="ctr">
            <a:solidFill>
              <a:srgbClr val="C00000"/>
            </a:solidFill>
            <a:prstDash val="solid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6557F35-6DFA-F947-9140-6CF705E010FA}"/>
              </a:ext>
            </a:extLst>
          </p:cNvPr>
          <p:cNvSpPr/>
          <p:nvPr/>
        </p:nvSpPr>
        <p:spPr bwMode="gray">
          <a:xfrm rot="3069763">
            <a:off x="5245552" y="3097939"/>
            <a:ext cx="1486744" cy="3082384"/>
          </a:xfrm>
          <a:prstGeom prst="ellipse">
            <a:avLst/>
          </a:prstGeom>
          <a:noFill/>
          <a:ln w="31750" algn="ctr">
            <a:solidFill>
              <a:srgbClr val="C00000"/>
            </a:solidFill>
            <a:prstDash val="solid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49" name="直接箭头连接符 18">
            <a:extLst>
              <a:ext uri="{FF2B5EF4-FFF2-40B4-BE49-F238E27FC236}">
                <a16:creationId xmlns:a16="http://schemas.microsoft.com/office/drawing/2014/main" id="{3680E063-1BFE-584E-837F-154ABC2A7C16}"/>
              </a:ext>
            </a:extLst>
          </p:cNvPr>
          <p:cNvCxnSpPr>
            <a:cxnSpLocks/>
            <a:stCxn id="19" idx="2"/>
            <a:endCxn id="30" idx="0"/>
          </p:cNvCxnSpPr>
          <p:nvPr/>
        </p:nvCxnSpPr>
        <p:spPr>
          <a:xfrm flipH="1">
            <a:off x="5225457" y="4370361"/>
            <a:ext cx="300490" cy="675892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Arrow 44">
            <a:extLst>
              <a:ext uri="{FF2B5EF4-FFF2-40B4-BE49-F238E27FC236}">
                <a16:creationId xmlns:a16="http://schemas.microsoft.com/office/drawing/2014/main" id="{350F1506-F3DC-A046-BF17-03F958B554F3}"/>
              </a:ext>
            </a:extLst>
          </p:cNvPr>
          <p:cNvSpPr/>
          <p:nvPr/>
        </p:nvSpPr>
        <p:spPr bwMode="gray">
          <a:xfrm>
            <a:off x="8688624" y="5326277"/>
            <a:ext cx="283935" cy="232928"/>
          </a:xfrm>
          <a:prstGeom prst="rightArrow">
            <a:avLst/>
          </a:prstGeom>
          <a:solidFill>
            <a:srgbClr val="FF0000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68956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6" grpId="0"/>
      <p:bldP spid="47" grpId="0" animBg="1"/>
      <p:bldP spid="47" grpId="1" animBg="1"/>
      <p:bldP spid="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05302B-799F-D44D-B8B6-28D701239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443755"/>
            <a:ext cx="11118273" cy="1502976"/>
          </a:xfrm>
        </p:spPr>
        <p:txBody>
          <a:bodyPr/>
          <a:lstStyle/>
          <a:p>
            <a:r>
              <a:rPr lang="en-HK" dirty="0"/>
              <a:t>Find unordered nodes</a:t>
            </a:r>
          </a:p>
          <a:p>
            <a:pPr lvl="1"/>
            <a:r>
              <a:rPr lang="en-HK" dirty="0"/>
              <a:t>Chain decomposition [1]</a:t>
            </a:r>
          </a:p>
          <a:p>
            <a:r>
              <a:rPr lang="en-HK" dirty="0"/>
              <a:t>Evaluate unordered nodes in the chain order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Efficient Rule Matching</a:t>
            </a:r>
          </a:p>
        </p:txBody>
      </p:sp>
      <p:graphicFrame>
        <p:nvGraphicFramePr>
          <p:cNvPr id="35" name="图示 34"/>
          <p:cNvGraphicFramePr/>
          <p:nvPr/>
        </p:nvGraphicFramePr>
        <p:xfrm>
          <a:off x="721886" y="111600"/>
          <a:ext cx="10646972" cy="49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矩形 42">
            <a:extLst>
              <a:ext uri="{FF2B5EF4-FFF2-40B4-BE49-F238E27FC236}">
                <a16:creationId xmlns:a16="http://schemas.microsoft.com/office/drawing/2014/main" id="{89458562-E673-BC4D-AD81-348AFDDE0A62}"/>
              </a:ext>
            </a:extLst>
          </p:cNvPr>
          <p:cNvSpPr/>
          <p:nvPr/>
        </p:nvSpPr>
        <p:spPr bwMode="gray">
          <a:xfrm>
            <a:off x="1891640" y="4059569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3" name="直接箭头连接符 18">
            <a:extLst>
              <a:ext uri="{FF2B5EF4-FFF2-40B4-BE49-F238E27FC236}">
                <a16:creationId xmlns:a16="http://schemas.microsoft.com/office/drawing/2014/main" id="{5631BA8A-27CE-FD48-9E55-F497C6DDA9E3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2192322" y="4216587"/>
            <a:ext cx="860640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44">
            <a:extLst>
              <a:ext uri="{FF2B5EF4-FFF2-40B4-BE49-F238E27FC236}">
                <a16:creationId xmlns:a16="http://schemas.microsoft.com/office/drawing/2014/main" id="{28CC3FF9-9DE0-054B-BE1A-3A508868A33E}"/>
              </a:ext>
            </a:extLst>
          </p:cNvPr>
          <p:cNvSpPr txBox="1"/>
          <p:nvPr/>
        </p:nvSpPr>
        <p:spPr>
          <a:xfrm>
            <a:off x="1501050" y="3706977"/>
            <a:ext cx="108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Event#1</a:t>
            </a:r>
          </a:p>
        </p:txBody>
      </p:sp>
      <p:sp>
        <p:nvSpPr>
          <p:cNvPr id="15" name="矩形 42">
            <a:extLst>
              <a:ext uri="{FF2B5EF4-FFF2-40B4-BE49-F238E27FC236}">
                <a16:creationId xmlns:a16="http://schemas.microsoft.com/office/drawing/2014/main" id="{5CBBC209-6844-484E-BE74-59BB0803DF0A}"/>
              </a:ext>
            </a:extLst>
          </p:cNvPr>
          <p:cNvSpPr/>
          <p:nvPr/>
        </p:nvSpPr>
        <p:spPr bwMode="gray">
          <a:xfrm>
            <a:off x="3052962" y="4059569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文本框 44">
            <a:extLst>
              <a:ext uri="{FF2B5EF4-FFF2-40B4-BE49-F238E27FC236}">
                <a16:creationId xmlns:a16="http://schemas.microsoft.com/office/drawing/2014/main" id="{18C18798-2BEE-134B-B2D1-8F8C4FFE31CE}"/>
              </a:ext>
            </a:extLst>
          </p:cNvPr>
          <p:cNvSpPr txBox="1"/>
          <p:nvPr/>
        </p:nvSpPr>
        <p:spPr>
          <a:xfrm>
            <a:off x="2628517" y="3706977"/>
            <a:ext cx="108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Event#2</a:t>
            </a:r>
          </a:p>
        </p:txBody>
      </p:sp>
      <p:sp>
        <p:nvSpPr>
          <p:cNvPr id="17" name="矩形 42">
            <a:extLst>
              <a:ext uri="{FF2B5EF4-FFF2-40B4-BE49-F238E27FC236}">
                <a16:creationId xmlns:a16="http://schemas.microsoft.com/office/drawing/2014/main" id="{5B21283C-8B94-4847-B7CE-4FAE02DAA240}"/>
              </a:ext>
            </a:extLst>
          </p:cNvPr>
          <p:cNvSpPr/>
          <p:nvPr/>
        </p:nvSpPr>
        <p:spPr bwMode="gray">
          <a:xfrm>
            <a:off x="4214284" y="4056325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8" name="文本框 44">
            <a:extLst>
              <a:ext uri="{FF2B5EF4-FFF2-40B4-BE49-F238E27FC236}">
                <a16:creationId xmlns:a16="http://schemas.microsoft.com/office/drawing/2014/main" id="{4A1F2EEA-390E-2145-BCE6-A9FA9C1BB13B}"/>
              </a:ext>
            </a:extLst>
          </p:cNvPr>
          <p:cNvSpPr txBox="1"/>
          <p:nvPr/>
        </p:nvSpPr>
        <p:spPr>
          <a:xfrm>
            <a:off x="3827424" y="3703733"/>
            <a:ext cx="108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Event#3</a:t>
            </a:r>
          </a:p>
        </p:txBody>
      </p:sp>
      <p:sp>
        <p:nvSpPr>
          <p:cNvPr id="19" name="矩形 42">
            <a:extLst>
              <a:ext uri="{FF2B5EF4-FFF2-40B4-BE49-F238E27FC236}">
                <a16:creationId xmlns:a16="http://schemas.microsoft.com/office/drawing/2014/main" id="{647C93B8-BE7D-0841-B2DB-DFDB8D4F4B06}"/>
              </a:ext>
            </a:extLst>
          </p:cNvPr>
          <p:cNvSpPr/>
          <p:nvPr/>
        </p:nvSpPr>
        <p:spPr bwMode="gray">
          <a:xfrm>
            <a:off x="5375606" y="4056325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0" name="文本框 44">
            <a:extLst>
              <a:ext uri="{FF2B5EF4-FFF2-40B4-BE49-F238E27FC236}">
                <a16:creationId xmlns:a16="http://schemas.microsoft.com/office/drawing/2014/main" id="{8C642C86-E7A0-7645-AE42-E501A80C1EBE}"/>
              </a:ext>
            </a:extLst>
          </p:cNvPr>
          <p:cNvSpPr txBox="1"/>
          <p:nvPr/>
        </p:nvSpPr>
        <p:spPr>
          <a:xfrm>
            <a:off x="4990294" y="3703733"/>
            <a:ext cx="108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Event#4</a:t>
            </a:r>
          </a:p>
        </p:txBody>
      </p:sp>
      <p:sp>
        <p:nvSpPr>
          <p:cNvPr id="21" name="矩形 42">
            <a:extLst>
              <a:ext uri="{FF2B5EF4-FFF2-40B4-BE49-F238E27FC236}">
                <a16:creationId xmlns:a16="http://schemas.microsoft.com/office/drawing/2014/main" id="{DB68E218-94F6-9A48-AB51-C125E692E869}"/>
              </a:ext>
            </a:extLst>
          </p:cNvPr>
          <p:cNvSpPr/>
          <p:nvPr/>
        </p:nvSpPr>
        <p:spPr bwMode="gray">
          <a:xfrm>
            <a:off x="6536927" y="4053081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2" name="文本框 44">
            <a:extLst>
              <a:ext uri="{FF2B5EF4-FFF2-40B4-BE49-F238E27FC236}">
                <a16:creationId xmlns:a16="http://schemas.microsoft.com/office/drawing/2014/main" id="{E0DA2AFB-3FC8-D54A-B62A-EEBE8583539A}"/>
              </a:ext>
            </a:extLst>
          </p:cNvPr>
          <p:cNvSpPr txBox="1"/>
          <p:nvPr/>
        </p:nvSpPr>
        <p:spPr>
          <a:xfrm>
            <a:off x="6146337" y="3700489"/>
            <a:ext cx="108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Event#5</a:t>
            </a:r>
          </a:p>
        </p:txBody>
      </p:sp>
      <p:cxnSp>
        <p:nvCxnSpPr>
          <p:cNvPr id="23" name="直接箭头连接符 18">
            <a:extLst>
              <a:ext uri="{FF2B5EF4-FFF2-40B4-BE49-F238E27FC236}">
                <a16:creationId xmlns:a16="http://schemas.microsoft.com/office/drawing/2014/main" id="{57AB0C62-6939-3046-8CF3-CBDAF891A108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3353644" y="4213343"/>
            <a:ext cx="860640" cy="3244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8">
            <a:extLst>
              <a:ext uri="{FF2B5EF4-FFF2-40B4-BE49-F238E27FC236}">
                <a16:creationId xmlns:a16="http://schemas.microsoft.com/office/drawing/2014/main" id="{6EDC75E4-1FA4-A540-BF95-9353866BE5DE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4514966" y="4213343"/>
            <a:ext cx="860640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18">
            <a:extLst>
              <a:ext uri="{FF2B5EF4-FFF2-40B4-BE49-F238E27FC236}">
                <a16:creationId xmlns:a16="http://schemas.microsoft.com/office/drawing/2014/main" id="{BECF4417-779E-3147-A24B-9C3FA805C26E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5676288" y="4210099"/>
            <a:ext cx="860639" cy="3244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42">
            <a:extLst>
              <a:ext uri="{FF2B5EF4-FFF2-40B4-BE49-F238E27FC236}">
                <a16:creationId xmlns:a16="http://schemas.microsoft.com/office/drawing/2014/main" id="{90D1B917-FE99-FB46-9507-98386A063983}"/>
              </a:ext>
            </a:extLst>
          </p:cNvPr>
          <p:cNvSpPr/>
          <p:nvPr/>
        </p:nvSpPr>
        <p:spPr bwMode="gray">
          <a:xfrm>
            <a:off x="2752472" y="5049497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7" name="文本框 44">
            <a:extLst>
              <a:ext uri="{FF2B5EF4-FFF2-40B4-BE49-F238E27FC236}">
                <a16:creationId xmlns:a16="http://schemas.microsoft.com/office/drawing/2014/main" id="{2FB97920-F133-9445-A092-D1B1F0F6C163}"/>
              </a:ext>
            </a:extLst>
          </p:cNvPr>
          <p:cNvSpPr txBox="1"/>
          <p:nvPr/>
        </p:nvSpPr>
        <p:spPr>
          <a:xfrm>
            <a:off x="2328027" y="5382718"/>
            <a:ext cx="108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Event#6</a:t>
            </a:r>
          </a:p>
        </p:txBody>
      </p:sp>
      <p:sp>
        <p:nvSpPr>
          <p:cNvPr id="28" name="矩形 42">
            <a:extLst>
              <a:ext uri="{FF2B5EF4-FFF2-40B4-BE49-F238E27FC236}">
                <a16:creationId xmlns:a16="http://schemas.microsoft.com/office/drawing/2014/main" id="{511F68C0-634A-3248-ACBE-548F0BA7ADDA}"/>
              </a:ext>
            </a:extLst>
          </p:cNvPr>
          <p:cNvSpPr/>
          <p:nvPr/>
        </p:nvSpPr>
        <p:spPr bwMode="gray">
          <a:xfrm>
            <a:off x="3913794" y="5046253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9" name="文本框 44">
            <a:extLst>
              <a:ext uri="{FF2B5EF4-FFF2-40B4-BE49-F238E27FC236}">
                <a16:creationId xmlns:a16="http://schemas.microsoft.com/office/drawing/2014/main" id="{7D515DBC-D205-9B4B-87A7-0E46A8896548}"/>
              </a:ext>
            </a:extLst>
          </p:cNvPr>
          <p:cNvSpPr txBox="1"/>
          <p:nvPr/>
        </p:nvSpPr>
        <p:spPr>
          <a:xfrm>
            <a:off x="3526934" y="5379474"/>
            <a:ext cx="108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Event#7</a:t>
            </a:r>
          </a:p>
        </p:txBody>
      </p:sp>
      <p:sp>
        <p:nvSpPr>
          <p:cNvPr id="30" name="矩形 42">
            <a:extLst>
              <a:ext uri="{FF2B5EF4-FFF2-40B4-BE49-F238E27FC236}">
                <a16:creationId xmlns:a16="http://schemas.microsoft.com/office/drawing/2014/main" id="{AA1B3C63-D2CD-7A46-8BA8-A5FF79821AF3}"/>
              </a:ext>
            </a:extLst>
          </p:cNvPr>
          <p:cNvSpPr/>
          <p:nvPr/>
        </p:nvSpPr>
        <p:spPr bwMode="gray">
          <a:xfrm>
            <a:off x="5075116" y="5046253"/>
            <a:ext cx="300682" cy="3140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1" name="文本框 44">
            <a:extLst>
              <a:ext uri="{FF2B5EF4-FFF2-40B4-BE49-F238E27FC236}">
                <a16:creationId xmlns:a16="http://schemas.microsoft.com/office/drawing/2014/main" id="{575A5F54-3BB7-F444-9696-EDA51C05C089}"/>
              </a:ext>
            </a:extLst>
          </p:cNvPr>
          <p:cNvSpPr txBox="1"/>
          <p:nvPr/>
        </p:nvSpPr>
        <p:spPr>
          <a:xfrm>
            <a:off x="4689804" y="5379474"/>
            <a:ext cx="108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Event#8</a:t>
            </a:r>
          </a:p>
        </p:txBody>
      </p:sp>
      <p:cxnSp>
        <p:nvCxnSpPr>
          <p:cNvPr id="32" name="直接箭头连接符 18">
            <a:extLst>
              <a:ext uri="{FF2B5EF4-FFF2-40B4-BE49-F238E27FC236}">
                <a16:creationId xmlns:a16="http://schemas.microsoft.com/office/drawing/2014/main" id="{2DD12685-7A8A-7942-BF18-75E01A353924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3053154" y="5203271"/>
            <a:ext cx="860640" cy="3244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18">
            <a:extLst>
              <a:ext uri="{FF2B5EF4-FFF2-40B4-BE49-F238E27FC236}">
                <a16:creationId xmlns:a16="http://schemas.microsoft.com/office/drawing/2014/main" id="{5BE555F8-5437-C940-9FC1-F57CE0C00964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4214476" y="5203271"/>
            <a:ext cx="860640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18">
            <a:extLst>
              <a:ext uri="{FF2B5EF4-FFF2-40B4-BE49-F238E27FC236}">
                <a16:creationId xmlns:a16="http://schemas.microsoft.com/office/drawing/2014/main" id="{A1FAA25B-3454-2B4F-A698-CF7C79E2EFD5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>
            <a:off x="3203303" y="4373605"/>
            <a:ext cx="860832" cy="672648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6">
            <a:extLst>
              <a:ext uri="{FF2B5EF4-FFF2-40B4-BE49-F238E27FC236}">
                <a16:creationId xmlns:a16="http://schemas.microsoft.com/office/drawing/2014/main" id="{97368A19-AA93-BA4E-846E-613B05912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6442368"/>
            <a:ext cx="8814530" cy="37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marL="252000" indent="-347663" eaLnBrk="1" hangingPunct="1">
              <a:lnSpc>
                <a:spcPct val="125000"/>
              </a:lnSpc>
            </a:pPr>
            <a:r>
              <a:rPr lang="en-US" altLang="zh-CN" sz="16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[1] V. </a:t>
            </a:r>
            <a:r>
              <a:rPr lang="en-US" altLang="zh-CN" sz="1600" b="0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Raychev</a:t>
            </a:r>
            <a:r>
              <a:rPr lang="en-US" altLang="zh-CN" sz="16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, etc. Effective Race Detection for Event-Driven Programs, OOPSLA 2013.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62D9EB-21A8-A146-86B5-F992E069DE6A}"/>
              </a:ext>
            </a:extLst>
          </p:cNvPr>
          <p:cNvSpPr/>
          <p:nvPr/>
        </p:nvSpPr>
        <p:spPr bwMode="gray">
          <a:xfrm>
            <a:off x="1341191" y="3430919"/>
            <a:ext cx="6081714" cy="1200150"/>
          </a:xfrm>
          <a:prstGeom prst="roundRect">
            <a:avLst/>
          </a:prstGeom>
          <a:noFill/>
          <a:ln w="31750" algn="ctr">
            <a:solidFill>
              <a:srgbClr val="000000">
                <a:lumMod val="65000"/>
                <a:lumOff val="35000"/>
              </a:srgbClr>
            </a:solidFill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DB15B3A-EC69-F942-8762-63518BE01695}"/>
              </a:ext>
            </a:extLst>
          </p:cNvPr>
          <p:cNvSpPr/>
          <p:nvPr/>
        </p:nvSpPr>
        <p:spPr bwMode="gray">
          <a:xfrm>
            <a:off x="2192322" y="4937955"/>
            <a:ext cx="3879834" cy="904899"/>
          </a:xfrm>
          <a:prstGeom prst="roundRect">
            <a:avLst/>
          </a:prstGeom>
          <a:noFill/>
          <a:ln w="31750" algn="ctr">
            <a:solidFill>
              <a:srgbClr val="000000">
                <a:lumMod val="65000"/>
                <a:lumOff val="35000"/>
              </a:srgbClr>
            </a:solidFill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8" name="文本框 44">
            <a:extLst>
              <a:ext uri="{FF2B5EF4-FFF2-40B4-BE49-F238E27FC236}">
                <a16:creationId xmlns:a16="http://schemas.microsoft.com/office/drawing/2014/main" id="{547D1201-2315-AD42-A867-20D62AA902C5}"/>
              </a:ext>
            </a:extLst>
          </p:cNvPr>
          <p:cNvSpPr txBox="1"/>
          <p:nvPr/>
        </p:nvSpPr>
        <p:spPr>
          <a:xfrm>
            <a:off x="7449607" y="3883597"/>
            <a:ext cx="108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chain1</a:t>
            </a:r>
          </a:p>
        </p:txBody>
      </p:sp>
      <p:sp>
        <p:nvSpPr>
          <p:cNvPr id="39" name="文本框 44">
            <a:extLst>
              <a:ext uri="{FF2B5EF4-FFF2-40B4-BE49-F238E27FC236}">
                <a16:creationId xmlns:a16="http://schemas.microsoft.com/office/drawing/2014/main" id="{60B84746-B335-444F-B6DB-864AFA6A4EB8}"/>
              </a:ext>
            </a:extLst>
          </p:cNvPr>
          <p:cNvSpPr txBox="1"/>
          <p:nvPr/>
        </p:nvSpPr>
        <p:spPr>
          <a:xfrm>
            <a:off x="6241716" y="5209879"/>
            <a:ext cx="108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chain2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6FAD0A-5EEB-744E-9C86-0D2334BF53F4}"/>
              </a:ext>
            </a:extLst>
          </p:cNvPr>
          <p:cNvSpPr/>
          <p:nvPr/>
        </p:nvSpPr>
        <p:spPr bwMode="gray">
          <a:xfrm>
            <a:off x="5137266" y="5105599"/>
            <a:ext cx="180000" cy="195344"/>
          </a:xfrm>
          <a:prstGeom prst="rect">
            <a:avLst/>
          </a:prstGeom>
          <a:solidFill>
            <a:srgbClr val="AD0101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5" name="对话气泡: 矩形 47">
            <a:extLst>
              <a:ext uri="{FF2B5EF4-FFF2-40B4-BE49-F238E27FC236}">
                <a16:creationId xmlns:a16="http://schemas.microsoft.com/office/drawing/2014/main" id="{56CAF77E-BC99-E248-996D-917C6E2E5FB5}"/>
              </a:ext>
            </a:extLst>
          </p:cNvPr>
          <p:cNvSpPr/>
          <p:nvPr/>
        </p:nvSpPr>
        <p:spPr bwMode="gray">
          <a:xfrm>
            <a:off x="5844290" y="2938644"/>
            <a:ext cx="2767818" cy="561801"/>
          </a:xfrm>
          <a:prstGeom prst="wedgeRectCallout">
            <a:avLst>
              <a:gd name="adj1" fmla="val -22398"/>
              <a:gd name="adj2" fmla="val 94184"/>
            </a:avLst>
          </a:prstGeom>
          <a:solidFill>
            <a:schemeClr val="bg1"/>
          </a:solidFill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1600" b="1" dirty="0">
                <a:solidFill>
                  <a:schemeClr val="tx1"/>
                </a:solidFill>
              </a:rPr>
              <a:t>Event#5 has concurrency relation with event#8</a:t>
            </a:r>
          </a:p>
        </p:txBody>
      </p:sp>
      <p:cxnSp>
        <p:nvCxnSpPr>
          <p:cNvPr id="49" name="直接箭头连接符 18">
            <a:extLst>
              <a:ext uri="{FF2B5EF4-FFF2-40B4-BE49-F238E27FC236}">
                <a16:creationId xmlns:a16="http://schemas.microsoft.com/office/drawing/2014/main" id="{40D7E573-A8CA-E048-8DFA-B9BF802AD99E}"/>
              </a:ext>
            </a:extLst>
          </p:cNvPr>
          <p:cNvCxnSpPr>
            <a:cxnSpLocks/>
            <a:stCxn id="19" idx="2"/>
            <a:endCxn id="30" idx="0"/>
          </p:cNvCxnSpPr>
          <p:nvPr/>
        </p:nvCxnSpPr>
        <p:spPr>
          <a:xfrm flipH="1">
            <a:off x="5225457" y="4370361"/>
            <a:ext cx="300490" cy="675892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8BDB72D-1A3A-A643-A68E-9911A36E361A}"/>
              </a:ext>
            </a:extLst>
          </p:cNvPr>
          <p:cNvSpPr txBox="1"/>
          <p:nvPr/>
        </p:nvSpPr>
        <p:spPr>
          <a:xfrm>
            <a:off x="9129714" y="2693444"/>
            <a:ext cx="1714500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  <a:cs typeface="Cavolini" panose="03000502040302020204" pitchFamily="66" charset="0"/>
              </a:rPr>
              <a:t>Event#1</a:t>
            </a:r>
          </a:p>
          <a:p>
            <a:pPr algn="ctr"/>
            <a:r>
              <a:rPr lang="en-US" sz="2400" dirty="0">
                <a:latin typeface="Candara" panose="020E0502030303020204" pitchFamily="34" charset="0"/>
                <a:cs typeface="Cavolini" panose="03000502040302020204" pitchFamily="66" charset="0"/>
              </a:rPr>
              <a:t>Event#2</a:t>
            </a:r>
          </a:p>
          <a:p>
            <a:pPr algn="ctr"/>
            <a:r>
              <a:rPr lang="en-US" sz="2400" dirty="0">
                <a:latin typeface="Candara" panose="020E0502030303020204" pitchFamily="34" charset="0"/>
                <a:cs typeface="Cavolini" panose="03000502040302020204" pitchFamily="66" charset="0"/>
              </a:rPr>
              <a:t>Event#3</a:t>
            </a:r>
          </a:p>
          <a:p>
            <a:pPr algn="ctr"/>
            <a:r>
              <a:rPr lang="en-US" sz="2400" dirty="0">
                <a:latin typeface="Candara" panose="020E0502030303020204" pitchFamily="34" charset="0"/>
                <a:cs typeface="Cavolini" panose="03000502040302020204" pitchFamily="66" charset="0"/>
              </a:rPr>
              <a:t>Event#4</a:t>
            </a:r>
          </a:p>
          <a:p>
            <a:pPr algn="ctr"/>
            <a:r>
              <a:rPr lang="en-US" sz="2400" dirty="0">
                <a:latin typeface="Candara" panose="020E0502030303020204" pitchFamily="34" charset="0"/>
                <a:cs typeface="Cavolini" panose="03000502040302020204" pitchFamily="66" charset="0"/>
              </a:rPr>
              <a:t>Event#5</a:t>
            </a:r>
          </a:p>
          <a:p>
            <a:pPr algn="ctr"/>
            <a:r>
              <a:rPr lang="en-US" sz="2400" dirty="0">
                <a:latin typeface="Candara" panose="020E0502030303020204" pitchFamily="34" charset="0"/>
                <a:cs typeface="Cavolini" panose="03000502040302020204" pitchFamily="66" charset="0"/>
              </a:rPr>
              <a:t>Event#6</a:t>
            </a:r>
          </a:p>
          <a:p>
            <a:pPr algn="ctr"/>
            <a:r>
              <a:rPr lang="en-US" sz="2400" dirty="0">
                <a:latin typeface="Candara" panose="020E0502030303020204" pitchFamily="34" charset="0"/>
                <a:cs typeface="Cavolini" panose="03000502040302020204" pitchFamily="66" charset="0"/>
              </a:rPr>
              <a:t>Event#7</a:t>
            </a:r>
          </a:p>
          <a:p>
            <a:pPr algn="ctr"/>
            <a:r>
              <a:rPr lang="en-US" sz="2400" dirty="0">
                <a:latin typeface="Candara" panose="020E0502030303020204" pitchFamily="34" charset="0"/>
                <a:cs typeface="Cavolini" panose="03000502040302020204" pitchFamily="66" charset="0"/>
              </a:rPr>
              <a:t>Event#8</a:t>
            </a:r>
          </a:p>
          <a:p>
            <a:pPr algn="ctr"/>
            <a:endParaRPr lang="en-US" sz="2400" dirty="0">
              <a:latin typeface="Candara" panose="020E0502030303020204" pitchFamily="34" charset="0"/>
              <a:cs typeface="Cavolini" panose="03000502040302020204" pitchFamily="66" charset="0"/>
            </a:endParaRPr>
          </a:p>
          <a:p>
            <a:pPr algn="ctr"/>
            <a:r>
              <a:rPr lang="en-US" sz="2400" dirty="0">
                <a:latin typeface="Candara" panose="020E0502030303020204" pitchFamily="34" charset="0"/>
                <a:cs typeface="Cavolini" panose="03000502040302020204" pitchFamily="66" charset="0"/>
              </a:rPr>
              <a:t>trace</a:t>
            </a:r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3CFFD745-A482-304B-A776-879CEEEC82C1}"/>
              </a:ext>
            </a:extLst>
          </p:cNvPr>
          <p:cNvSpPr/>
          <p:nvPr/>
        </p:nvSpPr>
        <p:spPr bwMode="gray">
          <a:xfrm>
            <a:off x="8688624" y="5326277"/>
            <a:ext cx="283935" cy="232928"/>
          </a:xfrm>
          <a:prstGeom prst="rightArrow">
            <a:avLst/>
          </a:prstGeom>
          <a:solidFill>
            <a:srgbClr val="FF0000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42379BE-4D1A-704D-BC5D-0E50842A91C2}"/>
              </a:ext>
            </a:extLst>
          </p:cNvPr>
          <p:cNvSpPr/>
          <p:nvPr/>
        </p:nvSpPr>
        <p:spPr bwMode="gray">
          <a:xfrm>
            <a:off x="6597268" y="4120600"/>
            <a:ext cx="180000" cy="195344"/>
          </a:xfrm>
          <a:prstGeom prst="rect">
            <a:avLst/>
          </a:prstGeom>
          <a:solidFill>
            <a:srgbClr val="AD0101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861177"/>
      </p:ext>
    </p:extLst>
  </p:cSld>
  <p:clrMapOvr>
    <a:masterClrMapping/>
  </p:clrMapOvr>
  <p:transition advClick="0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05302B-799F-D44D-B8B6-28D701239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443755"/>
            <a:ext cx="11118273" cy="523220"/>
          </a:xfrm>
        </p:spPr>
        <p:txBody>
          <a:bodyPr/>
          <a:lstStyle/>
          <a:p>
            <a:r>
              <a:rPr lang="en-HK" dirty="0"/>
              <a:t>Conflicting operations (</a:t>
            </a:r>
            <a:r>
              <a:rPr lang="en-HK" i="1" dirty="0" err="1"/>
              <a:t>op</a:t>
            </a:r>
            <a:r>
              <a:rPr lang="en-HK" baseline="-25000" dirty="0" err="1"/>
              <a:t>i</a:t>
            </a:r>
            <a:r>
              <a:rPr lang="en-HK" dirty="0"/>
              <a:t>, </a:t>
            </a:r>
            <a:r>
              <a:rPr lang="en-HK" i="1" dirty="0" err="1"/>
              <a:t>op</a:t>
            </a:r>
            <a:r>
              <a:rPr lang="en-HK" baseline="-25000" dirty="0" err="1"/>
              <a:t>j</a:t>
            </a:r>
            <a:r>
              <a:rPr lang="en-HK" dirty="0"/>
              <a:t>)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Race Detection</a:t>
            </a:r>
            <a:endParaRPr lang="zh-CN" altLang="en-US" dirty="0"/>
          </a:p>
        </p:txBody>
      </p:sp>
      <p:graphicFrame>
        <p:nvGraphicFramePr>
          <p:cNvPr id="35" name="图示 34"/>
          <p:cNvGraphicFramePr/>
          <p:nvPr>
            <p:extLst>
              <p:ext uri="{D42A27DB-BD31-4B8C-83A1-F6EECF244321}">
                <p14:modId xmlns:p14="http://schemas.microsoft.com/office/powerpoint/2010/main" val="377937808"/>
              </p:ext>
            </p:extLst>
          </p:nvPr>
        </p:nvGraphicFramePr>
        <p:xfrm>
          <a:off x="721886" y="111600"/>
          <a:ext cx="10646972" cy="49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矩形: 圆角 1">
            <a:extLst>
              <a:ext uri="{FF2B5EF4-FFF2-40B4-BE49-F238E27FC236}">
                <a16:creationId xmlns:a16="http://schemas.microsoft.com/office/drawing/2014/main" id="{E23027B9-E959-4A44-98BA-C94633F062D8}"/>
              </a:ext>
            </a:extLst>
          </p:cNvPr>
          <p:cNvSpPr/>
          <p:nvPr/>
        </p:nvSpPr>
        <p:spPr bwMode="gray">
          <a:xfrm>
            <a:off x="2520963" y="3429000"/>
            <a:ext cx="923632" cy="178030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" name="任意多边形: 形状 39">
            <a:extLst>
              <a:ext uri="{FF2B5EF4-FFF2-40B4-BE49-F238E27FC236}">
                <a16:creationId xmlns:a16="http://schemas.microsoft.com/office/drawing/2014/main" id="{2D0124CF-EEBD-3E46-94C3-350AC80DC217}"/>
              </a:ext>
            </a:extLst>
          </p:cNvPr>
          <p:cNvSpPr/>
          <p:nvPr/>
        </p:nvSpPr>
        <p:spPr>
          <a:xfrm>
            <a:off x="2674199" y="3731491"/>
            <a:ext cx="107209" cy="1320800"/>
          </a:xfrm>
          <a:custGeom>
            <a:avLst/>
            <a:gdLst>
              <a:gd name="connsiteX0" fmla="*/ 0 w 162381"/>
              <a:gd name="connsiteY0" fmla="*/ 0 h 734938"/>
              <a:gd name="connsiteX1" fmla="*/ 153824 w 162381"/>
              <a:gd name="connsiteY1" fmla="*/ 188008 h 734938"/>
              <a:gd name="connsiteX2" fmla="*/ 34183 w 162381"/>
              <a:gd name="connsiteY2" fmla="*/ 376015 h 734938"/>
              <a:gd name="connsiteX3" fmla="*/ 162370 w 162381"/>
              <a:gd name="connsiteY3" fmla="*/ 572568 h 734938"/>
              <a:gd name="connsiteX4" fmla="*/ 25637 w 162381"/>
              <a:gd name="connsiteY4" fmla="*/ 734938 h 73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381" h="734938">
                <a:moveTo>
                  <a:pt x="0" y="0"/>
                </a:moveTo>
                <a:cubicBezTo>
                  <a:pt x="74063" y="62669"/>
                  <a:pt x="148127" y="125339"/>
                  <a:pt x="153824" y="188008"/>
                </a:cubicBezTo>
                <a:cubicBezTo>
                  <a:pt x="159521" y="250677"/>
                  <a:pt x="32759" y="311922"/>
                  <a:pt x="34183" y="376015"/>
                </a:cubicBezTo>
                <a:cubicBezTo>
                  <a:pt x="35607" y="440108"/>
                  <a:pt x="163794" y="512748"/>
                  <a:pt x="162370" y="572568"/>
                </a:cubicBezTo>
                <a:cubicBezTo>
                  <a:pt x="160946" y="632388"/>
                  <a:pt x="93291" y="683663"/>
                  <a:pt x="25637" y="734938"/>
                </a:cubicBezTo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none" w="lg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8" name="任意多边形: 形状 39">
            <a:extLst>
              <a:ext uri="{FF2B5EF4-FFF2-40B4-BE49-F238E27FC236}">
                <a16:creationId xmlns:a16="http://schemas.microsoft.com/office/drawing/2014/main" id="{C968936C-F66C-EA4A-B9AC-FB9A3B3815F1}"/>
              </a:ext>
            </a:extLst>
          </p:cNvPr>
          <p:cNvSpPr/>
          <p:nvPr/>
        </p:nvSpPr>
        <p:spPr>
          <a:xfrm>
            <a:off x="2939329" y="3731491"/>
            <a:ext cx="100417" cy="1320800"/>
          </a:xfrm>
          <a:custGeom>
            <a:avLst/>
            <a:gdLst>
              <a:gd name="connsiteX0" fmla="*/ 0 w 162381"/>
              <a:gd name="connsiteY0" fmla="*/ 0 h 734938"/>
              <a:gd name="connsiteX1" fmla="*/ 153824 w 162381"/>
              <a:gd name="connsiteY1" fmla="*/ 188008 h 734938"/>
              <a:gd name="connsiteX2" fmla="*/ 34183 w 162381"/>
              <a:gd name="connsiteY2" fmla="*/ 376015 h 734938"/>
              <a:gd name="connsiteX3" fmla="*/ 162370 w 162381"/>
              <a:gd name="connsiteY3" fmla="*/ 572568 h 734938"/>
              <a:gd name="connsiteX4" fmla="*/ 25637 w 162381"/>
              <a:gd name="connsiteY4" fmla="*/ 734938 h 73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381" h="734938">
                <a:moveTo>
                  <a:pt x="0" y="0"/>
                </a:moveTo>
                <a:cubicBezTo>
                  <a:pt x="74063" y="62669"/>
                  <a:pt x="148127" y="125339"/>
                  <a:pt x="153824" y="188008"/>
                </a:cubicBezTo>
                <a:cubicBezTo>
                  <a:pt x="159521" y="250677"/>
                  <a:pt x="32759" y="311922"/>
                  <a:pt x="34183" y="376015"/>
                </a:cubicBezTo>
                <a:cubicBezTo>
                  <a:pt x="35607" y="440108"/>
                  <a:pt x="163794" y="512748"/>
                  <a:pt x="162370" y="572568"/>
                </a:cubicBezTo>
                <a:cubicBezTo>
                  <a:pt x="160946" y="632388"/>
                  <a:pt x="93291" y="683663"/>
                  <a:pt x="25637" y="734938"/>
                </a:cubicBezTo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none" w="lg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9" name="任意多边形: 形状 39">
            <a:extLst>
              <a:ext uri="{FF2B5EF4-FFF2-40B4-BE49-F238E27FC236}">
                <a16:creationId xmlns:a16="http://schemas.microsoft.com/office/drawing/2014/main" id="{6465F3A8-06FC-DC4C-89A2-73FD927BD9FA}"/>
              </a:ext>
            </a:extLst>
          </p:cNvPr>
          <p:cNvSpPr/>
          <p:nvPr/>
        </p:nvSpPr>
        <p:spPr>
          <a:xfrm>
            <a:off x="3196580" y="3731490"/>
            <a:ext cx="107209" cy="1320799"/>
          </a:xfrm>
          <a:custGeom>
            <a:avLst/>
            <a:gdLst>
              <a:gd name="connsiteX0" fmla="*/ 0 w 162381"/>
              <a:gd name="connsiteY0" fmla="*/ 0 h 734938"/>
              <a:gd name="connsiteX1" fmla="*/ 153824 w 162381"/>
              <a:gd name="connsiteY1" fmla="*/ 188008 h 734938"/>
              <a:gd name="connsiteX2" fmla="*/ 34183 w 162381"/>
              <a:gd name="connsiteY2" fmla="*/ 376015 h 734938"/>
              <a:gd name="connsiteX3" fmla="*/ 162370 w 162381"/>
              <a:gd name="connsiteY3" fmla="*/ 572568 h 734938"/>
              <a:gd name="connsiteX4" fmla="*/ 25637 w 162381"/>
              <a:gd name="connsiteY4" fmla="*/ 734938 h 73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381" h="734938">
                <a:moveTo>
                  <a:pt x="0" y="0"/>
                </a:moveTo>
                <a:cubicBezTo>
                  <a:pt x="74063" y="62669"/>
                  <a:pt x="148127" y="125339"/>
                  <a:pt x="153824" y="188008"/>
                </a:cubicBezTo>
                <a:cubicBezTo>
                  <a:pt x="159521" y="250677"/>
                  <a:pt x="32759" y="311922"/>
                  <a:pt x="34183" y="376015"/>
                </a:cubicBezTo>
                <a:cubicBezTo>
                  <a:pt x="35607" y="440108"/>
                  <a:pt x="163794" y="512748"/>
                  <a:pt x="162370" y="572568"/>
                </a:cubicBezTo>
                <a:cubicBezTo>
                  <a:pt x="160946" y="632388"/>
                  <a:pt x="93291" y="683663"/>
                  <a:pt x="25637" y="734938"/>
                </a:cubicBezTo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none" w="lg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10" name="矩形 22">
            <a:extLst>
              <a:ext uri="{FF2B5EF4-FFF2-40B4-BE49-F238E27FC236}">
                <a16:creationId xmlns:a16="http://schemas.microsoft.com/office/drawing/2014/main" id="{DC346F19-E087-5644-9920-523B00402F76}"/>
              </a:ext>
            </a:extLst>
          </p:cNvPr>
          <p:cNvSpPr/>
          <p:nvPr/>
        </p:nvSpPr>
        <p:spPr bwMode="gray">
          <a:xfrm>
            <a:off x="2577462" y="3931190"/>
            <a:ext cx="300682" cy="314036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w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11" name="Content Placeholder 34">
            <a:extLst>
              <a:ext uri="{FF2B5EF4-FFF2-40B4-BE49-F238E27FC236}">
                <a16:creationId xmlns:a16="http://schemas.microsoft.com/office/drawing/2014/main" id="{1FE1B72A-3573-124E-8EC5-999B8F84BF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6628" y="3861005"/>
            <a:ext cx="609600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3" name="矩形 18">
            <a:extLst>
              <a:ext uri="{FF2B5EF4-FFF2-40B4-BE49-F238E27FC236}">
                <a16:creationId xmlns:a16="http://schemas.microsoft.com/office/drawing/2014/main" id="{F5F8A767-2502-2840-848A-2BF72CD9EB6A}"/>
              </a:ext>
            </a:extLst>
          </p:cNvPr>
          <p:cNvSpPr/>
          <p:nvPr/>
        </p:nvSpPr>
        <p:spPr bwMode="gray">
          <a:xfrm>
            <a:off x="3132281" y="4156569"/>
            <a:ext cx="300682" cy="314036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4" name="文本框 48">
            <a:extLst>
              <a:ext uri="{FF2B5EF4-FFF2-40B4-BE49-F238E27FC236}">
                <a16:creationId xmlns:a16="http://schemas.microsoft.com/office/drawing/2014/main" id="{7E7FE70F-4A6C-064E-8BC8-E4CEBCC6A1C3}"/>
              </a:ext>
            </a:extLst>
          </p:cNvPr>
          <p:cNvSpPr txBox="1"/>
          <p:nvPr/>
        </p:nvSpPr>
        <p:spPr>
          <a:xfrm>
            <a:off x="2169078" y="2769924"/>
            <a:ext cx="1796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Worker pool</a:t>
            </a:r>
          </a:p>
          <a:p>
            <a:pPr algn="ctr"/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600" i="1" dirty="0">
                <a:solidFill>
                  <a:prstClr val="black"/>
                </a:solidFill>
                <a:ea typeface="宋体" panose="02010600030101010101" pitchFamily="2" charset="-122"/>
              </a:rPr>
              <a:t>n</a:t>
            </a:r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 threads)</a:t>
            </a:r>
            <a:endParaRPr lang="zh-CN" altLang="en-US" sz="160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15" name="文本框 44">
            <a:extLst>
              <a:ext uri="{FF2B5EF4-FFF2-40B4-BE49-F238E27FC236}">
                <a16:creationId xmlns:a16="http://schemas.microsoft.com/office/drawing/2014/main" id="{7C9B0AB8-7D8E-0A47-9D9A-6301BFF3799D}"/>
              </a:ext>
            </a:extLst>
          </p:cNvPr>
          <p:cNvSpPr txBox="1"/>
          <p:nvPr/>
        </p:nvSpPr>
        <p:spPr>
          <a:xfrm>
            <a:off x="1399874" y="3889219"/>
            <a:ext cx="108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err="1">
                <a:solidFill>
                  <a:prstClr val="black"/>
                </a:solidFill>
                <a:ea typeface="宋体" panose="02010600030101010101" pitchFamily="2" charset="-122"/>
              </a:rPr>
              <a:t>writeFile</a:t>
            </a:r>
            <a:endParaRPr lang="en-US" altLang="zh-CN" sz="1600" b="1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16" name="文本框 44">
            <a:extLst>
              <a:ext uri="{FF2B5EF4-FFF2-40B4-BE49-F238E27FC236}">
                <a16:creationId xmlns:a16="http://schemas.microsoft.com/office/drawing/2014/main" id="{068C490E-969F-4241-B7D3-9351093A0D0D}"/>
              </a:ext>
            </a:extLst>
          </p:cNvPr>
          <p:cNvSpPr txBox="1"/>
          <p:nvPr/>
        </p:nvSpPr>
        <p:spPr>
          <a:xfrm>
            <a:off x="3336227" y="4451107"/>
            <a:ext cx="108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err="1">
                <a:solidFill>
                  <a:prstClr val="black"/>
                </a:solidFill>
                <a:ea typeface="宋体" panose="02010600030101010101" pitchFamily="2" charset="-122"/>
              </a:rPr>
              <a:t>statFile</a:t>
            </a:r>
            <a:endParaRPr lang="en-US" altLang="zh-CN" sz="1600" b="1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4F24438-84EF-9F47-AC27-5DCC6BF491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08734" y="5601526"/>
            <a:ext cx="420817" cy="5690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E995469-11B2-EF40-B38F-A285229883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46" y="5609862"/>
            <a:ext cx="438423" cy="552413"/>
          </a:xfrm>
          <a:prstGeom prst="rect">
            <a:avLst/>
          </a:prstGeom>
        </p:spPr>
      </p:pic>
      <p:sp>
        <p:nvSpPr>
          <p:cNvPr id="19" name="矩形: 圆角 1">
            <a:extLst>
              <a:ext uri="{FF2B5EF4-FFF2-40B4-BE49-F238E27FC236}">
                <a16:creationId xmlns:a16="http://schemas.microsoft.com/office/drawing/2014/main" id="{E57B0E68-DAE2-FB4C-B6F3-8364AF6B8A96}"/>
              </a:ext>
            </a:extLst>
          </p:cNvPr>
          <p:cNvSpPr/>
          <p:nvPr/>
        </p:nvSpPr>
        <p:spPr bwMode="gray">
          <a:xfrm>
            <a:off x="7574277" y="3429000"/>
            <a:ext cx="923632" cy="178030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0" name="任意多边形: 形状 39">
            <a:extLst>
              <a:ext uri="{FF2B5EF4-FFF2-40B4-BE49-F238E27FC236}">
                <a16:creationId xmlns:a16="http://schemas.microsoft.com/office/drawing/2014/main" id="{0314CCE4-F812-0847-80CC-68E00544C579}"/>
              </a:ext>
            </a:extLst>
          </p:cNvPr>
          <p:cNvSpPr/>
          <p:nvPr/>
        </p:nvSpPr>
        <p:spPr>
          <a:xfrm>
            <a:off x="7727513" y="3731491"/>
            <a:ext cx="107209" cy="1320800"/>
          </a:xfrm>
          <a:custGeom>
            <a:avLst/>
            <a:gdLst>
              <a:gd name="connsiteX0" fmla="*/ 0 w 162381"/>
              <a:gd name="connsiteY0" fmla="*/ 0 h 734938"/>
              <a:gd name="connsiteX1" fmla="*/ 153824 w 162381"/>
              <a:gd name="connsiteY1" fmla="*/ 188008 h 734938"/>
              <a:gd name="connsiteX2" fmla="*/ 34183 w 162381"/>
              <a:gd name="connsiteY2" fmla="*/ 376015 h 734938"/>
              <a:gd name="connsiteX3" fmla="*/ 162370 w 162381"/>
              <a:gd name="connsiteY3" fmla="*/ 572568 h 734938"/>
              <a:gd name="connsiteX4" fmla="*/ 25637 w 162381"/>
              <a:gd name="connsiteY4" fmla="*/ 734938 h 73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381" h="734938">
                <a:moveTo>
                  <a:pt x="0" y="0"/>
                </a:moveTo>
                <a:cubicBezTo>
                  <a:pt x="74063" y="62669"/>
                  <a:pt x="148127" y="125339"/>
                  <a:pt x="153824" y="188008"/>
                </a:cubicBezTo>
                <a:cubicBezTo>
                  <a:pt x="159521" y="250677"/>
                  <a:pt x="32759" y="311922"/>
                  <a:pt x="34183" y="376015"/>
                </a:cubicBezTo>
                <a:cubicBezTo>
                  <a:pt x="35607" y="440108"/>
                  <a:pt x="163794" y="512748"/>
                  <a:pt x="162370" y="572568"/>
                </a:cubicBezTo>
                <a:cubicBezTo>
                  <a:pt x="160946" y="632388"/>
                  <a:pt x="93291" y="683663"/>
                  <a:pt x="25637" y="734938"/>
                </a:cubicBezTo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none" w="lg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21" name="任意多边形: 形状 39">
            <a:extLst>
              <a:ext uri="{FF2B5EF4-FFF2-40B4-BE49-F238E27FC236}">
                <a16:creationId xmlns:a16="http://schemas.microsoft.com/office/drawing/2014/main" id="{704B3312-47BE-DC43-8B78-9207CC28DF23}"/>
              </a:ext>
            </a:extLst>
          </p:cNvPr>
          <p:cNvSpPr/>
          <p:nvPr/>
        </p:nvSpPr>
        <p:spPr>
          <a:xfrm>
            <a:off x="7992643" y="3731491"/>
            <a:ext cx="100417" cy="1320800"/>
          </a:xfrm>
          <a:custGeom>
            <a:avLst/>
            <a:gdLst>
              <a:gd name="connsiteX0" fmla="*/ 0 w 162381"/>
              <a:gd name="connsiteY0" fmla="*/ 0 h 734938"/>
              <a:gd name="connsiteX1" fmla="*/ 153824 w 162381"/>
              <a:gd name="connsiteY1" fmla="*/ 188008 h 734938"/>
              <a:gd name="connsiteX2" fmla="*/ 34183 w 162381"/>
              <a:gd name="connsiteY2" fmla="*/ 376015 h 734938"/>
              <a:gd name="connsiteX3" fmla="*/ 162370 w 162381"/>
              <a:gd name="connsiteY3" fmla="*/ 572568 h 734938"/>
              <a:gd name="connsiteX4" fmla="*/ 25637 w 162381"/>
              <a:gd name="connsiteY4" fmla="*/ 734938 h 73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381" h="734938">
                <a:moveTo>
                  <a:pt x="0" y="0"/>
                </a:moveTo>
                <a:cubicBezTo>
                  <a:pt x="74063" y="62669"/>
                  <a:pt x="148127" y="125339"/>
                  <a:pt x="153824" y="188008"/>
                </a:cubicBezTo>
                <a:cubicBezTo>
                  <a:pt x="159521" y="250677"/>
                  <a:pt x="32759" y="311922"/>
                  <a:pt x="34183" y="376015"/>
                </a:cubicBezTo>
                <a:cubicBezTo>
                  <a:pt x="35607" y="440108"/>
                  <a:pt x="163794" y="512748"/>
                  <a:pt x="162370" y="572568"/>
                </a:cubicBezTo>
                <a:cubicBezTo>
                  <a:pt x="160946" y="632388"/>
                  <a:pt x="93291" y="683663"/>
                  <a:pt x="25637" y="734938"/>
                </a:cubicBezTo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none" w="lg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22" name="任意多边形: 形状 39">
            <a:extLst>
              <a:ext uri="{FF2B5EF4-FFF2-40B4-BE49-F238E27FC236}">
                <a16:creationId xmlns:a16="http://schemas.microsoft.com/office/drawing/2014/main" id="{EFF04963-0677-2E41-90EF-59C39EFC231A}"/>
              </a:ext>
            </a:extLst>
          </p:cNvPr>
          <p:cNvSpPr/>
          <p:nvPr/>
        </p:nvSpPr>
        <p:spPr>
          <a:xfrm>
            <a:off x="8249894" y="3731490"/>
            <a:ext cx="107209" cy="1320799"/>
          </a:xfrm>
          <a:custGeom>
            <a:avLst/>
            <a:gdLst>
              <a:gd name="connsiteX0" fmla="*/ 0 w 162381"/>
              <a:gd name="connsiteY0" fmla="*/ 0 h 734938"/>
              <a:gd name="connsiteX1" fmla="*/ 153824 w 162381"/>
              <a:gd name="connsiteY1" fmla="*/ 188008 h 734938"/>
              <a:gd name="connsiteX2" fmla="*/ 34183 w 162381"/>
              <a:gd name="connsiteY2" fmla="*/ 376015 h 734938"/>
              <a:gd name="connsiteX3" fmla="*/ 162370 w 162381"/>
              <a:gd name="connsiteY3" fmla="*/ 572568 h 734938"/>
              <a:gd name="connsiteX4" fmla="*/ 25637 w 162381"/>
              <a:gd name="connsiteY4" fmla="*/ 734938 h 73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381" h="734938">
                <a:moveTo>
                  <a:pt x="0" y="0"/>
                </a:moveTo>
                <a:cubicBezTo>
                  <a:pt x="74063" y="62669"/>
                  <a:pt x="148127" y="125339"/>
                  <a:pt x="153824" y="188008"/>
                </a:cubicBezTo>
                <a:cubicBezTo>
                  <a:pt x="159521" y="250677"/>
                  <a:pt x="32759" y="311922"/>
                  <a:pt x="34183" y="376015"/>
                </a:cubicBezTo>
                <a:cubicBezTo>
                  <a:pt x="35607" y="440108"/>
                  <a:pt x="163794" y="512748"/>
                  <a:pt x="162370" y="572568"/>
                </a:cubicBezTo>
                <a:cubicBezTo>
                  <a:pt x="160946" y="632388"/>
                  <a:pt x="93291" y="683663"/>
                  <a:pt x="25637" y="734938"/>
                </a:cubicBezTo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none" w="lg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170B310-9BEE-914E-B1A3-DAEB4981B391}"/>
              </a:ext>
            </a:extLst>
          </p:cNvPr>
          <p:cNvSpPr/>
          <p:nvPr/>
        </p:nvSpPr>
        <p:spPr bwMode="gray">
          <a:xfrm>
            <a:off x="7630776" y="3931190"/>
            <a:ext cx="300682" cy="314036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w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24" name="Content Placeholder 34">
            <a:extLst>
              <a:ext uri="{FF2B5EF4-FFF2-40B4-BE49-F238E27FC236}">
                <a16:creationId xmlns:a16="http://schemas.microsoft.com/office/drawing/2014/main" id="{7B1873D9-BEDD-074E-8949-42AF661709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49942" y="3861005"/>
            <a:ext cx="609600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5" name="矩形 18">
            <a:extLst>
              <a:ext uri="{FF2B5EF4-FFF2-40B4-BE49-F238E27FC236}">
                <a16:creationId xmlns:a16="http://schemas.microsoft.com/office/drawing/2014/main" id="{1D209C11-1A59-AD4A-84A6-BF2C690FDAF8}"/>
              </a:ext>
            </a:extLst>
          </p:cNvPr>
          <p:cNvSpPr/>
          <p:nvPr/>
        </p:nvSpPr>
        <p:spPr bwMode="gray">
          <a:xfrm>
            <a:off x="8185595" y="4156569"/>
            <a:ext cx="300682" cy="314036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r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6" name="文本框 48">
            <a:extLst>
              <a:ext uri="{FF2B5EF4-FFF2-40B4-BE49-F238E27FC236}">
                <a16:creationId xmlns:a16="http://schemas.microsoft.com/office/drawing/2014/main" id="{8F559137-18CE-4444-85D7-BB04075BED9E}"/>
              </a:ext>
            </a:extLst>
          </p:cNvPr>
          <p:cNvSpPr txBox="1"/>
          <p:nvPr/>
        </p:nvSpPr>
        <p:spPr>
          <a:xfrm>
            <a:off x="7222392" y="2769924"/>
            <a:ext cx="1796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Worker pool</a:t>
            </a:r>
          </a:p>
          <a:p>
            <a:pPr algn="ctr"/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600" i="1" dirty="0">
                <a:solidFill>
                  <a:prstClr val="black"/>
                </a:solidFill>
                <a:ea typeface="宋体" panose="02010600030101010101" pitchFamily="2" charset="-122"/>
              </a:rPr>
              <a:t>n</a:t>
            </a:r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 threads)</a:t>
            </a:r>
            <a:endParaRPr lang="zh-CN" altLang="en-US" sz="160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27" name="文本框 44">
            <a:extLst>
              <a:ext uri="{FF2B5EF4-FFF2-40B4-BE49-F238E27FC236}">
                <a16:creationId xmlns:a16="http://schemas.microsoft.com/office/drawing/2014/main" id="{762A27FD-BAD6-9747-9689-9C2762DFD94A}"/>
              </a:ext>
            </a:extLst>
          </p:cNvPr>
          <p:cNvSpPr txBox="1"/>
          <p:nvPr/>
        </p:nvSpPr>
        <p:spPr>
          <a:xfrm>
            <a:off x="6453188" y="3889219"/>
            <a:ext cx="108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err="1">
                <a:solidFill>
                  <a:prstClr val="black"/>
                </a:solidFill>
                <a:ea typeface="宋体" panose="02010600030101010101" pitchFamily="2" charset="-122"/>
              </a:rPr>
              <a:t>writeFile</a:t>
            </a:r>
            <a:endParaRPr lang="en-US" altLang="zh-CN" sz="1600" b="1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28" name="文本框 44">
            <a:extLst>
              <a:ext uri="{FF2B5EF4-FFF2-40B4-BE49-F238E27FC236}">
                <a16:creationId xmlns:a16="http://schemas.microsoft.com/office/drawing/2014/main" id="{9718D27B-32F5-FB40-BCBD-6D2A219BC171}"/>
              </a:ext>
            </a:extLst>
          </p:cNvPr>
          <p:cNvSpPr txBox="1"/>
          <p:nvPr/>
        </p:nvSpPr>
        <p:spPr>
          <a:xfrm>
            <a:off x="8389541" y="4451107"/>
            <a:ext cx="108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err="1">
                <a:solidFill>
                  <a:prstClr val="black"/>
                </a:solidFill>
                <a:ea typeface="宋体" panose="02010600030101010101" pitchFamily="2" charset="-122"/>
              </a:rPr>
              <a:t>readFile</a:t>
            </a:r>
            <a:endParaRPr lang="en-US" altLang="zh-CN" sz="1600" b="1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3949421"/>
      </p:ext>
    </p:extLst>
  </p:cSld>
  <p:clrMapOvr>
    <a:masterClrMapping/>
  </p:clrMapOvr>
  <p:transition advClick="0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05302B-799F-D44D-B8B6-28D701239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443755"/>
            <a:ext cx="11118273" cy="2154436"/>
          </a:xfrm>
        </p:spPr>
        <p:txBody>
          <a:bodyPr/>
          <a:lstStyle/>
          <a:p>
            <a:r>
              <a:rPr lang="en-HK" dirty="0"/>
              <a:t>Conflicting operations (</a:t>
            </a:r>
            <a:r>
              <a:rPr lang="en-HK" i="1" dirty="0" err="1"/>
              <a:t>op</a:t>
            </a:r>
            <a:r>
              <a:rPr lang="en-HK" baseline="-25000" dirty="0" err="1"/>
              <a:t>i</a:t>
            </a:r>
            <a:r>
              <a:rPr lang="en-HK" dirty="0"/>
              <a:t>, </a:t>
            </a:r>
            <a:r>
              <a:rPr lang="en-HK" i="1" dirty="0" err="1"/>
              <a:t>op</a:t>
            </a:r>
            <a:r>
              <a:rPr lang="en-HK" baseline="-25000" dirty="0" err="1"/>
              <a:t>j</a:t>
            </a:r>
            <a:r>
              <a:rPr lang="en-HK" dirty="0"/>
              <a:t>)</a:t>
            </a:r>
          </a:p>
          <a:p>
            <a:pPr lvl="1"/>
            <a:r>
              <a:rPr lang="en-HK" dirty="0"/>
              <a:t>Conflicting </a:t>
            </a:r>
            <a:r>
              <a:rPr lang="en-HK" dirty="0">
                <a:solidFill>
                  <a:srgbClr val="FF0000"/>
                </a:solidFill>
              </a:rPr>
              <a:t>memory</a:t>
            </a:r>
            <a:r>
              <a:rPr lang="en-HK" dirty="0"/>
              <a:t> access operations: at least one of them is a </a:t>
            </a:r>
            <a:r>
              <a:rPr lang="en-HK" i="1" dirty="0"/>
              <a:t>write</a:t>
            </a:r>
            <a:r>
              <a:rPr lang="en-HK" dirty="0"/>
              <a:t> operation</a:t>
            </a:r>
          </a:p>
          <a:p>
            <a:pPr lvl="1"/>
            <a:r>
              <a:rPr lang="en-HK" dirty="0"/>
              <a:t>Conflicting </a:t>
            </a:r>
            <a:r>
              <a:rPr lang="en-HK" dirty="0">
                <a:solidFill>
                  <a:srgbClr val="FF0000"/>
                </a:solidFill>
              </a:rPr>
              <a:t>file</a:t>
            </a:r>
            <a:r>
              <a:rPr lang="en-HK" dirty="0"/>
              <a:t> access operations: design patterns based on equivalent influence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Race Detection</a:t>
            </a:r>
            <a:endParaRPr lang="zh-CN" altLang="en-US" dirty="0"/>
          </a:p>
        </p:txBody>
      </p:sp>
      <p:graphicFrame>
        <p:nvGraphicFramePr>
          <p:cNvPr id="35" name="图示 34"/>
          <p:cNvGraphicFramePr/>
          <p:nvPr/>
        </p:nvGraphicFramePr>
        <p:xfrm>
          <a:off x="721886" y="111600"/>
          <a:ext cx="10646972" cy="49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984C2A8-198F-5540-AEB8-537C3612B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178162"/>
              </p:ext>
            </p:extLst>
          </p:nvPr>
        </p:nvGraphicFramePr>
        <p:xfrm>
          <a:off x="1876135" y="3576480"/>
          <a:ext cx="812800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05311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627457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692527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124227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992480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747362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6514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5535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Create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Write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60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</a:p>
                  </a:txBody>
                  <a:tcPr anchor="ctr">
                    <a:solidFill>
                      <a:srgbClr val="AD01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1045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>
                    <a:solidFill>
                      <a:srgbClr val="AD01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8776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Read</a:t>
                      </a:r>
                    </a:p>
                  </a:txBody>
                  <a:tcPr anchor="ctr">
                    <a:solidFill>
                      <a:srgbClr val="AD01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45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</a:p>
                  </a:txBody>
                  <a:tcPr anchor="ctr">
                    <a:solidFill>
                      <a:srgbClr val="AD01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265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 anchor="ctr">
                    <a:solidFill>
                      <a:srgbClr val="AD01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71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Close</a:t>
                      </a:r>
                    </a:p>
                  </a:txBody>
                  <a:tcPr anchor="ctr">
                    <a:solidFill>
                      <a:srgbClr val="AD01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451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</a:t>
                      </a:r>
                    </a:p>
                  </a:txBody>
                  <a:tcPr anchor="ctr">
                    <a:solidFill>
                      <a:srgbClr val="AD01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85909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26376337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05302B-799F-D44D-B8B6-28D701239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443755"/>
            <a:ext cx="11118273" cy="3580467"/>
          </a:xfrm>
        </p:spPr>
        <p:txBody>
          <a:bodyPr/>
          <a:lstStyle/>
          <a:p>
            <a:r>
              <a:rPr lang="en-HK" dirty="0"/>
              <a:t>Conflicting operations (</a:t>
            </a:r>
            <a:r>
              <a:rPr lang="en-HK" i="1" dirty="0" err="1"/>
              <a:t>op</a:t>
            </a:r>
            <a:r>
              <a:rPr lang="en-HK" baseline="-25000" dirty="0" err="1"/>
              <a:t>i</a:t>
            </a:r>
            <a:r>
              <a:rPr lang="en-HK" dirty="0"/>
              <a:t>, </a:t>
            </a:r>
            <a:r>
              <a:rPr lang="en-HK" i="1" dirty="0" err="1"/>
              <a:t>op</a:t>
            </a:r>
            <a:r>
              <a:rPr lang="en-HK" baseline="-25000" dirty="0" err="1"/>
              <a:t>j</a:t>
            </a:r>
            <a:r>
              <a:rPr lang="en-HK" dirty="0"/>
              <a:t>)</a:t>
            </a:r>
          </a:p>
          <a:p>
            <a:pPr lvl="1"/>
            <a:r>
              <a:rPr lang="en-HK" dirty="0"/>
              <a:t>Conflicting </a:t>
            </a:r>
            <a:r>
              <a:rPr lang="en-HK" dirty="0">
                <a:solidFill>
                  <a:srgbClr val="FF0000"/>
                </a:solidFill>
              </a:rPr>
              <a:t>memory</a:t>
            </a:r>
            <a:r>
              <a:rPr lang="en-HK" dirty="0"/>
              <a:t> access operations: at least one of them is a </a:t>
            </a:r>
            <a:r>
              <a:rPr lang="en-HK" i="1" dirty="0"/>
              <a:t>write</a:t>
            </a:r>
            <a:r>
              <a:rPr lang="en-HK" dirty="0"/>
              <a:t> operation</a:t>
            </a:r>
          </a:p>
          <a:p>
            <a:pPr lvl="1"/>
            <a:r>
              <a:rPr lang="en-HK" dirty="0"/>
              <a:t>Conflicting </a:t>
            </a:r>
            <a:r>
              <a:rPr lang="en-HK" dirty="0">
                <a:solidFill>
                  <a:srgbClr val="FF0000"/>
                </a:solidFill>
              </a:rPr>
              <a:t>file</a:t>
            </a:r>
            <a:r>
              <a:rPr lang="en-HK" dirty="0"/>
              <a:t> access operations: design patterns based on equivalent influence</a:t>
            </a:r>
          </a:p>
          <a:p>
            <a:r>
              <a:rPr lang="en-HK" dirty="0"/>
              <a:t>Race on (</a:t>
            </a:r>
            <a:r>
              <a:rPr lang="en-HK" i="1" dirty="0" err="1"/>
              <a:t>op</a:t>
            </a:r>
            <a:r>
              <a:rPr lang="en-HK" baseline="-25000" dirty="0" err="1"/>
              <a:t>i</a:t>
            </a:r>
            <a:r>
              <a:rPr lang="en-HK" dirty="0"/>
              <a:t>, </a:t>
            </a:r>
            <a:r>
              <a:rPr lang="en-HK" i="1" dirty="0" err="1"/>
              <a:t>op</a:t>
            </a:r>
            <a:r>
              <a:rPr lang="en-HK" baseline="-25000" dirty="0" err="1"/>
              <a:t>j</a:t>
            </a:r>
            <a:r>
              <a:rPr lang="en-HK" dirty="0"/>
              <a:t>) if</a:t>
            </a:r>
          </a:p>
          <a:p>
            <a:pPr lvl="1"/>
            <a:r>
              <a:rPr lang="en-HK" dirty="0"/>
              <a:t>They conflict</a:t>
            </a:r>
          </a:p>
          <a:p>
            <a:pPr lvl="1"/>
            <a:r>
              <a:rPr lang="en-HK" dirty="0"/>
              <a:t>They have concurrency relation with each other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Race Detection</a:t>
            </a:r>
            <a:endParaRPr lang="zh-CN" altLang="en-US" dirty="0"/>
          </a:p>
        </p:txBody>
      </p:sp>
      <p:graphicFrame>
        <p:nvGraphicFramePr>
          <p:cNvPr id="35" name="图示 34"/>
          <p:cNvGraphicFramePr/>
          <p:nvPr/>
        </p:nvGraphicFramePr>
        <p:xfrm>
          <a:off x="721886" y="111600"/>
          <a:ext cx="10646972" cy="49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28178103"/>
      </p:ext>
    </p:extLst>
  </p:cSld>
  <p:clrMapOvr>
    <a:masterClrMapping/>
  </p:clrMapOvr>
  <p:transition advClick="0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05302B-799F-D44D-B8B6-28D701239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443755"/>
            <a:ext cx="11118273" cy="969496"/>
          </a:xfrm>
        </p:spPr>
        <p:txBody>
          <a:bodyPr/>
          <a:lstStyle/>
          <a:p>
            <a:r>
              <a:rPr lang="en-HK" dirty="0"/>
              <a:t>We design commutative patterns to filter benign races</a:t>
            </a:r>
          </a:p>
          <a:p>
            <a:pPr lvl="1"/>
            <a:r>
              <a:rPr lang="en-HK" dirty="0" err="1"/>
              <a:t>Sequentialize</a:t>
            </a:r>
            <a:r>
              <a:rPr lang="en-HK" dirty="0"/>
              <a:t> events/async tasks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Race Filtering</a:t>
            </a:r>
            <a:endParaRPr lang="zh-CN" altLang="en-US" dirty="0"/>
          </a:p>
        </p:txBody>
      </p:sp>
      <p:graphicFrame>
        <p:nvGraphicFramePr>
          <p:cNvPr id="35" name="图示 34"/>
          <p:cNvGraphicFramePr/>
          <p:nvPr/>
        </p:nvGraphicFramePr>
        <p:xfrm>
          <a:off x="721886" y="111600"/>
          <a:ext cx="10646972" cy="49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本框 7">
            <a:extLst>
              <a:ext uri="{FF2B5EF4-FFF2-40B4-BE49-F238E27FC236}">
                <a16:creationId xmlns:a16="http://schemas.microsoft.com/office/drawing/2014/main" id="{61FD5CBB-F756-7E4E-A5B0-76AD8982018C}"/>
              </a:ext>
            </a:extLst>
          </p:cNvPr>
          <p:cNvSpPr txBox="1"/>
          <p:nvPr/>
        </p:nvSpPr>
        <p:spPr>
          <a:xfrm>
            <a:off x="479304" y="2740688"/>
            <a:ext cx="5265356" cy="34040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var doing = false;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AutoNum type="arabicPeriod"/>
            </a:pP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setImmediate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cb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); 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//</a:t>
            </a:r>
            <a:r>
              <a:rPr lang="en-US" altLang="zh-CN" sz="1600" i="1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e</a:t>
            </a:r>
            <a:r>
              <a:rPr lang="en-US" altLang="zh-CN" sz="1600" baseline="-250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1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AutoNum type="arabicPeriod"/>
            </a:pP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setTimeout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cb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, 0);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//</a:t>
            </a:r>
            <a:r>
              <a:rPr lang="en-US" altLang="zh-CN" sz="1600" i="1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e</a:t>
            </a:r>
            <a:r>
              <a:rPr lang="en-US" altLang="zh-CN" sz="1600" baseline="-250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2</a:t>
            </a:r>
            <a:endParaRPr lang="en-US" altLang="zh-CN" sz="1600" dirty="0">
              <a:solidFill>
                <a:prstClr val="black"/>
              </a:solidFill>
              <a:latin typeface="Consolas" panose="020B0609020204030204" pitchFamily="49" charset="0"/>
              <a:ea typeface="Fira Code" panose="020B0809050000020004" pitchFamily="49" charset="0"/>
              <a:cs typeface="Ebrima" panose="02000000000000000000" pitchFamily="2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function 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cb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() {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if(!doing) {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   doing = true;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   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fs.writeFile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(…, function 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wrtCb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() {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      doing = false;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   });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}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}</a:t>
            </a:r>
          </a:p>
        </p:txBody>
      </p:sp>
      <p:cxnSp>
        <p:nvCxnSpPr>
          <p:cNvPr id="6" name="直接箭头连接符 9">
            <a:extLst>
              <a:ext uri="{FF2B5EF4-FFF2-40B4-BE49-F238E27FC236}">
                <a16:creationId xmlns:a16="http://schemas.microsoft.com/office/drawing/2014/main" id="{C55CE921-1C4C-FA44-BA0E-0584DC52E9BB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7446696" y="3840566"/>
            <a:ext cx="1295587" cy="392324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7" name="文本框 4">
            <a:extLst>
              <a:ext uri="{FF2B5EF4-FFF2-40B4-BE49-F238E27FC236}">
                <a16:creationId xmlns:a16="http://schemas.microsoft.com/office/drawing/2014/main" id="{965349CE-95E3-D34B-B6D7-85B3A1D79730}"/>
              </a:ext>
            </a:extLst>
          </p:cNvPr>
          <p:cNvSpPr txBox="1"/>
          <p:nvPr/>
        </p:nvSpPr>
        <p:spPr>
          <a:xfrm rot="20693546">
            <a:off x="7534342" y="3713085"/>
            <a:ext cx="108808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solidFill>
                  <a:prstClr val="black"/>
                </a:solidFill>
                <a:latin typeface="Arial"/>
                <a:ea typeface="Linux Libertine" panose="02000503000000000000" pitchFamily="2" charset="0"/>
                <a:cs typeface="Linux Libertine" panose="02000503000000000000" pitchFamily="2" charset="0"/>
              </a:rPr>
              <a:t>writeFile</a:t>
            </a:r>
            <a:endParaRPr lang="zh-CN" altLang="en-US" sz="1600" b="1" dirty="0">
              <a:solidFill>
                <a:prstClr val="black"/>
              </a:solidFill>
              <a:latin typeface="Arial"/>
              <a:cs typeface="Linux Libertine" panose="02000503000000000000" pitchFamily="2" charset="0"/>
            </a:endParaRPr>
          </a:p>
        </p:txBody>
      </p:sp>
      <p:cxnSp>
        <p:nvCxnSpPr>
          <p:cNvPr id="8" name="直接连接符 16">
            <a:extLst>
              <a:ext uri="{FF2B5EF4-FFF2-40B4-BE49-F238E27FC236}">
                <a16:creationId xmlns:a16="http://schemas.microsoft.com/office/drawing/2014/main" id="{47A455DE-F4ED-274E-B492-2D239227D377}"/>
              </a:ext>
            </a:extLst>
          </p:cNvPr>
          <p:cNvCxnSpPr>
            <a:cxnSpLocks/>
          </p:cNvCxnSpPr>
          <p:nvPr/>
        </p:nvCxnSpPr>
        <p:spPr>
          <a:xfrm>
            <a:off x="8742283" y="3020840"/>
            <a:ext cx="0" cy="3424475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文本框 6">
            <a:extLst>
              <a:ext uri="{FF2B5EF4-FFF2-40B4-BE49-F238E27FC236}">
                <a16:creationId xmlns:a16="http://schemas.microsoft.com/office/drawing/2014/main" id="{96784728-89A9-C941-A12C-BCA6BED652D3}"/>
              </a:ext>
            </a:extLst>
          </p:cNvPr>
          <p:cNvSpPr txBox="1"/>
          <p:nvPr/>
        </p:nvSpPr>
        <p:spPr>
          <a:xfrm>
            <a:off x="8252557" y="2632352"/>
            <a:ext cx="977081" cy="338554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i="1">
                <a:ea typeface="Linux Libertine" panose="02000503000000000000" pitchFamily="2" charset="0"/>
                <a:cs typeface="Linux Libertine" panose="02000503000000000000" pitchFamily="2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Crawler</a:t>
            </a:r>
            <a:endParaRPr kumimoji="0" lang="zh-CN" altLang="en-US" sz="16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" name="矩形 8">
            <a:extLst>
              <a:ext uri="{FF2B5EF4-FFF2-40B4-BE49-F238E27FC236}">
                <a16:creationId xmlns:a16="http://schemas.microsoft.com/office/drawing/2014/main" id="{662A43DA-4D8C-5148-A9B1-87E38D63E83A}"/>
              </a:ext>
            </a:extLst>
          </p:cNvPr>
          <p:cNvSpPr/>
          <p:nvPr/>
        </p:nvSpPr>
        <p:spPr>
          <a:xfrm>
            <a:off x="8722364" y="3453369"/>
            <a:ext cx="14661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zh-CN" sz="1600" b="1" i="1" dirty="0">
                <a:solidFill>
                  <a:schemeClr val="dk1"/>
                </a:solidFill>
                <a:latin typeface="Arial"/>
                <a:cs typeface="Arial"/>
              </a:rPr>
              <a:t>doing = true</a:t>
            </a:r>
            <a:endParaRPr lang="zh-CN" altLang="en-US" sz="1600" b="1" i="1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sp>
        <p:nvSpPr>
          <p:cNvPr id="12" name="矩形 9">
            <a:extLst>
              <a:ext uri="{FF2B5EF4-FFF2-40B4-BE49-F238E27FC236}">
                <a16:creationId xmlns:a16="http://schemas.microsoft.com/office/drawing/2014/main" id="{7FD4C4A0-816C-214D-87F6-9804E2A968DA}"/>
              </a:ext>
            </a:extLst>
          </p:cNvPr>
          <p:cNvSpPr/>
          <p:nvPr/>
        </p:nvSpPr>
        <p:spPr>
          <a:xfrm>
            <a:off x="8722364" y="5894552"/>
            <a:ext cx="14661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zh-CN" sz="1600" b="1" i="1" dirty="0">
                <a:solidFill>
                  <a:schemeClr val="dk1"/>
                </a:solidFill>
                <a:cs typeface="Arial"/>
              </a:rPr>
              <a:t>doing </a:t>
            </a:r>
            <a:r>
              <a:rPr lang="en-US" altLang="zh-CN" sz="1600" b="1" i="1" dirty="0">
                <a:solidFill>
                  <a:schemeClr val="dk1"/>
                </a:solidFill>
                <a:latin typeface="Arial"/>
                <a:cs typeface="Arial"/>
              </a:rPr>
              <a:t>= false</a:t>
            </a:r>
            <a:endParaRPr lang="zh-CN" altLang="en-US" sz="1600" b="1" i="1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cxnSp>
        <p:nvCxnSpPr>
          <p:cNvPr id="13" name="直接箭头连接符 9">
            <a:extLst>
              <a:ext uri="{FF2B5EF4-FFF2-40B4-BE49-F238E27FC236}">
                <a16:creationId xmlns:a16="http://schemas.microsoft.com/office/drawing/2014/main" id="{78120CEE-548B-2543-A53C-9F56E949BDA4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7446696" y="4232890"/>
            <a:ext cx="1295587" cy="1364019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4" name="任意形状 11">
            <a:extLst>
              <a:ext uri="{FF2B5EF4-FFF2-40B4-BE49-F238E27FC236}">
                <a16:creationId xmlns:a16="http://schemas.microsoft.com/office/drawing/2014/main" id="{9A230C50-61C5-9F48-BE32-B5632C930BEA}"/>
              </a:ext>
            </a:extLst>
          </p:cNvPr>
          <p:cNvSpPr/>
          <p:nvPr/>
        </p:nvSpPr>
        <p:spPr>
          <a:xfrm>
            <a:off x="8078386" y="4250755"/>
            <a:ext cx="613954" cy="530423"/>
          </a:xfrm>
          <a:custGeom>
            <a:avLst/>
            <a:gdLst>
              <a:gd name="connsiteX0" fmla="*/ 613954 w 613954"/>
              <a:gd name="connsiteY0" fmla="*/ 0 h 300445"/>
              <a:gd name="connsiteX1" fmla="*/ 0 w 613954"/>
              <a:gd name="connsiteY1" fmla="*/ 143691 h 300445"/>
              <a:gd name="connsiteX2" fmla="*/ 613954 w 613954"/>
              <a:gd name="connsiteY2" fmla="*/ 300445 h 300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954" h="300445">
                <a:moveTo>
                  <a:pt x="613954" y="0"/>
                </a:moveTo>
                <a:cubicBezTo>
                  <a:pt x="306977" y="46808"/>
                  <a:pt x="0" y="93617"/>
                  <a:pt x="0" y="143691"/>
                </a:cubicBezTo>
                <a:cubicBezTo>
                  <a:pt x="0" y="193765"/>
                  <a:pt x="306977" y="247105"/>
                  <a:pt x="613954" y="300445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2">
            <a:extLst>
              <a:ext uri="{FF2B5EF4-FFF2-40B4-BE49-F238E27FC236}">
                <a16:creationId xmlns:a16="http://schemas.microsoft.com/office/drawing/2014/main" id="{C1B645AB-928E-D049-8C97-C00A50877D28}"/>
              </a:ext>
            </a:extLst>
          </p:cNvPr>
          <p:cNvSpPr/>
          <p:nvPr/>
        </p:nvSpPr>
        <p:spPr>
          <a:xfrm>
            <a:off x="8696448" y="4102325"/>
            <a:ext cx="18311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zh-CN" sz="1600" b="1" i="1" dirty="0">
                <a:solidFill>
                  <a:schemeClr val="dk1"/>
                </a:solidFill>
                <a:latin typeface="Arial"/>
                <a:cs typeface="Arial"/>
              </a:rPr>
              <a:t>if (doing) return</a:t>
            </a:r>
            <a:endParaRPr lang="zh-CN" altLang="en-US" sz="1600" b="1" i="1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14D372-712F-9E42-92C1-F4738DFF7EC3}"/>
              </a:ext>
            </a:extLst>
          </p:cNvPr>
          <p:cNvSpPr/>
          <p:nvPr/>
        </p:nvSpPr>
        <p:spPr bwMode="gray">
          <a:xfrm>
            <a:off x="826926" y="3048136"/>
            <a:ext cx="2680549" cy="562492"/>
          </a:xfrm>
          <a:prstGeom prst="rect">
            <a:avLst/>
          </a:prstGeom>
          <a:noFill/>
          <a:ln w="31750" algn="ctr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9E55DD-62BF-9D48-B677-AC99E9D11B20}"/>
              </a:ext>
            </a:extLst>
          </p:cNvPr>
          <p:cNvSpPr/>
          <p:nvPr/>
        </p:nvSpPr>
        <p:spPr bwMode="gray">
          <a:xfrm>
            <a:off x="826926" y="3901881"/>
            <a:ext cx="4700417" cy="1824665"/>
          </a:xfrm>
          <a:prstGeom prst="rect">
            <a:avLst/>
          </a:prstGeom>
          <a:noFill/>
          <a:ln w="31750" algn="ctr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0" name="Content Placeholder 34">
            <a:extLst>
              <a:ext uri="{FF2B5EF4-FFF2-40B4-BE49-F238E27FC236}">
                <a16:creationId xmlns:a16="http://schemas.microsoft.com/office/drawing/2014/main" id="{676E5851-2A81-1947-A26B-7650EEA54E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37096" y="3928090"/>
            <a:ext cx="609600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6" name="Right Arrow 25">
            <a:extLst>
              <a:ext uri="{FF2B5EF4-FFF2-40B4-BE49-F238E27FC236}">
                <a16:creationId xmlns:a16="http://schemas.microsoft.com/office/drawing/2014/main" id="{C0CB6A65-3A46-B742-AF39-E72617B993BA}"/>
              </a:ext>
            </a:extLst>
          </p:cNvPr>
          <p:cNvSpPr/>
          <p:nvPr/>
        </p:nvSpPr>
        <p:spPr bwMode="gray">
          <a:xfrm>
            <a:off x="101836" y="3954656"/>
            <a:ext cx="283935" cy="232928"/>
          </a:xfrm>
          <a:prstGeom prst="rightArrow">
            <a:avLst/>
          </a:prstGeom>
          <a:solidFill>
            <a:srgbClr val="FF0000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AF0F07AD-92F7-C34A-9002-337671C240CD}"/>
              </a:ext>
            </a:extLst>
          </p:cNvPr>
          <p:cNvSpPr/>
          <p:nvPr/>
        </p:nvSpPr>
        <p:spPr bwMode="gray">
          <a:xfrm>
            <a:off x="101836" y="4543991"/>
            <a:ext cx="283935" cy="232928"/>
          </a:xfrm>
          <a:prstGeom prst="rightArrow">
            <a:avLst/>
          </a:prstGeom>
          <a:solidFill>
            <a:srgbClr val="FF0000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5F8F8998-612A-BD44-AB0A-B8D613FE8C98}"/>
              </a:ext>
            </a:extLst>
          </p:cNvPr>
          <p:cNvSpPr/>
          <p:nvPr/>
        </p:nvSpPr>
        <p:spPr bwMode="gray">
          <a:xfrm>
            <a:off x="101836" y="4265288"/>
            <a:ext cx="283935" cy="232928"/>
          </a:xfrm>
          <a:prstGeom prst="rightArrow">
            <a:avLst/>
          </a:prstGeom>
          <a:solidFill>
            <a:srgbClr val="FF0000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461548E4-1551-1D46-AEF2-DE78A759EEB5}"/>
              </a:ext>
            </a:extLst>
          </p:cNvPr>
          <p:cNvSpPr/>
          <p:nvPr/>
        </p:nvSpPr>
        <p:spPr bwMode="gray">
          <a:xfrm>
            <a:off x="101836" y="4854623"/>
            <a:ext cx="283935" cy="232928"/>
          </a:xfrm>
          <a:prstGeom prst="rightArrow">
            <a:avLst/>
          </a:prstGeom>
          <a:solidFill>
            <a:srgbClr val="FF0000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矩形 8">
            <a:extLst>
              <a:ext uri="{FF2B5EF4-FFF2-40B4-BE49-F238E27FC236}">
                <a16:creationId xmlns:a16="http://schemas.microsoft.com/office/drawing/2014/main" id="{81AEFDCD-70ED-1C44-A735-1219AA1D0D4C}"/>
              </a:ext>
            </a:extLst>
          </p:cNvPr>
          <p:cNvSpPr/>
          <p:nvPr/>
        </p:nvSpPr>
        <p:spPr>
          <a:xfrm>
            <a:off x="4773217" y="5229579"/>
            <a:ext cx="50275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zh-CN" sz="1600" b="1" i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zh-CN" altLang="en-US" sz="1600" b="1" baseline="-250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1" name="矩形 8">
            <a:extLst>
              <a:ext uri="{FF2B5EF4-FFF2-40B4-BE49-F238E27FC236}">
                <a16:creationId xmlns:a16="http://schemas.microsoft.com/office/drawing/2014/main" id="{14BFB883-6E21-B34E-9DCF-66F578D457CA}"/>
              </a:ext>
            </a:extLst>
          </p:cNvPr>
          <p:cNvSpPr/>
          <p:nvPr/>
        </p:nvSpPr>
        <p:spPr>
          <a:xfrm>
            <a:off x="4773216" y="5242269"/>
            <a:ext cx="502751" cy="34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zh-CN" sz="1600" b="1" i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lang="en-US" altLang="zh-CN" sz="1600" b="1" i="1" baseline="-250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lang="zh-CN" altLang="en-US" sz="1600" b="1" baseline="-250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2" name="矩形 8">
            <a:extLst>
              <a:ext uri="{FF2B5EF4-FFF2-40B4-BE49-F238E27FC236}">
                <a16:creationId xmlns:a16="http://schemas.microsoft.com/office/drawing/2014/main" id="{33EC8C40-1133-1541-A055-AF35D64B57FF}"/>
              </a:ext>
            </a:extLst>
          </p:cNvPr>
          <p:cNvSpPr/>
          <p:nvPr/>
        </p:nvSpPr>
        <p:spPr>
          <a:xfrm>
            <a:off x="4773215" y="5236366"/>
            <a:ext cx="50275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zh-CN" sz="1600" b="1" i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zh-CN" altLang="en-US" sz="1600" b="1" baseline="-250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148924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4" grpId="0" animBg="1"/>
      <p:bldP spid="15" grpId="0"/>
      <p:bldP spid="17" grpId="0" animBg="1"/>
      <p:bldP spid="18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30" grpId="0" animBg="1"/>
      <p:bldP spid="31" grpId="0" animBg="1"/>
      <p:bldP spid="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05302B-799F-D44D-B8B6-28D701239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443755"/>
            <a:ext cx="11118273" cy="969496"/>
          </a:xfrm>
        </p:spPr>
        <p:txBody>
          <a:bodyPr/>
          <a:lstStyle/>
          <a:p>
            <a:r>
              <a:rPr lang="en-HK" dirty="0"/>
              <a:t>We design commutative patterns to filter benign races</a:t>
            </a:r>
          </a:p>
          <a:p>
            <a:pPr lvl="1"/>
            <a:r>
              <a:rPr lang="en-HK" dirty="0" err="1"/>
              <a:t>Sequentialize</a:t>
            </a:r>
            <a:r>
              <a:rPr lang="en-HK" dirty="0"/>
              <a:t> events/async tasks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Race Filtering</a:t>
            </a:r>
            <a:endParaRPr lang="zh-CN" altLang="en-US" dirty="0"/>
          </a:p>
        </p:txBody>
      </p:sp>
      <p:graphicFrame>
        <p:nvGraphicFramePr>
          <p:cNvPr id="35" name="图示 34"/>
          <p:cNvGraphicFramePr/>
          <p:nvPr/>
        </p:nvGraphicFramePr>
        <p:xfrm>
          <a:off x="721886" y="111600"/>
          <a:ext cx="10646972" cy="49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文本框 7">
            <a:extLst>
              <a:ext uri="{FF2B5EF4-FFF2-40B4-BE49-F238E27FC236}">
                <a16:creationId xmlns:a16="http://schemas.microsoft.com/office/drawing/2014/main" id="{61FD5CBB-F756-7E4E-A5B0-76AD8982018C}"/>
              </a:ext>
            </a:extLst>
          </p:cNvPr>
          <p:cNvSpPr txBox="1"/>
          <p:nvPr/>
        </p:nvSpPr>
        <p:spPr>
          <a:xfrm>
            <a:off x="479304" y="2740688"/>
            <a:ext cx="5265356" cy="34040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var doing = false;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AutoNum type="arabicPeriod"/>
            </a:pP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setImmediate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cb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); 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//</a:t>
            </a:r>
            <a:r>
              <a:rPr lang="en-US" altLang="zh-CN" sz="1600" i="1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e</a:t>
            </a:r>
            <a:r>
              <a:rPr lang="en-US" altLang="zh-CN" sz="1600" baseline="-250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1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AutoNum type="arabicPeriod"/>
            </a:pP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setTimeout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cb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, 0);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//</a:t>
            </a:r>
            <a:r>
              <a:rPr lang="en-US" altLang="zh-CN" sz="1600" i="1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e</a:t>
            </a:r>
            <a:r>
              <a:rPr lang="en-US" altLang="zh-CN" sz="1600" baseline="-250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2</a:t>
            </a:r>
            <a:endParaRPr lang="en-US" altLang="zh-CN" sz="1600" dirty="0">
              <a:solidFill>
                <a:prstClr val="black"/>
              </a:solidFill>
              <a:latin typeface="Consolas" panose="020B0609020204030204" pitchFamily="49" charset="0"/>
              <a:ea typeface="Fira Code" panose="020B0809050000020004" pitchFamily="49" charset="0"/>
              <a:cs typeface="Ebrima" panose="02000000000000000000" pitchFamily="2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function 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cb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() {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if(!doing) {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   doing = true;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   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fs.writeFile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(…, function 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wrtCb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() {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      doing = false;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   });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}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}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C0CB6A65-3A46-B742-AF39-E72617B993BA}"/>
              </a:ext>
            </a:extLst>
          </p:cNvPr>
          <p:cNvSpPr/>
          <p:nvPr/>
        </p:nvSpPr>
        <p:spPr bwMode="gray">
          <a:xfrm flipH="1">
            <a:off x="2585719" y="3968304"/>
            <a:ext cx="283935" cy="232928"/>
          </a:xfrm>
          <a:prstGeom prst="rightArrow">
            <a:avLst/>
          </a:prstGeom>
          <a:solidFill>
            <a:srgbClr val="FF0000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5F8F8998-612A-BD44-AB0A-B8D613FE8C98}"/>
              </a:ext>
            </a:extLst>
          </p:cNvPr>
          <p:cNvSpPr/>
          <p:nvPr/>
        </p:nvSpPr>
        <p:spPr bwMode="gray">
          <a:xfrm flipH="1">
            <a:off x="3036101" y="4251640"/>
            <a:ext cx="283935" cy="232928"/>
          </a:xfrm>
          <a:prstGeom prst="rightArrow">
            <a:avLst/>
          </a:prstGeom>
          <a:solidFill>
            <a:srgbClr val="FF0000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461548E4-1551-1D46-AEF2-DE78A759EEB5}"/>
              </a:ext>
            </a:extLst>
          </p:cNvPr>
          <p:cNvSpPr/>
          <p:nvPr/>
        </p:nvSpPr>
        <p:spPr bwMode="gray">
          <a:xfrm flipH="1">
            <a:off x="3513776" y="4840975"/>
            <a:ext cx="283935" cy="232928"/>
          </a:xfrm>
          <a:prstGeom prst="rightArrow">
            <a:avLst/>
          </a:prstGeom>
          <a:solidFill>
            <a:srgbClr val="FF0000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文本框 43">
            <a:extLst>
              <a:ext uri="{FF2B5EF4-FFF2-40B4-BE49-F238E27FC236}">
                <a16:creationId xmlns:a16="http://schemas.microsoft.com/office/drawing/2014/main" id="{7FAF011A-28E1-3848-B4BB-25304469626D}"/>
              </a:ext>
            </a:extLst>
          </p:cNvPr>
          <p:cNvSpPr txBox="1"/>
          <p:nvPr/>
        </p:nvSpPr>
        <p:spPr>
          <a:xfrm>
            <a:off x="2872322" y="3915491"/>
            <a:ext cx="1592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conditional op</a:t>
            </a:r>
          </a:p>
        </p:txBody>
      </p:sp>
      <p:sp>
        <p:nvSpPr>
          <p:cNvPr id="36" name="文本框 43">
            <a:extLst>
              <a:ext uri="{FF2B5EF4-FFF2-40B4-BE49-F238E27FC236}">
                <a16:creationId xmlns:a16="http://schemas.microsoft.com/office/drawing/2014/main" id="{1DFC4A32-B16C-DA48-AA5D-A29C9246EBB4}"/>
              </a:ext>
            </a:extLst>
          </p:cNvPr>
          <p:cNvSpPr txBox="1"/>
          <p:nvPr/>
        </p:nvSpPr>
        <p:spPr>
          <a:xfrm>
            <a:off x="3402788" y="4182636"/>
            <a:ext cx="979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write op</a:t>
            </a:r>
          </a:p>
        </p:txBody>
      </p:sp>
      <p:sp>
        <p:nvSpPr>
          <p:cNvPr id="37" name="文本框 43">
            <a:extLst>
              <a:ext uri="{FF2B5EF4-FFF2-40B4-BE49-F238E27FC236}">
                <a16:creationId xmlns:a16="http://schemas.microsoft.com/office/drawing/2014/main" id="{573ED1DC-3866-9346-9B7E-EB8E47932ED7}"/>
              </a:ext>
            </a:extLst>
          </p:cNvPr>
          <p:cNvSpPr txBox="1"/>
          <p:nvPr/>
        </p:nvSpPr>
        <p:spPr>
          <a:xfrm>
            <a:off x="3834537" y="4810510"/>
            <a:ext cx="979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write op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4F8DF2A8-FB8C-D04C-AEAB-43BB714B99B9}"/>
              </a:ext>
            </a:extLst>
          </p:cNvPr>
          <p:cNvSpPr/>
          <p:nvPr/>
        </p:nvSpPr>
        <p:spPr>
          <a:xfrm>
            <a:off x="4419150" y="4084768"/>
            <a:ext cx="209706" cy="357924"/>
          </a:xfrm>
          <a:prstGeom prst="rightBrace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文本框 43">
            <a:extLst>
              <a:ext uri="{FF2B5EF4-FFF2-40B4-BE49-F238E27FC236}">
                <a16:creationId xmlns:a16="http://schemas.microsoft.com/office/drawing/2014/main" id="{6BD3AD58-2E64-FF4E-8C47-7F89FD09E08C}"/>
              </a:ext>
            </a:extLst>
          </p:cNvPr>
          <p:cNvSpPr txBox="1"/>
          <p:nvPr/>
        </p:nvSpPr>
        <p:spPr>
          <a:xfrm>
            <a:off x="4721129" y="4084768"/>
            <a:ext cx="20546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solidFill>
                  <a:srgbClr val="FF0000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happen before task</a:t>
            </a:r>
          </a:p>
        </p:txBody>
      </p:sp>
      <p:sp>
        <p:nvSpPr>
          <p:cNvPr id="39" name="文本框 43">
            <a:extLst>
              <a:ext uri="{FF2B5EF4-FFF2-40B4-BE49-F238E27FC236}">
                <a16:creationId xmlns:a16="http://schemas.microsoft.com/office/drawing/2014/main" id="{913052C7-9CAB-A04C-84CD-D20789936BFC}"/>
              </a:ext>
            </a:extLst>
          </p:cNvPr>
          <p:cNvSpPr txBox="1"/>
          <p:nvPr/>
        </p:nvSpPr>
        <p:spPr>
          <a:xfrm>
            <a:off x="4721129" y="4823238"/>
            <a:ext cx="20546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solidFill>
                  <a:srgbClr val="FF0000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happen after task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14D372-712F-9E42-92C1-F4738DFF7EC3}"/>
              </a:ext>
            </a:extLst>
          </p:cNvPr>
          <p:cNvSpPr/>
          <p:nvPr/>
        </p:nvSpPr>
        <p:spPr bwMode="gray">
          <a:xfrm>
            <a:off x="1495666" y="4495673"/>
            <a:ext cx="4004382" cy="358950"/>
          </a:xfrm>
          <a:prstGeom prst="rect">
            <a:avLst/>
          </a:prstGeom>
          <a:noFill/>
          <a:ln w="31750" algn="ctr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95035A-07B7-1547-99BD-A21EB3B06F88}"/>
              </a:ext>
            </a:extLst>
          </p:cNvPr>
          <p:cNvSpPr/>
          <p:nvPr/>
        </p:nvSpPr>
        <p:spPr>
          <a:xfrm>
            <a:off x="6920077" y="4392958"/>
            <a:ext cx="1196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benign!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248275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8" grpId="0" animBg="1"/>
      <p:bldP spid="39" grpId="0" animBg="1"/>
      <p:bldP spid="4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05302B-799F-D44D-B8B6-28D701239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443755"/>
            <a:ext cx="11118273" cy="1862048"/>
          </a:xfrm>
        </p:spPr>
        <p:txBody>
          <a:bodyPr/>
          <a:lstStyle/>
          <a:p>
            <a:r>
              <a:rPr lang="en-HK" dirty="0"/>
              <a:t>We design commutative patterns to filter benign races</a:t>
            </a:r>
          </a:p>
          <a:p>
            <a:pPr lvl="1"/>
            <a:r>
              <a:rPr lang="en-HK" dirty="0" err="1"/>
              <a:t>Sequentialize</a:t>
            </a:r>
            <a:r>
              <a:rPr lang="en-HK" dirty="0"/>
              <a:t> events/async tasks</a:t>
            </a:r>
          </a:p>
          <a:p>
            <a:pPr lvl="1"/>
            <a:r>
              <a:rPr lang="en-HK" dirty="0"/>
              <a:t>Use counters</a:t>
            </a:r>
          </a:p>
          <a:p>
            <a:pPr lvl="1"/>
            <a:r>
              <a:rPr lang="en-HK" dirty="0"/>
              <a:t>Write shared resource with the same value 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Race Filtering</a:t>
            </a:r>
            <a:endParaRPr lang="zh-CN" altLang="en-US" dirty="0"/>
          </a:p>
        </p:txBody>
      </p:sp>
      <p:graphicFrame>
        <p:nvGraphicFramePr>
          <p:cNvPr id="35" name="图示 34"/>
          <p:cNvGraphicFramePr/>
          <p:nvPr/>
        </p:nvGraphicFramePr>
        <p:xfrm>
          <a:off x="721886" y="111600"/>
          <a:ext cx="10646972" cy="49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AB111B6-EFB9-DF48-8B95-23F38FAE95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955" b="90045" l="9649" r="89912">
                        <a14:foregroundMark x1="62281" y1="90498" x2="78947" y2="89593"/>
                        <a14:foregroundMark x1="78947" y1="89593" x2="80263" y2="900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952400"/>
            <a:ext cx="28956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02511"/>
      </p:ext>
    </p:extLst>
  </p:cSld>
  <p:clrMapOvr>
    <a:masterClrMapping/>
  </p:clrMapOvr>
  <p:transition advClick="0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88982-B104-439A-80EF-8072CD6EA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208314"/>
            <a:ext cx="8588829" cy="4873129"/>
          </a:xfrm>
        </p:spPr>
        <p:txBody>
          <a:bodyPr/>
          <a:lstStyle/>
          <a:p>
            <a:r>
              <a:rPr lang="en-US" altLang="zh-CN" sz="2400" dirty="0"/>
              <a:t>RQ1: Can </a:t>
            </a:r>
            <a:r>
              <a:rPr lang="en-US" altLang="zh-CN" sz="2400" dirty="0" err="1"/>
              <a:t>NRace</a:t>
            </a:r>
            <a:r>
              <a:rPr lang="en-US" altLang="zh-CN" sz="2400" dirty="0"/>
              <a:t> detect known races in real-world Node.js applications, compared with </a:t>
            </a:r>
            <a:r>
              <a:rPr lang="en-US" altLang="zh-CN" sz="2400" dirty="0" err="1"/>
              <a:t>NodeRacer</a:t>
            </a:r>
            <a:r>
              <a:rPr lang="en-US" altLang="zh-CN" sz="2400" dirty="0"/>
              <a:t> [1]? 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RQ2: Can </a:t>
            </a:r>
            <a:r>
              <a:rPr lang="en-US" altLang="zh-CN" sz="2400" dirty="0" err="1"/>
              <a:t>NRace</a:t>
            </a:r>
            <a:r>
              <a:rPr lang="en-US" altLang="zh-CN" sz="2400" dirty="0"/>
              <a:t> detect previously-unknown races in real-world Node.js applications? 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RQ3: What is the runtime overhead of </a:t>
            </a:r>
            <a:r>
              <a:rPr lang="en-US" altLang="zh-CN" sz="2400" dirty="0" err="1"/>
              <a:t>NRace</a:t>
            </a:r>
            <a:r>
              <a:rPr lang="en-US" altLang="zh-CN" sz="2400" dirty="0"/>
              <a:t>, compared with </a:t>
            </a:r>
            <a:r>
              <a:rPr lang="en-US" altLang="zh-CN" sz="2400" dirty="0" err="1"/>
              <a:t>NodeRacer</a:t>
            </a:r>
            <a:r>
              <a:rPr lang="en-US" altLang="zh-CN" sz="2400" dirty="0"/>
              <a:t> [1]?</a:t>
            </a:r>
          </a:p>
          <a:p>
            <a:endParaRPr lang="zh-CN" altLang="en-US" sz="2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0" r="15349"/>
          <a:stretch/>
        </p:blipFill>
        <p:spPr>
          <a:xfrm>
            <a:off x="9500953" y="1645042"/>
            <a:ext cx="2460173" cy="3810000"/>
          </a:xfrm>
          <a:prstGeom prst="rect">
            <a:avLst/>
          </a:prstGeom>
        </p:spPr>
      </p:pic>
      <p:sp>
        <p:nvSpPr>
          <p:cNvPr id="6" name="Text Box 6">
            <a:extLst>
              <a:ext uri="{FF2B5EF4-FFF2-40B4-BE49-F238E27FC236}">
                <a16:creationId xmlns:a16="http://schemas.microsoft.com/office/drawing/2014/main" id="{30271362-EE19-A84E-A080-9814070AE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6442368"/>
            <a:ext cx="8814530" cy="37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marL="252000" indent="-347663" eaLnBrk="1" hangingPunct="1">
              <a:lnSpc>
                <a:spcPct val="125000"/>
              </a:lnSpc>
            </a:pPr>
            <a:r>
              <a:rPr lang="en-US" altLang="zh-CN" sz="16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[1] A. Endo, etc. </a:t>
            </a:r>
            <a:r>
              <a:rPr lang="en-US" altLang="zh-CN" sz="1600" b="0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NodeRacer</a:t>
            </a:r>
            <a:r>
              <a:rPr lang="en-US" altLang="zh-CN" sz="16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: Event Race Detection for Node.js Applications, ICST 2020.</a:t>
            </a:r>
          </a:p>
        </p:txBody>
      </p:sp>
    </p:spTree>
    <p:extLst>
      <p:ext uri="{BB962C8B-B14F-4D97-AF65-F5344CB8AC3E}">
        <p14:creationId xmlns:p14="http://schemas.microsoft.com/office/powerpoint/2010/main" val="355912452"/>
      </p:ext>
    </p:extLst>
  </p:cSld>
  <p:clrMapOvr>
    <a:masterClrMapping/>
  </p:clrMapOvr>
  <p:transition advClick="0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1000" y="1208314"/>
            <a:ext cx="11364686" cy="1056700"/>
          </a:xfrm>
        </p:spPr>
        <p:txBody>
          <a:bodyPr/>
          <a:lstStyle/>
          <a:p>
            <a:r>
              <a:rPr lang="en-US" altLang="zh-CN" dirty="0">
                <a:latin typeface="+mn-ea"/>
              </a:rPr>
              <a:t>We collect 10 races from </a:t>
            </a:r>
            <a:r>
              <a:rPr lang="en-US" altLang="zh-CN" dirty="0" err="1">
                <a:latin typeface="+mn-ea"/>
              </a:rPr>
              <a:t>NodeRacer</a:t>
            </a:r>
            <a:endParaRPr lang="en-US" altLang="zh-CN" dirty="0">
              <a:latin typeface="+mn-ea"/>
            </a:endParaRPr>
          </a:p>
          <a:p>
            <a:r>
              <a:rPr lang="en-US" altLang="zh-CN" dirty="0" err="1">
                <a:latin typeface="+mn-ea"/>
              </a:rPr>
              <a:t>NRace</a:t>
            </a:r>
            <a:r>
              <a:rPr lang="en-US" altLang="zh-CN" dirty="0">
                <a:latin typeface="+mn-ea"/>
              </a:rPr>
              <a:t> detects </a:t>
            </a:r>
            <a:r>
              <a:rPr lang="en-US" altLang="zh-CN" i="1" dirty="0">
                <a:latin typeface="+mn-ea"/>
              </a:rPr>
              <a:t>all</a:t>
            </a:r>
            <a:r>
              <a:rPr lang="en-US" altLang="zh-CN" dirty="0">
                <a:latin typeface="+mn-ea"/>
              </a:rPr>
              <a:t> known races, </a:t>
            </a:r>
            <a:r>
              <a:rPr lang="en-US" altLang="zh-CN" dirty="0" err="1">
                <a:latin typeface="+mn-ea"/>
              </a:rPr>
              <a:t>NodeRacer</a:t>
            </a:r>
            <a:r>
              <a:rPr lang="en-US" altLang="zh-CN">
                <a:latin typeface="+mn-ea"/>
              </a:rPr>
              <a:t> detects 6</a:t>
            </a:r>
            <a:endParaRPr lang="en-US" altLang="zh-CN" dirty="0">
              <a:latin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Detect Known Races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834759"/>
              </p:ext>
            </p:extLst>
          </p:nvPr>
        </p:nvGraphicFramePr>
        <p:xfrm>
          <a:off x="1011464" y="2265014"/>
          <a:ext cx="952460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256">
                  <a:extLst>
                    <a:ext uri="{9D8B030D-6E8A-4147-A177-3AD203B41FA5}">
                      <a16:colId xmlns:a16="http://schemas.microsoft.com/office/drawing/2014/main" val="1726551963"/>
                    </a:ext>
                  </a:extLst>
                </a:gridCol>
                <a:gridCol w="2682802">
                  <a:extLst>
                    <a:ext uri="{9D8B030D-6E8A-4147-A177-3AD203B41FA5}">
                      <a16:colId xmlns:a16="http://schemas.microsoft.com/office/drawing/2014/main" val="707540351"/>
                    </a:ext>
                  </a:extLst>
                </a:gridCol>
                <a:gridCol w="1705971">
                  <a:extLst>
                    <a:ext uri="{9D8B030D-6E8A-4147-A177-3AD203B41FA5}">
                      <a16:colId xmlns:a16="http://schemas.microsoft.com/office/drawing/2014/main" val="2168089795"/>
                    </a:ext>
                  </a:extLst>
                </a:gridCol>
                <a:gridCol w="2197289">
                  <a:extLst>
                    <a:ext uri="{9D8B030D-6E8A-4147-A177-3AD203B41FA5}">
                      <a16:colId xmlns:a16="http://schemas.microsoft.com/office/drawing/2014/main" val="2824781545"/>
                    </a:ext>
                  </a:extLst>
                </a:gridCol>
                <a:gridCol w="2197289">
                  <a:extLst>
                    <a:ext uri="{9D8B030D-6E8A-4147-A177-3AD203B41FA5}">
                      <a16:colId xmlns:a16="http://schemas.microsoft.com/office/drawing/2014/main" val="125296485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ID</a:t>
                      </a:r>
                      <a:endParaRPr lang="zh-CN" altLang="en-US" sz="1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Application</a:t>
                      </a:r>
                      <a:endParaRPr lang="zh-CN" altLang="en-US" sz="1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Issue</a:t>
                      </a:r>
                      <a:r>
                        <a:rPr lang="en-US" altLang="zh-CN" sz="1800" baseline="0" dirty="0"/>
                        <a:t> ID</a:t>
                      </a:r>
                      <a:endParaRPr lang="zh-CN" altLang="en-US" sz="1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Detected</a:t>
                      </a:r>
                      <a:endParaRPr lang="zh-CN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Detected (</a:t>
                      </a:r>
                      <a:r>
                        <a:rPr lang="en-US" altLang="zh-CN" sz="1800" dirty="0" err="1"/>
                        <a:t>NodeRacer</a:t>
                      </a:r>
                      <a:r>
                        <a:rPr lang="en-US" altLang="zh-CN" sz="1800" dirty="0"/>
                        <a:t>)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3340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NRace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NodeRacer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0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/>
                        <a:t>agentkeepalive</a:t>
                      </a:r>
                      <a:endParaRPr lang="en-US" altLang="zh-C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Y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N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85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2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/>
                        <a:t>fiware</a:t>
                      </a:r>
                      <a:r>
                        <a:rPr lang="en-US" altLang="zh-CN" sz="1600" b="1" dirty="0"/>
                        <a:t>-pep-</a:t>
                      </a:r>
                      <a:r>
                        <a:rPr lang="en-US" altLang="zh-CN" sz="1600" b="1" dirty="0" err="1"/>
                        <a:t>steelskin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269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Y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Y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86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3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/>
                        <a:t>ghost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1,834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Y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Y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181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4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/>
                        <a:t>node-</a:t>
                      </a:r>
                      <a:r>
                        <a:rPr lang="en-US" altLang="zh-CN" sz="1600" b="1" dirty="0" err="1"/>
                        <a:t>mkdirp</a:t>
                      </a:r>
                      <a:endParaRPr lang="en-US" altLang="zh-C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Y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Y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189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5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/>
                        <a:t>nes</a:t>
                      </a:r>
                      <a:endParaRPr lang="en-US" altLang="zh-C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Y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Y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04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6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/>
                        <a:t>node-logger-file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Y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N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482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7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/>
                        <a:t>socket.io</a:t>
                      </a:r>
                      <a:endParaRPr lang="en-US" altLang="zh-C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1,862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Y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N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25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8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/>
                        <a:t>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Y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Y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793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9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/>
                        <a:t>simplecrawler</a:t>
                      </a:r>
                      <a:endParaRPr lang="en-US" altLang="zh-C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Y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Y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005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/>
                        <a:t>xlsx-extract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Y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N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255507"/>
                  </a:ext>
                </a:extLst>
              </a:tr>
            </a:tbl>
          </a:graphicData>
        </a:graphic>
      </p:graphicFrame>
      <p:sp>
        <p:nvSpPr>
          <p:cNvPr id="6" name="对话气泡: 矩形 47">
            <a:extLst>
              <a:ext uri="{FF2B5EF4-FFF2-40B4-BE49-F238E27FC236}">
                <a16:creationId xmlns:a16="http://schemas.microsoft.com/office/drawing/2014/main" id="{9E505675-6F46-468E-B8FF-D0A9840BC7C4}"/>
              </a:ext>
            </a:extLst>
          </p:cNvPr>
          <p:cNvSpPr/>
          <p:nvPr/>
        </p:nvSpPr>
        <p:spPr bwMode="gray">
          <a:xfrm>
            <a:off x="5186152" y="5434907"/>
            <a:ext cx="3960079" cy="561801"/>
          </a:xfrm>
          <a:prstGeom prst="wedgeRectCallout">
            <a:avLst>
              <a:gd name="adj1" fmla="val 53768"/>
              <a:gd name="adj2" fmla="val 125889"/>
            </a:avLst>
          </a:prstGeom>
          <a:solidFill>
            <a:schemeClr val="bg1"/>
          </a:solidFill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1600" b="1" dirty="0" err="1">
                <a:solidFill>
                  <a:schemeClr val="tx1"/>
                </a:solidFill>
              </a:rPr>
              <a:t>NodeRacer</a:t>
            </a:r>
            <a:r>
              <a:rPr lang="en-US" altLang="zh-CN" sz="1600" b="1" dirty="0">
                <a:solidFill>
                  <a:schemeClr val="tx1"/>
                </a:solidFill>
              </a:rPr>
              <a:t> does NOT fuzz async tasks</a:t>
            </a:r>
          </a:p>
        </p:txBody>
      </p:sp>
      <p:sp>
        <p:nvSpPr>
          <p:cNvPr id="7" name="对话气泡: 矩形 47">
            <a:extLst>
              <a:ext uri="{FF2B5EF4-FFF2-40B4-BE49-F238E27FC236}">
                <a16:creationId xmlns:a16="http://schemas.microsoft.com/office/drawing/2014/main" id="{9E505675-6F46-468E-B8FF-D0A9840BC7C4}"/>
              </a:ext>
            </a:extLst>
          </p:cNvPr>
          <p:cNvSpPr/>
          <p:nvPr/>
        </p:nvSpPr>
        <p:spPr bwMode="gray">
          <a:xfrm>
            <a:off x="4722127" y="5076548"/>
            <a:ext cx="4424104" cy="561801"/>
          </a:xfrm>
          <a:prstGeom prst="wedgeRectCallout">
            <a:avLst>
              <a:gd name="adj1" fmla="val 53349"/>
              <a:gd name="adj2" fmla="val -7542"/>
            </a:avLst>
          </a:prstGeom>
          <a:solidFill>
            <a:schemeClr val="bg1"/>
          </a:solidFill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1600" b="1" dirty="0" err="1">
                <a:solidFill>
                  <a:schemeClr val="tx1"/>
                </a:solidFill>
              </a:rPr>
              <a:t>NodeRacer</a:t>
            </a:r>
            <a:r>
              <a:rPr lang="en-US" altLang="zh-CN" sz="1600" b="1" dirty="0">
                <a:solidFill>
                  <a:schemeClr val="tx1"/>
                </a:solidFill>
              </a:rPr>
              <a:t> misses it in its schedule space</a:t>
            </a:r>
          </a:p>
        </p:txBody>
      </p:sp>
      <p:sp>
        <p:nvSpPr>
          <p:cNvPr id="9" name="对话气泡: 矩形 47">
            <a:extLst>
              <a:ext uri="{FF2B5EF4-FFF2-40B4-BE49-F238E27FC236}">
                <a16:creationId xmlns:a16="http://schemas.microsoft.com/office/drawing/2014/main" id="{4AF08927-DD3D-E241-A16D-274E20EE8AF9}"/>
              </a:ext>
            </a:extLst>
          </p:cNvPr>
          <p:cNvSpPr/>
          <p:nvPr/>
        </p:nvSpPr>
        <p:spPr bwMode="gray">
          <a:xfrm>
            <a:off x="5186152" y="5434907"/>
            <a:ext cx="3960079" cy="561801"/>
          </a:xfrm>
          <a:prstGeom prst="wedgeRectCallout">
            <a:avLst>
              <a:gd name="adj1" fmla="val 53423"/>
              <a:gd name="adj2" fmla="val -126757"/>
            </a:avLst>
          </a:prstGeom>
          <a:solidFill>
            <a:schemeClr val="bg1"/>
          </a:solidFill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1600" b="1" dirty="0" err="1">
                <a:solidFill>
                  <a:schemeClr val="tx1"/>
                </a:solidFill>
              </a:rPr>
              <a:t>NodeRacer</a:t>
            </a:r>
            <a:r>
              <a:rPr lang="en-US" altLang="zh-CN" sz="1600" b="1" dirty="0">
                <a:solidFill>
                  <a:schemeClr val="tx1"/>
                </a:solidFill>
              </a:rPr>
              <a:t> does NOT fuzz async tasks</a:t>
            </a:r>
          </a:p>
        </p:txBody>
      </p:sp>
      <p:sp>
        <p:nvSpPr>
          <p:cNvPr id="11" name="对话气泡: 矩形 47">
            <a:extLst>
              <a:ext uri="{FF2B5EF4-FFF2-40B4-BE49-F238E27FC236}">
                <a16:creationId xmlns:a16="http://schemas.microsoft.com/office/drawing/2014/main" id="{92948D08-835C-B44A-9BCF-F926BA52B745}"/>
              </a:ext>
            </a:extLst>
          </p:cNvPr>
          <p:cNvSpPr/>
          <p:nvPr/>
        </p:nvSpPr>
        <p:spPr bwMode="gray">
          <a:xfrm>
            <a:off x="6264321" y="3040813"/>
            <a:ext cx="2881909" cy="561801"/>
          </a:xfrm>
          <a:prstGeom prst="wedgeRectCallout">
            <a:avLst>
              <a:gd name="adj1" fmla="val 53349"/>
              <a:gd name="adj2" fmla="val -7542"/>
            </a:avLst>
          </a:prstGeom>
          <a:solidFill>
            <a:schemeClr val="bg1"/>
          </a:solidFill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1600" b="1" dirty="0" err="1">
                <a:solidFill>
                  <a:schemeClr val="tx1"/>
                </a:solidFill>
              </a:rPr>
              <a:t>NodeRacer</a:t>
            </a:r>
            <a:r>
              <a:rPr lang="en-US" altLang="zh-CN" sz="1600" b="1" dirty="0">
                <a:solidFill>
                  <a:schemeClr val="tx1"/>
                </a:solidFill>
              </a:rPr>
              <a:t> runs out of time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439849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5354374" y="1294080"/>
            <a:ext cx="1873894" cy="1800225"/>
            <a:chOff x="7692514" y="266001"/>
            <a:chExt cx="1873894" cy="1800225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2514" y="266001"/>
              <a:ext cx="1800225" cy="1800225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/>
          </p:nvSpPr>
          <p:spPr>
            <a:xfrm>
              <a:off x="7692514" y="1727672"/>
              <a:ext cx="18738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Server-side apps</a:t>
              </a:r>
              <a:endParaRPr lang="zh-CN" altLang="en-US" b="1" dirty="0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 is Used in Various Applications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5549671" y="5615111"/>
            <a:ext cx="1852708" cy="1033400"/>
            <a:chOff x="687016" y="5613350"/>
            <a:chExt cx="1852708" cy="1033400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016" y="5613350"/>
              <a:ext cx="1852708" cy="691610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870958" y="6308196"/>
              <a:ext cx="1545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err="1"/>
                <a:t>IoT</a:t>
              </a:r>
              <a:endParaRPr lang="zh-CN" altLang="en-US" sz="1600" b="1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231137" y="3172245"/>
            <a:ext cx="1545987" cy="1625925"/>
            <a:chOff x="709655" y="3288139"/>
            <a:chExt cx="1545987" cy="1625925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629" y="3288139"/>
              <a:ext cx="1381587" cy="1381587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709655" y="4575510"/>
              <a:ext cx="1545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Mobile apps</a:t>
              </a:r>
              <a:endParaRPr lang="zh-CN" altLang="en-US" sz="1600" b="1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31072" y="3350370"/>
            <a:ext cx="1990725" cy="1805091"/>
            <a:chOff x="4415595" y="5072639"/>
            <a:chExt cx="1990725" cy="1805091"/>
          </a:xfrm>
        </p:grpSpPr>
        <p:sp>
          <p:nvSpPr>
            <p:cNvPr id="27" name="文本框 26"/>
            <p:cNvSpPr txBox="1"/>
            <p:nvPr/>
          </p:nvSpPr>
          <p:spPr>
            <a:xfrm>
              <a:off x="4576148" y="6539176"/>
              <a:ext cx="1744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Web apps</a:t>
              </a:r>
              <a:endParaRPr lang="zh-CN" altLang="en-US" sz="1600" b="1" dirty="0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5595" y="5072639"/>
              <a:ext cx="1990725" cy="1447800"/>
            </a:xfrm>
            <a:prstGeom prst="rect">
              <a:avLst/>
            </a:prstGeom>
          </p:spPr>
        </p:pic>
      </p:grpSp>
      <p:pic>
        <p:nvPicPr>
          <p:cNvPr id="1026" name="Picture 2" descr="Image result for JavaScript">
            <a:extLst>
              <a:ext uri="{FF2B5EF4-FFF2-40B4-BE49-F238E27FC236}">
                <a16:creationId xmlns:a16="http://schemas.microsoft.com/office/drawing/2014/main" id="{C9968B9C-843C-4016-A957-988556202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58" y="3703903"/>
            <a:ext cx="1990726" cy="99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60D0E810-6836-47F2-AF73-911DA707404C}"/>
              </a:ext>
            </a:extLst>
          </p:cNvPr>
          <p:cNvSpPr/>
          <p:nvPr/>
        </p:nvSpPr>
        <p:spPr bwMode="gray">
          <a:xfrm rot="10800000">
            <a:off x="4468640" y="3884255"/>
            <a:ext cx="515740" cy="385346"/>
          </a:xfrm>
          <a:prstGeom prst="rightArrow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1A5CA57B-3206-473F-AC07-4C80721E12B7}"/>
              </a:ext>
            </a:extLst>
          </p:cNvPr>
          <p:cNvSpPr/>
          <p:nvPr/>
        </p:nvSpPr>
        <p:spPr bwMode="gray">
          <a:xfrm rot="16200000">
            <a:off x="5996616" y="3251742"/>
            <a:ext cx="515740" cy="385346"/>
          </a:xfrm>
          <a:prstGeom prst="rightArrow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10B042BF-E634-4F1C-ACC7-230454B6693D}"/>
              </a:ext>
            </a:extLst>
          </p:cNvPr>
          <p:cNvSpPr/>
          <p:nvPr/>
        </p:nvSpPr>
        <p:spPr bwMode="gray">
          <a:xfrm>
            <a:off x="7669621" y="3884255"/>
            <a:ext cx="515740" cy="385346"/>
          </a:xfrm>
          <a:prstGeom prst="rightArrow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12EBDFF1-276E-4A78-8D86-D014FA03274A}"/>
              </a:ext>
            </a:extLst>
          </p:cNvPr>
          <p:cNvSpPr/>
          <p:nvPr/>
        </p:nvSpPr>
        <p:spPr bwMode="gray">
          <a:xfrm rot="5400000">
            <a:off x="5996616" y="4906655"/>
            <a:ext cx="515740" cy="385346"/>
          </a:xfrm>
          <a:prstGeom prst="rightArrow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975796"/>
      </p:ext>
    </p:extLst>
  </p:cSld>
  <p:clrMapOvr>
    <a:masterClrMapping/>
  </p:clrMapOvr>
  <p:transition advClick="0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F9E1622-A960-46AC-AB5F-E1D74810E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08314"/>
            <a:ext cx="11364686" cy="1887696"/>
          </a:xfrm>
        </p:spPr>
        <p:txBody>
          <a:bodyPr/>
          <a:lstStyle/>
          <a:p>
            <a:r>
              <a:rPr lang="en-US" altLang="zh-CN" dirty="0"/>
              <a:t>10 Node.js applications</a:t>
            </a:r>
          </a:p>
          <a:p>
            <a:pPr lvl="1"/>
            <a:r>
              <a:rPr lang="en-US" altLang="zh-CN" sz="2400" dirty="0"/>
              <a:t>able to run Node.js 8.6</a:t>
            </a:r>
          </a:p>
          <a:p>
            <a:pPr lvl="1"/>
            <a:r>
              <a:rPr lang="en-US" altLang="zh-CN" sz="2400" dirty="0"/>
              <a:t>offer available test cases </a:t>
            </a:r>
          </a:p>
          <a:p>
            <a:r>
              <a:rPr lang="en-US" altLang="zh-CN" sz="2400" dirty="0"/>
              <a:t>Run test cases to collect traces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Detect Unknown Races</a:t>
            </a:r>
            <a:endParaRPr lang="zh-CN" alt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0A66D87-5013-E842-9698-8B310A3FA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00588" y="38766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88141"/>
      </p:ext>
    </p:extLst>
  </p:cSld>
  <p:clrMapOvr>
    <a:masterClrMapping/>
  </p:clrMapOvr>
  <p:transition advClick="0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1000" y="1208314"/>
            <a:ext cx="11364686" cy="523220"/>
          </a:xfrm>
        </p:spPr>
        <p:txBody>
          <a:bodyPr/>
          <a:lstStyle/>
          <a:p>
            <a:r>
              <a:rPr lang="en-US" altLang="zh-CN" dirty="0" err="1">
                <a:latin typeface="+mn-ea"/>
              </a:rPr>
              <a:t>NRace</a:t>
            </a:r>
            <a:r>
              <a:rPr lang="en-US" altLang="zh-CN" dirty="0">
                <a:latin typeface="+mn-ea"/>
              </a:rPr>
              <a:t> detects 6 unknown races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Detect Unknown Races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60585"/>
              </p:ext>
            </p:extLst>
          </p:nvPr>
        </p:nvGraphicFramePr>
        <p:xfrm>
          <a:off x="983452" y="2141947"/>
          <a:ext cx="900105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780">
                  <a:extLst>
                    <a:ext uri="{9D8B030D-6E8A-4147-A177-3AD203B41FA5}">
                      <a16:colId xmlns:a16="http://schemas.microsoft.com/office/drawing/2014/main" val="1726551963"/>
                    </a:ext>
                  </a:extLst>
                </a:gridCol>
                <a:gridCol w="3733617">
                  <a:extLst>
                    <a:ext uri="{9D8B030D-6E8A-4147-A177-3AD203B41FA5}">
                      <a16:colId xmlns:a16="http://schemas.microsoft.com/office/drawing/2014/main" val="707540351"/>
                    </a:ext>
                  </a:extLst>
                </a:gridCol>
                <a:gridCol w="1519220">
                  <a:extLst>
                    <a:ext uri="{9D8B030D-6E8A-4147-A177-3AD203B41FA5}">
                      <a16:colId xmlns:a16="http://schemas.microsoft.com/office/drawing/2014/main" val="2168089795"/>
                    </a:ext>
                  </a:extLst>
                </a:gridCol>
                <a:gridCol w="1519220">
                  <a:extLst>
                    <a:ext uri="{9D8B030D-6E8A-4147-A177-3AD203B41FA5}">
                      <a16:colId xmlns:a16="http://schemas.microsoft.com/office/drawing/2014/main" val="2824781545"/>
                    </a:ext>
                  </a:extLst>
                </a:gridCol>
                <a:gridCol w="1519220">
                  <a:extLst>
                    <a:ext uri="{9D8B030D-6E8A-4147-A177-3AD203B41FA5}">
                      <a16:colId xmlns:a16="http://schemas.microsoft.com/office/drawing/2014/main" val="860293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ID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Application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#Star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#Harmful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#Benign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334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/>
                        <a:t>nedb</a:t>
                      </a:r>
                      <a:endParaRPr lang="en-US" altLang="zh-C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12,200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1(0)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85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2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/>
                        <a:t>node-http-proxy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11,800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0(0)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86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3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/>
                        <a:t>baobab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3,100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/>
                        <a:t>0(0)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181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4</a:t>
                      </a:r>
                      <a:endParaRPr lang="zh-CN" altLang="en-US" sz="1600" b="1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/>
                        <a:t>simplecrawler</a:t>
                      </a:r>
                      <a:endParaRPr lang="en-US" altLang="zh-C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2,100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4(2)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189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5</a:t>
                      </a:r>
                      <a:endParaRPr lang="zh-CN" alt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/>
                        <a:t>serve-static</a:t>
                      </a:r>
                      <a:endParaRPr lang="zh-CN" altLang="en-US" sz="1600" b="1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/>
                        <a:t>0(0)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04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6</a:t>
                      </a:r>
                      <a:endParaRPr lang="zh-CN" altLang="en-US" sz="1600" b="1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/>
                        <a:t>Nodejs-</a:t>
                      </a:r>
                      <a:r>
                        <a:rPr lang="en-US" altLang="zh-CN" sz="1600" b="1" dirty="0" err="1"/>
                        <a:t>websocket</a:t>
                      </a:r>
                      <a:endParaRPr lang="en-US" altLang="zh-C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646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2(1)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482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7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/>
                        <a:t>ncp</a:t>
                      </a:r>
                      <a:endParaRPr lang="en-US" altLang="zh-C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2(2)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25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8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/>
                        <a:t>line-reader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427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2(1)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793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9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/>
                        <a:t>json-file-store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0(0)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005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/>
                        <a:t>fiware</a:t>
                      </a:r>
                      <a:r>
                        <a:rPr lang="en-US" altLang="zh-CN" sz="1600" b="1" dirty="0"/>
                        <a:t>-pep-</a:t>
                      </a:r>
                      <a:r>
                        <a:rPr lang="en-US" altLang="zh-CN" sz="1600" b="1" dirty="0" err="1"/>
                        <a:t>steelskin</a:t>
                      </a:r>
                      <a:endParaRPr lang="en-US" altLang="zh-C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5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6(3)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058680"/>
                  </a:ext>
                </a:extLst>
              </a:tr>
            </a:tbl>
          </a:graphicData>
        </a:graphic>
      </p:graphicFrame>
      <p:sp>
        <p:nvSpPr>
          <p:cNvPr id="5" name="圆角矩形 4"/>
          <p:cNvSpPr/>
          <p:nvPr/>
        </p:nvSpPr>
        <p:spPr bwMode="gray">
          <a:xfrm>
            <a:off x="7092017" y="2057567"/>
            <a:ext cx="1206000" cy="4248000"/>
          </a:xfrm>
          <a:prstGeom prst="roundRect">
            <a:avLst/>
          </a:prstGeom>
          <a:noFill/>
          <a:ln w="38100" algn="ctr">
            <a:solidFill>
              <a:srgbClr val="C00000"/>
            </a:solidFill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" name="圆角矩形 8"/>
          <p:cNvSpPr/>
          <p:nvPr/>
        </p:nvSpPr>
        <p:spPr bwMode="gray">
          <a:xfrm>
            <a:off x="5621482" y="2057567"/>
            <a:ext cx="1205345" cy="4248000"/>
          </a:xfrm>
          <a:prstGeom prst="roundRect">
            <a:avLst/>
          </a:prstGeom>
          <a:noFill/>
          <a:ln w="38100" algn="ctr">
            <a:solidFill>
              <a:srgbClr val="C00000"/>
            </a:solidFill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" name="圆角矩形 4">
            <a:extLst>
              <a:ext uri="{FF2B5EF4-FFF2-40B4-BE49-F238E27FC236}">
                <a16:creationId xmlns:a16="http://schemas.microsoft.com/office/drawing/2014/main" id="{906ED462-8872-4E8F-85E4-4162DD808DFF}"/>
              </a:ext>
            </a:extLst>
          </p:cNvPr>
          <p:cNvSpPr/>
          <p:nvPr/>
        </p:nvSpPr>
        <p:spPr bwMode="gray">
          <a:xfrm>
            <a:off x="8657581" y="2057567"/>
            <a:ext cx="1206000" cy="4248000"/>
          </a:xfrm>
          <a:prstGeom prst="roundRect">
            <a:avLst/>
          </a:prstGeom>
          <a:noFill/>
          <a:ln w="38100" algn="ctr">
            <a:solidFill>
              <a:srgbClr val="C00000"/>
            </a:solidFill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2445998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9" grpId="1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89ECD492-D603-BB4F-BE36-3783131FB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640024"/>
              </p:ext>
            </p:extLst>
          </p:nvPr>
        </p:nvGraphicFramePr>
        <p:xfrm>
          <a:off x="994479" y="2074292"/>
          <a:ext cx="980687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786">
                  <a:extLst>
                    <a:ext uri="{9D8B030D-6E8A-4147-A177-3AD203B41FA5}">
                      <a16:colId xmlns:a16="http://schemas.microsoft.com/office/drawing/2014/main" val="1726551963"/>
                    </a:ext>
                  </a:extLst>
                </a:gridCol>
                <a:gridCol w="2626806">
                  <a:extLst>
                    <a:ext uri="{9D8B030D-6E8A-4147-A177-3AD203B41FA5}">
                      <a16:colId xmlns:a16="http://schemas.microsoft.com/office/drawing/2014/main" val="707540351"/>
                    </a:ext>
                  </a:extLst>
                </a:gridCol>
                <a:gridCol w="2151427">
                  <a:extLst>
                    <a:ext uri="{9D8B030D-6E8A-4147-A177-3AD203B41FA5}">
                      <a16:colId xmlns:a16="http://schemas.microsoft.com/office/drawing/2014/main" val="125296485"/>
                    </a:ext>
                  </a:extLst>
                </a:gridCol>
                <a:gridCol w="2151427">
                  <a:extLst>
                    <a:ext uri="{9D8B030D-6E8A-4147-A177-3AD203B41FA5}">
                      <a16:colId xmlns:a16="http://schemas.microsoft.com/office/drawing/2014/main" val="1079952372"/>
                    </a:ext>
                  </a:extLst>
                </a:gridCol>
                <a:gridCol w="2151427">
                  <a:extLst>
                    <a:ext uri="{9D8B030D-6E8A-4147-A177-3AD203B41FA5}">
                      <a16:colId xmlns:a16="http://schemas.microsoft.com/office/drawing/2014/main" val="3873879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ID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Application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Nrace</a:t>
                      </a:r>
                      <a:r>
                        <a:rPr lang="en-US" altLang="zh-CN" sz="1800" dirty="0"/>
                        <a:t> (s)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NodeRacer</a:t>
                      </a:r>
                      <a:r>
                        <a:rPr lang="en-US" altLang="zh-CN" sz="1800" dirty="0"/>
                        <a:t> (s)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Speedup (X)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334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/>
                        <a:t>agentkeepalive</a:t>
                      </a:r>
                      <a:endParaRPr lang="en-US" altLang="zh-C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1.3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3600.0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2,769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85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2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/>
                        <a:t>fiware</a:t>
                      </a:r>
                      <a:r>
                        <a:rPr lang="en-US" altLang="zh-CN" sz="1600" b="1" dirty="0"/>
                        <a:t>-pep-</a:t>
                      </a:r>
                      <a:r>
                        <a:rPr lang="en-US" altLang="zh-CN" sz="1600" b="1" dirty="0" err="1"/>
                        <a:t>steelskin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9.0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1665.5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185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86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3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/>
                        <a:t>ghost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0.7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1279.8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1,828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181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4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/>
                        <a:t>node-</a:t>
                      </a:r>
                      <a:r>
                        <a:rPr lang="en-US" altLang="zh-CN" sz="1600" b="1" dirty="0" err="1"/>
                        <a:t>mkdirp</a:t>
                      </a:r>
                      <a:endParaRPr lang="en-US" altLang="zh-C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0.7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351.2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502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189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5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/>
                        <a:t>nes</a:t>
                      </a:r>
                      <a:endParaRPr lang="en-US" altLang="zh-C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1.6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743.6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465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04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6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/>
                        <a:t>node-logger-file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8.4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87.5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10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482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7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/>
                        <a:t>socket.io</a:t>
                      </a:r>
                      <a:endParaRPr lang="en-US" altLang="zh-C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1.0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945.3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945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25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8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/>
                        <a:t>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0.8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282.6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353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793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9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/>
                        <a:t>simplecrawler</a:t>
                      </a:r>
                      <a:endParaRPr lang="en-US" altLang="zh-C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6.9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1203.6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174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005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/>
                        <a:t>xlsx-extract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15.8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465.5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29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255507"/>
                  </a:ext>
                </a:extLst>
              </a:tr>
            </a:tbl>
          </a:graphicData>
        </a:graphic>
      </p:graphicFrame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1000" y="1208314"/>
            <a:ext cx="11364686" cy="523220"/>
          </a:xfrm>
        </p:spPr>
        <p:txBody>
          <a:bodyPr/>
          <a:lstStyle/>
          <a:p>
            <a:r>
              <a:rPr lang="en-US" altLang="zh-CN" dirty="0">
                <a:latin typeface="+mn-ea"/>
              </a:rPr>
              <a:t>Use dataset of </a:t>
            </a:r>
            <a:r>
              <a:rPr lang="en-US" altLang="zh-CN" dirty="0" err="1">
                <a:latin typeface="+mn-ea"/>
              </a:rPr>
              <a:t>NodeRacer</a:t>
            </a:r>
            <a:r>
              <a:rPr lang="en-US" altLang="zh-CN" dirty="0">
                <a:latin typeface="+mn-ea"/>
              </a:rPr>
              <a:t> to compare overhead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Overhead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030469"/>
      </p:ext>
    </p:extLst>
  </p:cSld>
  <p:clrMapOvr>
    <a:masterClrMapping/>
  </p:clrMapOvr>
  <p:transition advClick="0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4F061C-A622-7140-9873-8A9D2DD17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771" y="1060515"/>
            <a:ext cx="4876800" cy="27432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874572-D6FD-DE45-8AEE-6B6E5E3087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71" y="1060515"/>
            <a:ext cx="4876800" cy="27432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0A0B94-CD0A-B940-9ACA-DB7D65F88C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771" y="3803715"/>
            <a:ext cx="4876800" cy="27432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59AF97-DFA3-DC40-BC6A-75B95F21E6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71" y="3803715"/>
            <a:ext cx="4876800" cy="27432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6225277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2B1AEAF-DC4A-4360-85D2-2DF9D50935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863" y="1661160"/>
            <a:ext cx="2566274" cy="1488439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76024C92-FEBE-4CC2-A6E9-BB1A32B0FFE4}"/>
              </a:ext>
            </a:extLst>
          </p:cNvPr>
          <p:cNvSpPr txBox="1">
            <a:spLocks/>
          </p:cNvSpPr>
          <p:nvPr/>
        </p:nvSpPr>
        <p:spPr>
          <a:xfrm>
            <a:off x="2209800" y="3500120"/>
            <a:ext cx="7772400" cy="1362075"/>
          </a:xfrm>
          <a:prstGeom prst="rect">
            <a:avLst/>
          </a:prstGeom>
        </p:spPr>
        <p:txBody>
          <a:bodyPr/>
          <a:lstStyle>
            <a:lvl1pPr algn="ctr" defTabSz="1219170" rtl="0" eaLnBrk="1" latinLnBrk="0" hangingPunct="1">
              <a:lnSpc>
                <a:spcPts val="4667"/>
              </a:lnSpc>
              <a:spcBef>
                <a:spcPct val="0"/>
              </a:spcBef>
              <a:buNone/>
              <a:defRPr lang="en-US" sz="4267" b="1" kern="120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7200" dirty="0">
                <a:solidFill>
                  <a:srgbClr val="C00000"/>
                </a:solidFill>
                <a:latin typeface="+mj-ea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38931761"/>
      </p:ext>
    </p:extLst>
  </p:cSld>
  <p:clrMapOvr>
    <a:masterClrMapping/>
  </p:clrMapOvr>
  <p:transition advTm="2605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678320-2CAA-40B2-8890-0B0C7C471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08314"/>
            <a:ext cx="11364686" cy="2482731"/>
          </a:xfrm>
        </p:spPr>
        <p:txBody>
          <a:bodyPr/>
          <a:lstStyle/>
          <a:p>
            <a:r>
              <a:rPr lang="en-US" altLang="zh-CN" dirty="0"/>
              <a:t>A server-side JavaScript event-driven framework</a:t>
            </a:r>
          </a:p>
          <a:p>
            <a:pPr lvl="1"/>
            <a:r>
              <a:rPr lang="en-US" altLang="zh-CN" sz="2400" dirty="0"/>
              <a:t>Introduced by Ryan Dahl in 2009</a:t>
            </a:r>
          </a:p>
          <a:p>
            <a:pPr lvl="1"/>
            <a:r>
              <a:rPr lang="en-US" altLang="zh-CN" sz="2400" dirty="0"/>
              <a:t>800,000+ modules in the npm repository [1]</a:t>
            </a:r>
          </a:p>
          <a:p>
            <a:pPr lvl="1"/>
            <a:endParaRPr lang="en-US" altLang="zh-CN" sz="2400" dirty="0"/>
          </a:p>
          <a:p>
            <a:r>
              <a:rPr lang="en-US" altLang="zh-CN" dirty="0"/>
              <a:t>Node.js is widely used in industry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B6060BE-EC8C-46E3-AE0B-704D7C093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584" y="4178236"/>
            <a:ext cx="1844763" cy="50411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4CE6A22-291D-496B-8A4A-B37914B47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169" y="3939943"/>
            <a:ext cx="1053378" cy="94393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051DB38-D527-4644-90C1-A82E756E0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6733" y="4001637"/>
            <a:ext cx="1173142" cy="92771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1B4F933-97C6-4582-B39A-8F4E5DC62C0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448" y="4167917"/>
            <a:ext cx="727604" cy="72760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360" y="5247677"/>
            <a:ext cx="2560320" cy="64008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66" b="31291"/>
          <a:stretch/>
        </p:blipFill>
        <p:spPr>
          <a:xfrm>
            <a:off x="5046744" y="4230512"/>
            <a:ext cx="2020252" cy="55497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106" y="5138259"/>
            <a:ext cx="2433638" cy="92011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36" y="5186016"/>
            <a:ext cx="1690688" cy="6762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07" b="20366"/>
          <a:stretch/>
        </p:blipFill>
        <p:spPr>
          <a:xfrm>
            <a:off x="8153062" y="5124674"/>
            <a:ext cx="2538413" cy="737617"/>
          </a:xfrm>
          <a:prstGeom prst="rect">
            <a:avLst/>
          </a:prstGeom>
        </p:spPr>
      </p:pic>
      <p:sp>
        <p:nvSpPr>
          <p:cNvPr id="20" name="Text Box 6">
            <a:extLst>
              <a:ext uri="{FF2B5EF4-FFF2-40B4-BE49-F238E27FC236}">
                <a16:creationId xmlns:a16="http://schemas.microsoft.com/office/drawing/2014/main" id="{C2FB5177-729B-44D0-A0BE-3F64A03E4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6414292"/>
            <a:ext cx="12191999" cy="37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marL="252000" indent="-347663" eaLnBrk="1" hangingPunct="1">
              <a:lnSpc>
                <a:spcPct val="125000"/>
              </a:lnSpc>
            </a:pPr>
            <a:r>
              <a:rPr lang="en-US" altLang="zh-CN" sz="16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[1] https://www.npmjs.com/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69" b="20074"/>
          <a:stretch/>
        </p:blipFill>
        <p:spPr>
          <a:xfrm>
            <a:off x="8459547" y="1676194"/>
            <a:ext cx="1800225" cy="104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98935"/>
      </p:ext>
    </p:extLst>
  </p:cSld>
  <p:clrMapOvr>
    <a:masterClrMapping/>
  </p:clrMapOvr>
  <p:transition advClick="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箭头连接符 19">
            <a:extLst>
              <a:ext uri="{FF2B5EF4-FFF2-40B4-BE49-F238E27FC236}">
                <a16:creationId xmlns:a16="http://schemas.microsoft.com/office/drawing/2014/main" id="{493A00E7-7093-9E4F-AAD6-A0C1A87BD47D}"/>
              </a:ext>
            </a:extLst>
          </p:cNvPr>
          <p:cNvCxnSpPr>
            <a:cxnSpLocks/>
          </p:cNvCxnSpPr>
          <p:nvPr/>
        </p:nvCxnSpPr>
        <p:spPr>
          <a:xfrm>
            <a:off x="3827769" y="1733817"/>
            <a:ext cx="0" cy="4847092"/>
          </a:xfrm>
          <a:prstGeom prst="straightConnector1">
            <a:avLst/>
          </a:prstGeom>
          <a:noFill/>
          <a:ln w="6350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tailEnd type="none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54E5C713-5561-42EC-8CDA-4D9124864EE0}"/>
              </a:ext>
            </a:extLst>
          </p:cNvPr>
          <p:cNvSpPr/>
          <p:nvPr/>
        </p:nvSpPr>
        <p:spPr bwMode="gray">
          <a:xfrm>
            <a:off x="8636013" y="3475180"/>
            <a:ext cx="923632" cy="178030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Event-Driven Architecture in Node.js</a:t>
            </a:r>
            <a:endParaRPr lang="zh-CN" altLang="en-US" dirty="0"/>
          </a:p>
        </p:txBody>
      </p:sp>
      <p:sp>
        <p:nvSpPr>
          <p:cNvPr id="26" name="任意多边形: 形状 39">
            <a:extLst>
              <a:ext uri="{FF2B5EF4-FFF2-40B4-BE49-F238E27FC236}">
                <a16:creationId xmlns:a16="http://schemas.microsoft.com/office/drawing/2014/main" id="{D16124BB-186A-4C2C-8EE1-BFB07A138794}"/>
              </a:ext>
            </a:extLst>
          </p:cNvPr>
          <p:cNvSpPr/>
          <p:nvPr/>
        </p:nvSpPr>
        <p:spPr>
          <a:xfrm>
            <a:off x="8789249" y="3777671"/>
            <a:ext cx="107209" cy="1320800"/>
          </a:xfrm>
          <a:custGeom>
            <a:avLst/>
            <a:gdLst>
              <a:gd name="connsiteX0" fmla="*/ 0 w 162381"/>
              <a:gd name="connsiteY0" fmla="*/ 0 h 734938"/>
              <a:gd name="connsiteX1" fmla="*/ 153824 w 162381"/>
              <a:gd name="connsiteY1" fmla="*/ 188008 h 734938"/>
              <a:gd name="connsiteX2" fmla="*/ 34183 w 162381"/>
              <a:gd name="connsiteY2" fmla="*/ 376015 h 734938"/>
              <a:gd name="connsiteX3" fmla="*/ 162370 w 162381"/>
              <a:gd name="connsiteY3" fmla="*/ 572568 h 734938"/>
              <a:gd name="connsiteX4" fmla="*/ 25637 w 162381"/>
              <a:gd name="connsiteY4" fmla="*/ 734938 h 73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381" h="734938">
                <a:moveTo>
                  <a:pt x="0" y="0"/>
                </a:moveTo>
                <a:cubicBezTo>
                  <a:pt x="74063" y="62669"/>
                  <a:pt x="148127" y="125339"/>
                  <a:pt x="153824" y="188008"/>
                </a:cubicBezTo>
                <a:cubicBezTo>
                  <a:pt x="159521" y="250677"/>
                  <a:pt x="32759" y="311922"/>
                  <a:pt x="34183" y="376015"/>
                </a:cubicBezTo>
                <a:cubicBezTo>
                  <a:pt x="35607" y="440108"/>
                  <a:pt x="163794" y="512748"/>
                  <a:pt x="162370" y="572568"/>
                </a:cubicBezTo>
                <a:cubicBezTo>
                  <a:pt x="160946" y="632388"/>
                  <a:pt x="93291" y="683663"/>
                  <a:pt x="25637" y="734938"/>
                </a:cubicBezTo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none" w="lg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30" name="任意多边形: 形状 39">
            <a:extLst>
              <a:ext uri="{FF2B5EF4-FFF2-40B4-BE49-F238E27FC236}">
                <a16:creationId xmlns:a16="http://schemas.microsoft.com/office/drawing/2014/main" id="{D16124BB-186A-4C2C-8EE1-BFB07A138794}"/>
              </a:ext>
            </a:extLst>
          </p:cNvPr>
          <p:cNvSpPr/>
          <p:nvPr/>
        </p:nvSpPr>
        <p:spPr>
          <a:xfrm>
            <a:off x="9054379" y="3777671"/>
            <a:ext cx="100417" cy="1320800"/>
          </a:xfrm>
          <a:custGeom>
            <a:avLst/>
            <a:gdLst>
              <a:gd name="connsiteX0" fmla="*/ 0 w 162381"/>
              <a:gd name="connsiteY0" fmla="*/ 0 h 734938"/>
              <a:gd name="connsiteX1" fmla="*/ 153824 w 162381"/>
              <a:gd name="connsiteY1" fmla="*/ 188008 h 734938"/>
              <a:gd name="connsiteX2" fmla="*/ 34183 w 162381"/>
              <a:gd name="connsiteY2" fmla="*/ 376015 h 734938"/>
              <a:gd name="connsiteX3" fmla="*/ 162370 w 162381"/>
              <a:gd name="connsiteY3" fmla="*/ 572568 h 734938"/>
              <a:gd name="connsiteX4" fmla="*/ 25637 w 162381"/>
              <a:gd name="connsiteY4" fmla="*/ 734938 h 73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381" h="734938">
                <a:moveTo>
                  <a:pt x="0" y="0"/>
                </a:moveTo>
                <a:cubicBezTo>
                  <a:pt x="74063" y="62669"/>
                  <a:pt x="148127" y="125339"/>
                  <a:pt x="153824" y="188008"/>
                </a:cubicBezTo>
                <a:cubicBezTo>
                  <a:pt x="159521" y="250677"/>
                  <a:pt x="32759" y="311922"/>
                  <a:pt x="34183" y="376015"/>
                </a:cubicBezTo>
                <a:cubicBezTo>
                  <a:pt x="35607" y="440108"/>
                  <a:pt x="163794" y="512748"/>
                  <a:pt x="162370" y="572568"/>
                </a:cubicBezTo>
                <a:cubicBezTo>
                  <a:pt x="160946" y="632388"/>
                  <a:pt x="93291" y="683663"/>
                  <a:pt x="25637" y="734938"/>
                </a:cubicBezTo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none" w="lg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31" name="任意多边形: 形状 39">
            <a:extLst>
              <a:ext uri="{FF2B5EF4-FFF2-40B4-BE49-F238E27FC236}">
                <a16:creationId xmlns:a16="http://schemas.microsoft.com/office/drawing/2014/main" id="{D16124BB-186A-4C2C-8EE1-BFB07A138794}"/>
              </a:ext>
            </a:extLst>
          </p:cNvPr>
          <p:cNvSpPr/>
          <p:nvPr/>
        </p:nvSpPr>
        <p:spPr>
          <a:xfrm>
            <a:off x="9311630" y="3777670"/>
            <a:ext cx="107209" cy="1320799"/>
          </a:xfrm>
          <a:custGeom>
            <a:avLst/>
            <a:gdLst>
              <a:gd name="connsiteX0" fmla="*/ 0 w 162381"/>
              <a:gd name="connsiteY0" fmla="*/ 0 h 734938"/>
              <a:gd name="connsiteX1" fmla="*/ 153824 w 162381"/>
              <a:gd name="connsiteY1" fmla="*/ 188008 h 734938"/>
              <a:gd name="connsiteX2" fmla="*/ 34183 w 162381"/>
              <a:gd name="connsiteY2" fmla="*/ 376015 h 734938"/>
              <a:gd name="connsiteX3" fmla="*/ 162370 w 162381"/>
              <a:gd name="connsiteY3" fmla="*/ 572568 h 734938"/>
              <a:gd name="connsiteX4" fmla="*/ 25637 w 162381"/>
              <a:gd name="connsiteY4" fmla="*/ 734938 h 73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381" h="734938">
                <a:moveTo>
                  <a:pt x="0" y="0"/>
                </a:moveTo>
                <a:cubicBezTo>
                  <a:pt x="74063" y="62669"/>
                  <a:pt x="148127" y="125339"/>
                  <a:pt x="153824" y="188008"/>
                </a:cubicBezTo>
                <a:cubicBezTo>
                  <a:pt x="159521" y="250677"/>
                  <a:pt x="32759" y="311922"/>
                  <a:pt x="34183" y="376015"/>
                </a:cubicBezTo>
                <a:cubicBezTo>
                  <a:pt x="35607" y="440108"/>
                  <a:pt x="163794" y="512748"/>
                  <a:pt x="162370" y="572568"/>
                </a:cubicBezTo>
                <a:cubicBezTo>
                  <a:pt x="160946" y="632388"/>
                  <a:pt x="93291" y="683663"/>
                  <a:pt x="25637" y="734938"/>
                </a:cubicBezTo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none" w="lg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89040CA-91FC-4BC1-9971-02101603E390}"/>
              </a:ext>
            </a:extLst>
          </p:cNvPr>
          <p:cNvSpPr txBox="1"/>
          <p:nvPr/>
        </p:nvSpPr>
        <p:spPr>
          <a:xfrm>
            <a:off x="3015685" y="1221688"/>
            <a:ext cx="171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Looper thread</a:t>
            </a:r>
          </a:p>
          <a:p>
            <a:pPr algn="ctr"/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(Single thread)</a:t>
            </a:r>
            <a:endParaRPr lang="zh-CN" altLang="en-US" sz="160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6A8F7F8-FF06-4747-B566-7E6EF443ADD6}"/>
              </a:ext>
            </a:extLst>
          </p:cNvPr>
          <p:cNvSpPr txBox="1"/>
          <p:nvPr/>
        </p:nvSpPr>
        <p:spPr>
          <a:xfrm>
            <a:off x="8284128" y="2816104"/>
            <a:ext cx="1796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Worker pool</a:t>
            </a:r>
          </a:p>
          <a:p>
            <a:pPr algn="ctr"/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600" i="1" dirty="0">
                <a:solidFill>
                  <a:prstClr val="black"/>
                </a:solidFill>
                <a:ea typeface="宋体" panose="02010600030101010101" pitchFamily="2" charset="-122"/>
              </a:rPr>
              <a:t>n</a:t>
            </a:r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 threads)</a:t>
            </a:r>
            <a:endParaRPr lang="zh-CN" altLang="en-US" sz="160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D68A84D-4B4E-482A-B330-AB40CEC68AE4}"/>
              </a:ext>
            </a:extLst>
          </p:cNvPr>
          <p:cNvSpPr/>
          <p:nvPr/>
        </p:nvSpPr>
        <p:spPr bwMode="gray">
          <a:xfrm>
            <a:off x="7455516" y="2256011"/>
            <a:ext cx="1117600" cy="31403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1D1109-1756-4AA5-B91C-F79A26DD1134}"/>
              </a:ext>
            </a:extLst>
          </p:cNvPr>
          <p:cNvSpPr txBox="1"/>
          <p:nvPr/>
        </p:nvSpPr>
        <p:spPr>
          <a:xfrm>
            <a:off x="7321254" y="1917457"/>
            <a:ext cx="1386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task queue</a:t>
            </a:r>
            <a:endParaRPr lang="zh-CN" altLang="en-US" sz="1600" b="1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14" name="圆角矩形 45">
            <a:extLst>
              <a:ext uri="{FF2B5EF4-FFF2-40B4-BE49-F238E27FC236}">
                <a16:creationId xmlns:a16="http://schemas.microsoft.com/office/drawing/2014/main" id="{A0E3D670-D3B8-4742-AC56-BF3D6E6C4BE7}"/>
              </a:ext>
            </a:extLst>
          </p:cNvPr>
          <p:cNvSpPr/>
          <p:nvPr/>
        </p:nvSpPr>
        <p:spPr bwMode="auto">
          <a:xfrm>
            <a:off x="1993257" y="2250703"/>
            <a:ext cx="3603857" cy="374571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srgbClr val="0070C0"/>
                </a:solidFill>
                <a:latin typeface="Times New Roman" panose="02020603050405020304"/>
                <a:ea typeface="楷体_GB2312" pitchFamily="49" charset="-122"/>
              </a:rPr>
              <a:t>write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File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(log, req#1.username,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cb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);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楷体_GB2312" pitchFamily="49" charset="-122"/>
              <a:cs typeface="+mn-cs"/>
            </a:endParaRPr>
          </a:p>
        </p:txBody>
      </p:sp>
      <p:sp>
        <p:nvSpPr>
          <p:cNvPr id="15" name="任意多边形 28">
            <a:extLst>
              <a:ext uri="{FF2B5EF4-FFF2-40B4-BE49-F238E27FC236}">
                <a16:creationId xmlns:a16="http://schemas.microsoft.com/office/drawing/2014/main" id="{DF30720C-A179-4EF7-B4B0-0A57F4ED03B2}"/>
              </a:ext>
            </a:extLst>
          </p:cNvPr>
          <p:cNvSpPr/>
          <p:nvPr/>
        </p:nvSpPr>
        <p:spPr>
          <a:xfrm>
            <a:off x="5613772" y="2260861"/>
            <a:ext cx="1834428" cy="143735"/>
          </a:xfrm>
          <a:custGeom>
            <a:avLst/>
            <a:gdLst>
              <a:gd name="connsiteX0" fmla="*/ 0 w 1451113"/>
              <a:gd name="connsiteY0" fmla="*/ 69855 h 69855"/>
              <a:gd name="connsiteX1" fmla="*/ 646043 w 1451113"/>
              <a:gd name="connsiteY1" fmla="*/ 281 h 69855"/>
              <a:gd name="connsiteX2" fmla="*/ 1451113 w 1451113"/>
              <a:gd name="connsiteY2" fmla="*/ 49977 h 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1113" h="69855">
                <a:moveTo>
                  <a:pt x="0" y="69855"/>
                </a:moveTo>
                <a:cubicBezTo>
                  <a:pt x="202095" y="36724"/>
                  <a:pt x="404191" y="3594"/>
                  <a:pt x="646043" y="281"/>
                </a:cubicBezTo>
                <a:cubicBezTo>
                  <a:pt x="887895" y="-3032"/>
                  <a:pt x="1169504" y="23472"/>
                  <a:pt x="1451113" y="49977"/>
                </a:cubicBezTo>
              </a:path>
            </a:pathLst>
          </a:custGeom>
          <a:noFill/>
          <a:ln w="41275" cap="rnd" cmpd="sng" algn="ctr">
            <a:solidFill>
              <a:srgbClr val="000000">
                <a:lumMod val="65000"/>
                <a:lumOff val="35000"/>
              </a:srgbClr>
            </a:solidFill>
            <a:prstDash val="solid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670D1A3-0DE2-4D07-B8FE-FBA308DBCD99}"/>
              </a:ext>
            </a:extLst>
          </p:cNvPr>
          <p:cNvSpPr txBox="1"/>
          <p:nvPr/>
        </p:nvSpPr>
        <p:spPr>
          <a:xfrm>
            <a:off x="5276326" y="1914545"/>
            <a:ext cx="2177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1. offload </a:t>
            </a:r>
            <a:r>
              <a:rPr lang="en-US" altLang="zh-CN" sz="1600" b="1" dirty="0" err="1">
                <a:solidFill>
                  <a:srgbClr val="0070C0"/>
                </a:solidFill>
                <a:ea typeface="宋体" panose="02010600030101010101" pitchFamily="2" charset="-122"/>
              </a:rPr>
              <a:t>writeFile</a:t>
            </a:r>
            <a:endParaRPr lang="zh-CN" altLang="en-US" sz="1600" b="1" dirty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0D0C36D-6E06-498B-B8A4-8383788E1C2A}"/>
              </a:ext>
            </a:extLst>
          </p:cNvPr>
          <p:cNvSpPr/>
          <p:nvPr/>
        </p:nvSpPr>
        <p:spPr bwMode="gray">
          <a:xfrm>
            <a:off x="7448202" y="2250744"/>
            <a:ext cx="300682" cy="314036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w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E3B767F-5218-442F-B396-689660008581}"/>
              </a:ext>
            </a:extLst>
          </p:cNvPr>
          <p:cNvSpPr/>
          <p:nvPr/>
        </p:nvSpPr>
        <p:spPr bwMode="gray">
          <a:xfrm>
            <a:off x="8692512" y="3977370"/>
            <a:ext cx="300682" cy="314036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w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AC1D886-2EAF-4BF0-B220-756606364438}"/>
              </a:ext>
            </a:extLst>
          </p:cNvPr>
          <p:cNvSpPr/>
          <p:nvPr/>
        </p:nvSpPr>
        <p:spPr bwMode="gray">
          <a:xfrm>
            <a:off x="6565534" y="5792241"/>
            <a:ext cx="1117600" cy="31403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444D240-EB5C-42E6-8ABB-B579CFEC8B20}"/>
              </a:ext>
            </a:extLst>
          </p:cNvPr>
          <p:cNvSpPr txBox="1"/>
          <p:nvPr/>
        </p:nvSpPr>
        <p:spPr>
          <a:xfrm>
            <a:off x="6431272" y="5453687"/>
            <a:ext cx="1386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event queue</a:t>
            </a:r>
            <a:endParaRPr lang="zh-CN" altLang="en-US" sz="1600" b="1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6DC9446-A191-4436-AA7B-99D8BCC1586D}"/>
              </a:ext>
            </a:extLst>
          </p:cNvPr>
          <p:cNvSpPr/>
          <p:nvPr/>
        </p:nvSpPr>
        <p:spPr bwMode="gray">
          <a:xfrm>
            <a:off x="6613580" y="5792241"/>
            <a:ext cx="300682" cy="314036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6" name="圆角矩形 47">
            <a:extLst>
              <a:ext uri="{FF2B5EF4-FFF2-40B4-BE49-F238E27FC236}">
                <a16:creationId xmlns:a16="http://schemas.microsoft.com/office/drawing/2014/main" id="{CACDAB5F-9501-417D-BE58-2488866D6C46}"/>
              </a:ext>
            </a:extLst>
          </p:cNvPr>
          <p:cNvSpPr/>
          <p:nvPr/>
        </p:nvSpPr>
        <p:spPr bwMode="auto">
          <a:xfrm>
            <a:off x="2343268" y="5373654"/>
            <a:ext cx="2969001" cy="374571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pretty_print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 = req#1.pretty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/>
              <a:ea typeface="楷体_GB2312" pitchFamily="49" charset="-122"/>
              <a:cs typeface="+mn-cs"/>
            </a:endParaRPr>
          </a:p>
        </p:txBody>
      </p:sp>
      <p:sp>
        <p:nvSpPr>
          <p:cNvPr id="39" name="任意多边形 1">
            <a:extLst>
              <a:ext uri="{FF2B5EF4-FFF2-40B4-BE49-F238E27FC236}">
                <a16:creationId xmlns:a16="http://schemas.microsoft.com/office/drawing/2014/main" id="{50D5E6E9-2399-49C3-BA28-08A97D885B2C}"/>
              </a:ext>
            </a:extLst>
          </p:cNvPr>
          <p:cNvSpPr/>
          <p:nvPr/>
        </p:nvSpPr>
        <p:spPr bwMode="gray">
          <a:xfrm>
            <a:off x="7620842" y="2610528"/>
            <a:ext cx="1086535" cy="1453471"/>
          </a:xfrm>
          <a:custGeom>
            <a:avLst/>
            <a:gdLst>
              <a:gd name="connsiteX0" fmla="*/ 0 w 406400"/>
              <a:gd name="connsiteY0" fmla="*/ 0 h 1308100"/>
              <a:gd name="connsiteX1" fmla="*/ 279400 w 406400"/>
              <a:gd name="connsiteY1" fmla="*/ 584200 h 1308100"/>
              <a:gd name="connsiteX2" fmla="*/ 406400 w 406400"/>
              <a:gd name="connsiteY2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6400" h="1308100">
                <a:moveTo>
                  <a:pt x="0" y="0"/>
                </a:moveTo>
                <a:cubicBezTo>
                  <a:pt x="105833" y="183091"/>
                  <a:pt x="211667" y="366183"/>
                  <a:pt x="279400" y="584200"/>
                </a:cubicBezTo>
                <a:cubicBezTo>
                  <a:pt x="347133" y="802217"/>
                  <a:pt x="376766" y="1055158"/>
                  <a:pt x="406400" y="1308100"/>
                </a:cubicBezTo>
              </a:path>
            </a:pathLst>
          </a:custGeom>
          <a:noFill/>
          <a:ln w="41275" cap="rnd" cmpd="sng" algn="ctr">
            <a:solidFill>
              <a:srgbClr val="000000">
                <a:lumMod val="65000"/>
                <a:lumOff val="35000"/>
              </a:srgbClr>
            </a:solidFill>
            <a:prstDash val="solid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FBD9995-4A03-49B6-A9CD-2AA154A08924}"/>
              </a:ext>
            </a:extLst>
          </p:cNvPr>
          <p:cNvSpPr txBox="1"/>
          <p:nvPr/>
        </p:nvSpPr>
        <p:spPr>
          <a:xfrm>
            <a:off x="6695767" y="4104676"/>
            <a:ext cx="2067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3. execute task</a:t>
            </a:r>
            <a:endParaRPr lang="zh-CN" altLang="en-US" sz="1600" b="1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41" name="任意多边形 37">
            <a:extLst>
              <a:ext uri="{FF2B5EF4-FFF2-40B4-BE49-F238E27FC236}">
                <a16:creationId xmlns:a16="http://schemas.microsoft.com/office/drawing/2014/main" id="{95D08052-42CF-4558-A7AF-8BA4EBB6E2AB}"/>
              </a:ext>
            </a:extLst>
          </p:cNvPr>
          <p:cNvSpPr/>
          <p:nvPr/>
        </p:nvSpPr>
        <p:spPr>
          <a:xfrm>
            <a:off x="7683134" y="4291406"/>
            <a:ext cx="1044929" cy="1606284"/>
          </a:xfrm>
          <a:custGeom>
            <a:avLst/>
            <a:gdLst>
              <a:gd name="connsiteX0" fmla="*/ 1499191 w 1499191"/>
              <a:gd name="connsiteY0" fmla="*/ 0 h 648586"/>
              <a:gd name="connsiteX1" fmla="*/ 914400 w 1499191"/>
              <a:gd name="connsiteY1" fmla="*/ 446568 h 648586"/>
              <a:gd name="connsiteX2" fmla="*/ 0 w 1499191"/>
              <a:gd name="connsiteY2" fmla="*/ 648586 h 64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191" h="648586">
                <a:moveTo>
                  <a:pt x="1499191" y="0"/>
                </a:moveTo>
                <a:cubicBezTo>
                  <a:pt x="1331728" y="169235"/>
                  <a:pt x="1164265" y="338470"/>
                  <a:pt x="914400" y="446568"/>
                </a:cubicBezTo>
                <a:cubicBezTo>
                  <a:pt x="664535" y="554666"/>
                  <a:pt x="332267" y="601626"/>
                  <a:pt x="0" y="648586"/>
                </a:cubicBezTo>
              </a:path>
            </a:pathLst>
          </a:custGeom>
          <a:noFill/>
          <a:ln w="41275" cap="rnd" cmpd="sng" algn="ctr">
            <a:solidFill>
              <a:srgbClr val="000000">
                <a:lumMod val="65000"/>
                <a:lumOff val="35000"/>
              </a:srgbClr>
            </a:solidFill>
            <a:prstDash val="solid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3" name="任意多边形 33">
            <a:extLst>
              <a:ext uri="{FF2B5EF4-FFF2-40B4-BE49-F238E27FC236}">
                <a16:creationId xmlns:a16="http://schemas.microsoft.com/office/drawing/2014/main" id="{30CFAF82-BEC1-498C-8A9F-6DD81D177A78}"/>
              </a:ext>
            </a:extLst>
          </p:cNvPr>
          <p:cNvSpPr/>
          <p:nvPr/>
        </p:nvSpPr>
        <p:spPr>
          <a:xfrm>
            <a:off x="5605095" y="2445718"/>
            <a:ext cx="1827321" cy="119062"/>
          </a:xfrm>
          <a:custGeom>
            <a:avLst/>
            <a:gdLst>
              <a:gd name="connsiteX0" fmla="*/ 2030818 w 2030818"/>
              <a:gd name="connsiteY0" fmla="*/ 0 h 116556"/>
              <a:gd name="connsiteX1" fmla="*/ 1158948 w 2030818"/>
              <a:gd name="connsiteY1" fmla="*/ 106325 h 116556"/>
              <a:gd name="connsiteX2" fmla="*/ 0 w 2030818"/>
              <a:gd name="connsiteY2" fmla="*/ 106325 h 11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0818" h="116556">
                <a:moveTo>
                  <a:pt x="2030818" y="0"/>
                </a:moveTo>
                <a:cubicBezTo>
                  <a:pt x="1764117" y="44302"/>
                  <a:pt x="1497417" y="88604"/>
                  <a:pt x="1158948" y="106325"/>
                </a:cubicBezTo>
                <a:cubicBezTo>
                  <a:pt x="820479" y="124046"/>
                  <a:pt x="410239" y="115185"/>
                  <a:pt x="0" y="106325"/>
                </a:cubicBezTo>
              </a:path>
            </a:pathLst>
          </a:custGeom>
          <a:noFill/>
          <a:ln w="41275" cap="rnd" cmpd="sng" algn="ctr">
            <a:solidFill>
              <a:srgbClr val="000000">
                <a:lumMod val="65000"/>
                <a:lumOff val="35000"/>
              </a:srgbClr>
            </a:solidFill>
            <a:prstDash val="solid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0E9F4D3-5D8E-4D25-931A-29D352E822C5}"/>
              </a:ext>
            </a:extLst>
          </p:cNvPr>
          <p:cNvSpPr txBox="1"/>
          <p:nvPr/>
        </p:nvSpPr>
        <p:spPr>
          <a:xfrm>
            <a:off x="5651760" y="2667858"/>
            <a:ext cx="1291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2. return</a:t>
            </a:r>
            <a:endParaRPr lang="zh-CN" altLang="en-US" sz="1600" b="1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E934258-1C5D-40F0-95D1-5C1C911A5056}"/>
              </a:ext>
            </a:extLst>
          </p:cNvPr>
          <p:cNvSpPr txBox="1"/>
          <p:nvPr/>
        </p:nvSpPr>
        <p:spPr>
          <a:xfrm>
            <a:off x="8091154" y="5559136"/>
            <a:ext cx="1610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4. done event</a:t>
            </a:r>
            <a:endParaRPr lang="zh-CN" altLang="en-US" sz="1600" b="1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28" name="任意多边形 5">
            <a:extLst>
              <a:ext uri="{FF2B5EF4-FFF2-40B4-BE49-F238E27FC236}">
                <a16:creationId xmlns:a16="http://schemas.microsoft.com/office/drawing/2014/main" id="{E93B536E-4A0E-46F1-934E-44F2B3F5D8B3}"/>
              </a:ext>
            </a:extLst>
          </p:cNvPr>
          <p:cNvSpPr/>
          <p:nvPr/>
        </p:nvSpPr>
        <p:spPr bwMode="gray">
          <a:xfrm flipH="1">
            <a:off x="4639852" y="2667858"/>
            <a:ext cx="463461" cy="2650238"/>
          </a:xfrm>
          <a:custGeom>
            <a:avLst/>
            <a:gdLst>
              <a:gd name="connsiteX0" fmla="*/ 0 w 3759200"/>
              <a:gd name="connsiteY0" fmla="*/ 0 h 1295400"/>
              <a:gd name="connsiteX1" fmla="*/ 1536700 w 3759200"/>
              <a:gd name="connsiteY1" fmla="*/ 647700 h 1295400"/>
              <a:gd name="connsiteX2" fmla="*/ 3759200 w 3759200"/>
              <a:gd name="connsiteY2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9200" h="1295400">
                <a:moveTo>
                  <a:pt x="0" y="0"/>
                </a:moveTo>
                <a:cubicBezTo>
                  <a:pt x="455083" y="215900"/>
                  <a:pt x="910167" y="431800"/>
                  <a:pt x="1536700" y="647700"/>
                </a:cubicBezTo>
                <a:cubicBezTo>
                  <a:pt x="2163233" y="863600"/>
                  <a:pt x="2961216" y="1079500"/>
                  <a:pt x="3759200" y="1295400"/>
                </a:cubicBezTo>
              </a:path>
            </a:pathLst>
          </a:custGeom>
          <a:noFill/>
          <a:ln w="41275" cap="rnd" cmpd="sng" algn="ctr">
            <a:solidFill>
              <a:srgbClr val="6B6B6B"/>
            </a:solidFill>
            <a:prstDash val="dash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4BE34A2-E464-7C4D-B436-F70E5D147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3145" y="2000693"/>
            <a:ext cx="609600" cy="609600"/>
          </a:xfrm>
          <a:prstGeom prst="rect">
            <a:avLst/>
          </a:prstGeom>
        </p:spPr>
      </p:pic>
      <p:sp>
        <p:nvSpPr>
          <p:cNvPr id="38" name="文本框 44">
            <a:extLst>
              <a:ext uri="{FF2B5EF4-FFF2-40B4-BE49-F238E27FC236}">
                <a16:creationId xmlns:a16="http://schemas.microsoft.com/office/drawing/2014/main" id="{6DD644DE-392A-5B4B-9515-7EA40011A7D1}"/>
              </a:ext>
            </a:extLst>
          </p:cNvPr>
          <p:cNvSpPr txBox="1"/>
          <p:nvPr/>
        </p:nvSpPr>
        <p:spPr>
          <a:xfrm>
            <a:off x="1195304" y="2477550"/>
            <a:ext cx="785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req#1</a:t>
            </a:r>
            <a:endParaRPr lang="zh-CN" altLang="en-US" sz="160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AD10A590-2F4C-4C4B-977C-93D47B1BF785}"/>
              </a:ext>
            </a:extLst>
          </p:cNvPr>
          <p:cNvCxnSpPr>
            <a:cxnSpLocks/>
            <a:stCxn id="24" idx="1"/>
            <a:endCxn id="36" idx="3"/>
          </p:cNvCxnSpPr>
          <p:nvPr/>
        </p:nvCxnSpPr>
        <p:spPr>
          <a:xfrm rot="10800000">
            <a:off x="5312270" y="5560941"/>
            <a:ext cx="1253265" cy="388319"/>
          </a:xfrm>
          <a:prstGeom prst="curvedConnector3">
            <a:avLst>
              <a:gd name="adj1" fmla="val 50000"/>
            </a:avLst>
          </a:prstGeom>
          <a:noFill/>
          <a:ln w="41275" cap="rnd" cmpd="sng" algn="ctr">
            <a:solidFill>
              <a:srgbClr val="000000">
                <a:lumMod val="65000"/>
                <a:lumOff val="3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B7BF74C6-9ED8-D649-BB11-9503D89305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7346" y="5094548"/>
            <a:ext cx="952500" cy="952500"/>
          </a:xfrm>
          <a:prstGeom prst="rect">
            <a:avLst/>
          </a:prstGeom>
        </p:spPr>
      </p:pic>
      <p:pic>
        <p:nvPicPr>
          <p:cNvPr id="35" name="Content Placeholder 34">
            <a:extLst>
              <a:ext uri="{FF2B5EF4-FFF2-40B4-BE49-F238E27FC236}">
                <a16:creationId xmlns:a16="http://schemas.microsoft.com/office/drawing/2014/main" id="{B5EBFE27-6E10-A14E-B06B-42E5CD2F1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14464" y="4104676"/>
            <a:ext cx="609600" cy="609600"/>
          </a:xfrm>
        </p:spPr>
      </p:pic>
      <p:sp>
        <p:nvSpPr>
          <p:cNvPr id="48" name="文本框 44">
            <a:extLst>
              <a:ext uri="{FF2B5EF4-FFF2-40B4-BE49-F238E27FC236}">
                <a16:creationId xmlns:a16="http://schemas.microsoft.com/office/drawing/2014/main" id="{A2A6C575-DBD8-3A4D-8150-9CAAF16388B8}"/>
              </a:ext>
            </a:extLst>
          </p:cNvPr>
          <p:cNvSpPr txBox="1"/>
          <p:nvPr/>
        </p:nvSpPr>
        <p:spPr>
          <a:xfrm>
            <a:off x="10108090" y="4710780"/>
            <a:ext cx="622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log</a:t>
            </a:r>
            <a:endParaRPr lang="zh-CN" altLang="en-US" sz="160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9481069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9" grpId="0" animBg="1"/>
      <p:bldP spid="23" grpId="0" animBg="1"/>
      <p:bldP spid="27" grpId="0" animBg="1"/>
      <p:bldP spid="36" grpId="0" animBg="1"/>
      <p:bldP spid="39" grpId="0" animBg="1"/>
      <p:bldP spid="40" grpId="0"/>
      <p:bldP spid="41" grpId="0" animBg="1"/>
      <p:bldP spid="43" grpId="0" animBg="1"/>
      <p:bldP spid="44" grpId="0"/>
      <p:bldP spid="46" grpId="0"/>
      <p:bldP spid="28" grpId="0" animBg="1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4E5C713-5561-42EC-8CDA-4D9124864EE0}"/>
              </a:ext>
            </a:extLst>
          </p:cNvPr>
          <p:cNvSpPr/>
          <p:nvPr/>
        </p:nvSpPr>
        <p:spPr bwMode="gray">
          <a:xfrm>
            <a:off x="8636013" y="3475180"/>
            <a:ext cx="923632" cy="178030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Races in Node.js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FE48F81-BC6C-44EE-9CC1-0C6789732FB8}"/>
              </a:ext>
            </a:extLst>
          </p:cNvPr>
          <p:cNvCxnSpPr>
            <a:cxnSpLocks/>
          </p:cNvCxnSpPr>
          <p:nvPr/>
        </p:nvCxnSpPr>
        <p:spPr>
          <a:xfrm>
            <a:off x="3827769" y="1733817"/>
            <a:ext cx="0" cy="4847092"/>
          </a:xfrm>
          <a:prstGeom prst="straightConnector1">
            <a:avLst/>
          </a:prstGeom>
          <a:noFill/>
          <a:ln w="6350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tailEnd type="none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</p:cxnSp>
      <p:sp>
        <p:nvSpPr>
          <p:cNvPr id="26" name="任意多边形: 形状 39">
            <a:extLst>
              <a:ext uri="{FF2B5EF4-FFF2-40B4-BE49-F238E27FC236}">
                <a16:creationId xmlns:a16="http://schemas.microsoft.com/office/drawing/2014/main" id="{D16124BB-186A-4C2C-8EE1-BFB07A138794}"/>
              </a:ext>
            </a:extLst>
          </p:cNvPr>
          <p:cNvSpPr/>
          <p:nvPr/>
        </p:nvSpPr>
        <p:spPr>
          <a:xfrm>
            <a:off x="8789249" y="3777671"/>
            <a:ext cx="107209" cy="1320800"/>
          </a:xfrm>
          <a:custGeom>
            <a:avLst/>
            <a:gdLst>
              <a:gd name="connsiteX0" fmla="*/ 0 w 162381"/>
              <a:gd name="connsiteY0" fmla="*/ 0 h 734938"/>
              <a:gd name="connsiteX1" fmla="*/ 153824 w 162381"/>
              <a:gd name="connsiteY1" fmla="*/ 188008 h 734938"/>
              <a:gd name="connsiteX2" fmla="*/ 34183 w 162381"/>
              <a:gd name="connsiteY2" fmla="*/ 376015 h 734938"/>
              <a:gd name="connsiteX3" fmla="*/ 162370 w 162381"/>
              <a:gd name="connsiteY3" fmla="*/ 572568 h 734938"/>
              <a:gd name="connsiteX4" fmla="*/ 25637 w 162381"/>
              <a:gd name="connsiteY4" fmla="*/ 734938 h 73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381" h="734938">
                <a:moveTo>
                  <a:pt x="0" y="0"/>
                </a:moveTo>
                <a:cubicBezTo>
                  <a:pt x="74063" y="62669"/>
                  <a:pt x="148127" y="125339"/>
                  <a:pt x="153824" y="188008"/>
                </a:cubicBezTo>
                <a:cubicBezTo>
                  <a:pt x="159521" y="250677"/>
                  <a:pt x="32759" y="311922"/>
                  <a:pt x="34183" y="376015"/>
                </a:cubicBezTo>
                <a:cubicBezTo>
                  <a:pt x="35607" y="440108"/>
                  <a:pt x="163794" y="512748"/>
                  <a:pt x="162370" y="572568"/>
                </a:cubicBezTo>
                <a:cubicBezTo>
                  <a:pt x="160946" y="632388"/>
                  <a:pt x="93291" y="683663"/>
                  <a:pt x="25637" y="734938"/>
                </a:cubicBezTo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none" w="lg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30" name="任意多边形: 形状 39">
            <a:extLst>
              <a:ext uri="{FF2B5EF4-FFF2-40B4-BE49-F238E27FC236}">
                <a16:creationId xmlns:a16="http://schemas.microsoft.com/office/drawing/2014/main" id="{D16124BB-186A-4C2C-8EE1-BFB07A138794}"/>
              </a:ext>
            </a:extLst>
          </p:cNvPr>
          <p:cNvSpPr/>
          <p:nvPr/>
        </p:nvSpPr>
        <p:spPr>
          <a:xfrm>
            <a:off x="9054379" y="3777671"/>
            <a:ext cx="100417" cy="1320800"/>
          </a:xfrm>
          <a:custGeom>
            <a:avLst/>
            <a:gdLst>
              <a:gd name="connsiteX0" fmla="*/ 0 w 162381"/>
              <a:gd name="connsiteY0" fmla="*/ 0 h 734938"/>
              <a:gd name="connsiteX1" fmla="*/ 153824 w 162381"/>
              <a:gd name="connsiteY1" fmla="*/ 188008 h 734938"/>
              <a:gd name="connsiteX2" fmla="*/ 34183 w 162381"/>
              <a:gd name="connsiteY2" fmla="*/ 376015 h 734938"/>
              <a:gd name="connsiteX3" fmla="*/ 162370 w 162381"/>
              <a:gd name="connsiteY3" fmla="*/ 572568 h 734938"/>
              <a:gd name="connsiteX4" fmla="*/ 25637 w 162381"/>
              <a:gd name="connsiteY4" fmla="*/ 734938 h 73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381" h="734938">
                <a:moveTo>
                  <a:pt x="0" y="0"/>
                </a:moveTo>
                <a:cubicBezTo>
                  <a:pt x="74063" y="62669"/>
                  <a:pt x="148127" y="125339"/>
                  <a:pt x="153824" y="188008"/>
                </a:cubicBezTo>
                <a:cubicBezTo>
                  <a:pt x="159521" y="250677"/>
                  <a:pt x="32759" y="311922"/>
                  <a:pt x="34183" y="376015"/>
                </a:cubicBezTo>
                <a:cubicBezTo>
                  <a:pt x="35607" y="440108"/>
                  <a:pt x="163794" y="512748"/>
                  <a:pt x="162370" y="572568"/>
                </a:cubicBezTo>
                <a:cubicBezTo>
                  <a:pt x="160946" y="632388"/>
                  <a:pt x="93291" y="683663"/>
                  <a:pt x="25637" y="734938"/>
                </a:cubicBezTo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none" w="lg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31" name="任意多边形: 形状 39">
            <a:extLst>
              <a:ext uri="{FF2B5EF4-FFF2-40B4-BE49-F238E27FC236}">
                <a16:creationId xmlns:a16="http://schemas.microsoft.com/office/drawing/2014/main" id="{D16124BB-186A-4C2C-8EE1-BFB07A138794}"/>
              </a:ext>
            </a:extLst>
          </p:cNvPr>
          <p:cNvSpPr/>
          <p:nvPr/>
        </p:nvSpPr>
        <p:spPr>
          <a:xfrm>
            <a:off x="9311630" y="3777670"/>
            <a:ext cx="107209" cy="1320799"/>
          </a:xfrm>
          <a:custGeom>
            <a:avLst/>
            <a:gdLst>
              <a:gd name="connsiteX0" fmla="*/ 0 w 162381"/>
              <a:gd name="connsiteY0" fmla="*/ 0 h 734938"/>
              <a:gd name="connsiteX1" fmla="*/ 153824 w 162381"/>
              <a:gd name="connsiteY1" fmla="*/ 188008 h 734938"/>
              <a:gd name="connsiteX2" fmla="*/ 34183 w 162381"/>
              <a:gd name="connsiteY2" fmla="*/ 376015 h 734938"/>
              <a:gd name="connsiteX3" fmla="*/ 162370 w 162381"/>
              <a:gd name="connsiteY3" fmla="*/ 572568 h 734938"/>
              <a:gd name="connsiteX4" fmla="*/ 25637 w 162381"/>
              <a:gd name="connsiteY4" fmla="*/ 734938 h 73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381" h="734938">
                <a:moveTo>
                  <a:pt x="0" y="0"/>
                </a:moveTo>
                <a:cubicBezTo>
                  <a:pt x="74063" y="62669"/>
                  <a:pt x="148127" y="125339"/>
                  <a:pt x="153824" y="188008"/>
                </a:cubicBezTo>
                <a:cubicBezTo>
                  <a:pt x="159521" y="250677"/>
                  <a:pt x="32759" y="311922"/>
                  <a:pt x="34183" y="376015"/>
                </a:cubicBezTo>
                <a:cubicBezTo>
                  <a:pt x="35607" y="440108"/>
                  <a:pt x="163794" y="512748"/>
                  <a:pt x="162370" y="572568"/>
                </a:cubicBezTo>
                <a:cubicBezTo>
                  <a:pt x="160946" y="632388"/>
                  <a:pt x="93291" y="683663"/>
                  <a:pt x="25637" y="734938"/>
                </a:cubicBezTo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none" w="lg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89040CA-91FC-4BC1-9971-02101603E390}"/>
              </a:ext>
            </a:extLst>
          </p:cNvPr>
          <p:cNvSpPr txBox="1"/>
          <p:nvPr/>
        </p:nvSpPr>
        <p:spPr>
          <a:xfrm>
            <a:off x="3015685" y="1221688"/>
            <a:ext cx="171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Looper thread</a:t>
            </a:r>
          </a:p>
          <a:p>
            <a:pPr algn="ctr"/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(Single thread)</a:t>
            </a:r>
            <a:endParaRPr lang="zh-CN" altLang="en-US" sz="160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D68A84D-4B4E-482A-B330-AB40CEC68AE4}"/>
              </a:ext>
            </a:extLst>
          </p:cNvPr>
          <p:cNvSpPr/>
          <p:nvPr/>
        </p:nvSpPr>
        <p:spPr bwMode="gray">
          <a:xfrm>
            <a:off x="7455516" y="2256011"/>
            <a:ext cx="1117600" cy="31403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1D1109-1756-4AA5-B91C-F79A26DD1134}"/>
              </a:ext>
            </a:extLst>
          </p:cNvPr>
          <p:cNvSpPr txBox="1"/>
          <p:nvPr/>
        </p:nvSpPr>
        <p:spPr>
          <a:xfrm>
            <a:off x="7903148" y="1917457"/>
            <a:ext cx="1386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task queue</a:t>
            </a:r>
            <a:endParaRPr lang="zh-CN" altLang="en-US" sz="1600" b="1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14" name="圆角矩形 45">
            <a:extLst>
              <a:ext uri="{FF2B5EF4-FFF2-40B4-BE49-F238E27FC236}">
                <a16:creationId xmlns:a16="http://schemas.microsoft.com/office/drawing/2014/main" id="{A0E3D670-D3B8-4742-AC56-BF3D6E6C4BE7}"/>
              </a:ext>
            </a:extLst>
          </p:cNvPr>
          <p:cNvSpPr/>
          <p:nvPr/>
        </p:nvSpPr>
        <p:spPr bwMode="auto">
          <a:xfrm>
            <a:off x="1993257" y="2250703"/>
            <a:ext cx="3603857" cy="374571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srgbClr val="0070C0"/>
                </a:solidFill>
                <a:latin typeface="Times New Roman" panose="02020603050405020304"/>
                <a:ea typeface="楷体_GB2312" pitchFamily="49" charset="-122"/>
              </a:rPr>
              <a:t>write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File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(log, req#1.username,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cb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);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楷体_GB2312" pitchFamily="49" charset="-122"/>
              <a:cs typeface="+mn-cs"/>
            </a:endParaRPr>
          </a:p>
        </p:txBody>
      </p:sp>
      <p:sp>
        <p:nvSpPr>
          <p:cNvPr id="15" name="任意多边形 28">
            <a:extLst>
              <a:ext uri="{FF2B5EF4-FFF2-40B4-BE49-F238E27FC236}">
                <a16:creationId xmlns:a16="http://schemas.microsoft.com/office/drawing/2014/main" id="{DF30720C-A179-4EF7-B4B0-0A57F4ED03B2}"/>
              </a:ext>
            </a:extLst>
          </p:cNvPr>
          <p:cNvSpPr/>
          <p:nvPr/>
        </p:nvSpPr>
        <p:spPr>
          <a:xfrm>
            <a:off x="5613771" y="2090561"/>
            <a:ext cx="2338737" cy="170717"/>
          </a:xfrm>
          <a:custGeom>
            <a:avLst/>
            <a:gdLst>
              <a:gd name="connsiteX0" fmla="*/ 0 w 1451113"/>
              <a:gd name="connsiteY0" fmla="*/ 69855 h 69855"/>
              <a:gd name="connsiteX1" fmla="*/ 646043 w 1451113"/>
              <a:gd name="connsiteY1" fmla="*/ 281 h 69855"/>
              <a:gd name="connsiteX2" fmla="*/ 1451113 w 1451113"/>
              <a:gd name="connsiteY2" fmla="*/ 49977 h 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1113" h="69855">
                <a:moveTo>
                  <a:pt x="0" y="69855"/>
                </a:moveTo>
                <a:cubicBezTo>
                  <a:pt x="202095" y="36724"/>
                  <a:pt x="404191" y="3594"/>
                  <a:pt x="646043" y="281"/>
                </a:cubicBezTo>
                <a:cubicBezTo>
                  <a:pt x="887895" y="-3032"/>
                  <a:pt x="1169504" y="23472"/>
                  <a:pt x="1451113" y="49977"/>
                </a:cubicBezTo>
              </a:path>
            </a:pathLst>
          </a:custGeom>
          <a:noFill/>
          <a:ln w="41275" cap="rnd" cmpd="sng" algn="ctr">
            <a:solidFill>
              <a:srgbClr val="000000">
                <a:lumMod val="65000"/>
                <a:lumOff val="35000"/>
              </a:srgbClr>
            </a:solidFill>
            <a:prstDash val="solid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0D0C36D-6E06-498B-B8A4-8383788E1C2A}"/>
              </a:ext>
            </a:extLst>
          </p:cNvPr>
          <p:cNvSpPr/>
          <p:nvPr/>
        </p:nvSpPr>
        <p:spPr bwMode="gray">
          <a:xfrm>
            <a:off x="7448202" y="2250744"/>
            <a:ext cx="300682" cy="314036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w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E3B767F-5218-442F-B396-689660008581}"/>
              </a:ext>
            </a:extLst>
          </p:cNvPr>
          <p:cNvSpPr/>
          <p:nvPr/>
        </p:nvSpPr>
        <p:spPr bwMode="gray">
          <a:xfrm>
            <a:off x="8692512" y="3977370"/>
            <a:ext cx="300682" cy="314036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w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AC1D886-2EAF-4BF0-B220-756606364438}"/>
              </a:ext>
            </a:extLst>
          </p:cNvPr>
          <p:cNvSpPr/>
          <p:nvPr/>
        </p:nvSpPr>
        <p:spPr bwMode="gray">
          <a:xfrm>
            <a:off x="6565534" y="5792241"/>
            <a:ext cx="1117600" cy="31403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444D240-EB5C-42E6-8ABB-B579CFEC8B20}"/>
              </a:ext>
            </a:extLst>
          </p:cNvPr>
          <p:cNvSpPr txBox="1"/>
          <p:nvPr/>
        </p:nvSpPr>
        <p:spPr>
          <a:xfrm>
            <a:off x="6431272" y="5453687"/>
            <a:ext cx="1386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event queue</a:t>
            </a:r>
            <a:endParaRPr lang="zh-CN" altLang="en-US" sz="1600" b="1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6DC9446-A191-4436-AA7B-99D8BCC1586D}"/>
              </a:ext>
            </a:extLst>
          </p:cNvPr>
          <p:cNvSpPr/>
          <p:nvPr/>
        </p:nvSpPr>
        <p:spPr bwMode="gray">
          <a:xfrm>
            <a:off x="6613580" y="5792241"/>
            <a:ext cx="300682" cy="314036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6" name="圆角矩形 47">
            <a:extLst>
              <a:ext uri="{FF2B5EF4-FFF2-40B4-BE49-F238E27FC236}">
                <a16:creationId xmlns:a16="http://schemas.microsoft.com/office/drawing/2014/main" id="{CACDAB5F-9501-417D-BE58-2488866D6C46}"/>
              </a:ext>
            </a:extLst>
          </p:cNvPr>
          <p:cNvSpPr/>
          <p:nvPr/>
        </p:nvSpPr>
        <p:spPr bwMode="auto">
          <a:xfrm>
            <a:off x="2343268" y="5373654"/>
            <a:ext cx="2969001" cy="374571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pretty_print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 = req#1.pretty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/>
              <a:ea typeface="楷体_GB2312" pitchFamily="49" charset="-122"/>
              <a:cs typeface="+mn-cs"/>
            </a:endParaRPr>
          </a:p>
        </p:txBody>
      </p:sp>
      <p:sp>
        <p:nvSpPr>
          <p:cNvPr id="39" name="任意多边形 1">
            <a:extLst>
              <a:ext uri="{FF2B5EF4-FFF2-40B4-BE49-F238E27FC236}">
                <a16:creationId xmlns:a16="http://schemas.microsoft.com/office/drawing/2014/main" id="{50D5E6E9-2399-49C3-BA28-08A97D885B2C}"/>
              </a:ext>
            </a:extLst>
          </p:cNvPr>
          <p:cNvSpPr/>
          <p:nvPr/>
        </p:nvSpPr>
        <p:spPr bwMode="gray">
          <a:xfrm>
            <a:off x="7819750" y="2610528"/>
            <a:ext cx="882744" cy="887689"/>
          </a:xfrm>
          <a:custGeom>
            <a:avLst/>
            <a:gdLst>
              <a:gd name="connsiteX0" fmla="*/ 0 w 406400"/>
              <a:gd name="connsiteY0" fmla="*/ 0 h 1308100"/>
              <a:gd name="connsiteX1" fmla="*/ 279400 w 406400"/>
              <a:gd name="connsiteY1" fmla="*/ 584200 h 1308100"/>
              <a:gd name="connsiteX2" fmla="*/ 406400 w 406400"/>
              <a:gd name="connsiteY2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6400" h="1308100">
                <a:moveTo>
                  <a:pt x="0" y="0"/>
                </a:moveTo>
                <a:cubicBezTo>
                  <a:pt x="105833" y="183091"/>
                  <a:pt x="211667" y="366183"/>
                  <a:pt x="279400" y="584200"/>
                </a:cubicBezTo>
                <a:cubicBezTo>
                  <a:pt x="347133" y="802217"/>
                  <a:pt x="376766" y="1055158"/>
                  <a:pt x="406400" y="1308100"/>
                </a:cubicBezTo>
              </a:path>
            </a:pathLst>
          </a:custGeom>
          <a:noFill/>
          <a:ln w="41275" cap="rnd" cmpd="sng" algn="ctr">
            <a:solidFill>
              <a:srgbClr val="000000">
                <a:lumMod val="65000"/>
                <a:lumOff val="35000"/>
              </a:srgbClr>
            </a:solidFill>
            <a:prstDash val="solid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37">
            <a:extLst>
              <a:ext uri="{FF2B5EF4-FFF2-40B4-BE49-F238E27FC236}">
                <a16:creationId xmlns:a16="http://schemas.microsoft.com/office/drawing/2014/main" id="{95D08052-42CF-4558-A7AF-8BA4EBB6E2AB}"/>
              </a:ext>
            </a:extLst>
          </p:cNvPr>
          <p:cNvSpPr/>
          <p:nvPr/>
        </p:nvSpPr>
        <p:spPr>
          <a:xfrm>
            <a:off x="7683135" y="5255488"/>
            <a:ext cx="1009378" cy="642201"/>
          </a:xfrm>
          <a:custGeom>
            <a:avLst/>
            <a:gdLst>
              <a:gd name="connsiteX0" fmla="*/ 1499191 w 1499191"/>
              <a:gd name="connsiteY0" fmla="*/ 0 h 648586"/>
              <a:gd name="connsiteX1" fmla="*/ 914400 w 1499191"/>
              <a:gd name="connsiteY1" fmla="*/ 446568 h 648586"/>
              <a:gd name="connsiteX2" fmla="*/ 0 w 1499191"/>
              <a:gd name="connsiteY2" fmla="*/ 648586 h 64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191" h="648586">
                <a:moveTo>
                  <a:pt x="1499191" y="0"/>
                </a:moveTo>
                <a:cubicBezTo>
                  <a:pt x="1331728" y="169235"/>
                  <a:pt x="1164265" y="338470"/>
                  <a:pt x="914400" y="446568"/>
                </a:cubicBezTo>
                <a:cubicBezTo>
                  <a:pt x="664535" y="554666"/>
                  <a:pt x="332267" y="601626"/>
                  <a:pt x="0" y="648586"/>
                </a:cubicBezTo>
              </a:path>
            </a:pathLst>
          </a:custGeom>
          <a:noFill/>
          <a:ln w="41275" cap="rnd" cmpd="sng" algn="ctr">
            <a:solidFill>
              <a:srgbClr val="000000">
                <a:lumMod val="65000"/>
                <a:lumOff val="35000"/>
              </a:srgbClr>
            </a:solidFill>
            <a:prstDash val="solid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4BE34A2-E464-7C4D-B436-F70E5D147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3145" y="2000693"/>
            <a:ext cx="609600" cy="609600"/>
          </a:xfrm>
          <a:prstGeom prst="rect">
            <a:avLst/>
          </a:prstGeom>
        </p:spPr>
      </p:pic>
      <p:sp>
        <p:nvSpPr>
          <p:cNvPr id="38" name="文本框 44">
            <a:extLst>
              <a:ext uri="{FF2B5EF4-FFF2-40B4-BE49-F238E27FC236}">
                <a16:creationId xmlns:a16="http://schemas.microsoft.com/office/drawing/2014/main" id="{6DD644DE-392A-5B4B-9515-7EA40011A7D1}"/>
              </a:ext>
            </a:extLst>
          </p:cNvPr>
          <p:cNvSpPr txBox="1"/>
          <p:nvPr/>
        </p:nvSpPr>
        <p:spPr>
          <a:xfrm>
            <a:off x="1195304" y="2477550"/>
            <a:ext cx="785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req#1</a:t>
            </a:r>
            <a:endParaRPr lang="zh-CN" altLang="en-US" sz="160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AD10A590-2F4C-4C4B-977C-93D47B1BF785}"/>
              </a:ext>
            </a:extLst>
          </p:cNvPr>
          <p:cNvCxnSpPr>
            <a:cxnSpLocks/>
            <a:stCxn id="24" idx="1"/>
            <a:endCxn id="36" idx="3"/>
          </p:cNvCxnSpPr>
          <p:nvPr/>
        </p:nvCxnSpPr>
        <p:spPr>
          <a:xfrm rot="10800000">
            <a:off x="5312270" y="5560941"/>
            <a:ext cx="1253265" cy="388319"/>
          </a:xfrm>
          <a:prstGeom prst="curvedConnector3">
            <a:avLst>
              <a:gd name="adj1" fmla="val 50000"/>
            </a:avLst>
          </a:prstGeom>
          <a:noFill/>
          <a:ln w="41275" cap="rnd" cmpd="sng" algn="ctr">
            <a:solidFill>
              <a:srgbClr val="000000">
                <a:lumMod val="65000"/>
                <a:lumOff val="3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B7BF74C6-9ED8-D649-BB11-9503D89305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7346" y="5094548"/>
            <a:ext cx="952500" cy="952500"/>
          </a:xfrm>
          <a:prstGeom prst="rect">
            <a:avLst/>
          </a:prstGeom>
        </p:spPr>
      </p:pic>
      <p:pic>
        <p:nvPicPr>
          <p:cNvPr id="35" name="Content Placeholder 34">
            <a:extLst>
              <a:ext uri="{FF2B5EF4-FFF2-40B4-BE49-F238E27FC236}">
                <a16:creationId xmlns:a16="http://schemas.microsoft.com/office/drawing/2014/main" id="{B5EBFE27-6E10-A14E-B06B-42E5CD2F1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14464" y="4104676"/>
            <a:ext cx="609600" cy="609600"/>
          </a:xfrm>
        </p:spPr>
      </p:pic>
      <p:sp>
        <p:nvSpPr>
          <p:cNvPr id="48" name="文本框 44">
            <a:extLst>
              <a:ext uri="{FF2B5EF4-FFF2-40B4-BE49-F238E27FC236}">
                <a16:creationId xmlns:a16="http://schemas.microsoft.com/office/drawing/2014/main" id="{A2A6C575-DBD8-3A4D-8150-9CAAF16388B8}"/>
              </a:ext>
            </a:extLst>
          </p:cNvPr>
          <p:cNvSpPr txBox="1"/>
          <p:nvPr/>
        </p:nvSpPr>
        <p:spPr>
          <a:xfrm>
            <a:off x="10108090" y="4710780"/>
            <a:ext cx="622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log</a:t>
            </a:r>
            <a:endParaRPr lang="zh-CN" altLang="en-US" sz="160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34" name="圆角矩形 45">
            <a:extLst>
              <a:ext uri="{FF2B5EF4-FFF2-40B4-BE49-F238E27FC236}">
                <a16:creationId xmlns:a16="http://schemas.microsoft.com/office/drawing/2014/main" id="{8FFFEB7D-327B-B946-9A15-4B3DDFED9A67}"/>
              </a:ext>
            </a:extLst>
          </p:cNvPr>
          <p:cNvSpPr/>
          <p:nvPr/>
        </p:nvSpPr>
        <p:spPr bwMode="auto">
          <a:xfrm>
            <a:off x="1993257" y="3123646"/>
            <a:ext cx="3603857" cy="374571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srgbClr val="0070C0"/>
                </a:solidFill>
                <a:latin typeface="Times New Roman" panose="02020603050405020304"/>
                <a:ea typeface="楷体_GB2312" pitchFamily="49" charset="-122"/>
              </a:rPr>
              <a:t>write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File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(log, req#2.username,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cb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);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楷体_GB2312" pitchFamily="49" charset="-122"/>
              <a:cs typeface="+mn-cs"/>
            </a:endParaRP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6A65E8BB-A8D3-5A41-AF3F-E54E179AE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3145" y="2873636"/>
            <a:ext cx="609600" cy="609600"/>
          </a:xfrm>
          <a:prstGeom prst="rect">
            <a:avLst/>
          </a:prstGeom>
        </p:spPr>
      </p:pic>
      <p:sp>
        <p:nvSpPr>
          <p:cNvPr id="42" name="文本框 44">
            <a:extLst>
              <a:ext uri="{FF2B5EF4-FFF2-40B4-BE49-F238E27FC236}">
                <a16:creationId xmlns:a16="http://schemas.microsoft.com/office/drawing/2014/main" id="{0BFE7098-48A3-F74D-B351-C07ABC598F6E}"/>
              </a:ext>
            </a:extLst>
          </p:cNvPr>
          <p:cNvSpPr txBox="1"/>
          <p:nvPr/>
        </p:nvSpPr>
        <p:spPr>
          <a:xfrm>
            <a:off x="1195304" y="3350493"/>
            <a:ext cx="785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req#2</a:t>
            </a:r>
            <a:endParaRPr lang="zh-CN" altLang="en-US" sz="160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47" name="矩形 18">
            <a:extLst>
              <a:ext uri="{FF2B5EF4-FFF2-40B4-BE49-F238E27FC236}">
                <a16:creationId xmlns:a16="http://schemas.microsoft.com/office/drawing/2014/main" id="{506EF6A4-B0D6-2442-817E-FCB3A23BC97C}"/>
              </a:ext>
            </a:extLst>
          </p:cNvPr>
          <p:cNvSpPr/>
          <p:nvPr/>
        </p:nvSpPr>
        <p:spPr bwMode="gray">
          <a:xfrm>
            <a:off x="7846261" y="2258923"/>
            <a:ext cx="300682" cy="314036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w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0" name="矩形 18">
            <a:extLst>
              <a:ext uri="{FF2B5EF4-FFF2-40B4-BE49-F238E27FC236}">
                <a16:creationId xmlns:a16="http://schemas.microsoft.com/office/drawing/2014/main" id="{9E291DEE-8CD4-0A4D-9C65-DD75060E5259}"/>
              </a:ext>
            </a:extLst>
          </p:cNvPr>
          <p:cNvSpPr/>
          <p:nvPr/>
        </p:nvSpPr>
        <p:spPr bwMode="gray">
          <a:xfrm>
            <a:off x="9247331" y="4202749"/>
            <a:ext cx="300682" cy="314036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w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012A61F1-893D-2D43-AC3C-772374D26A52}"/>
              </a:ext>
            </a:extLst>
          </p:cNvPr>
          <p:cNvCxnSpPr>
            <a:cxnSpLocks/>
            <a:stCxn id="34" idx="3"/>
            <a:endCxn id="19" idx="2"/>
          </p:cNvCxnSpPr>
          <p:nvPr/>
        </p:nvCxnSpPr>
        <p:spPr>
          <a:xfrm flipV="1">
            <a:off x="5597114" y="2564780"/>
            <a:ext cx="2001429" cy="746152"/>
          </a:xfrm>
          <a:prstGeom prst="curvedConnector2">
            <a:avLst/>
          </a:prstGeom>
          <a:noFill/>
          <a:ln w="41275" cap="rnd" cmpd="sng" algn="ctr">
            <a:solidFill>
              <a:srgbClr val="000000">
                <a:lumMod val="65000"/>
                <a:lumOff val="3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54" name="矩形 26">
            <a:extLst>
              <a:ext uri="{FF2B5EF4-FFF2-40B4-BE49-F238E27FC236}">
                <a16:creationId xmlns:a16="http://schemas.microsoft.com/office/drawing/2014/main" id="{C40ED9AF-EFB7-524E-AEB9-1309517E4188}"/>
              </a:ext>
            </a:extLst>
          </p:cNvPr>
          <p:cNvSpPr/>
          <p:nvPr/>
        </p:nvSpPr>
        <p:spPr bwMode="gray">
          <a:xfrm>
            <a:off x="6989422" y="5792241"/>
            <a:ext cx="300682" cy="314036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5" name="文本框 48">
            <a:extLst>
              <a:ext uri="{FF2B5EF4-FFF2-40B4-BE49-F238E27FC236}">
                <a16:creationId xmlns:a16="http://schemas.microsoft.com/office/drawing/2014/main" id="{FC68B25B-1735-8A49-993F-C0557B4BD8B9}"/>
              </a:ext>
            </a:extLst>
          </p:cNvPr>
          <p:cNvSpPr txBox="1"/>
          <p:nvPr/>
        </p:nvSpPr>
        <p:spPr>
          <a:xfrm>
            <a:off x="8284128" y="2816104"/>
            <a:ext cx="1796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Worker pool</a:t>
            </a:r>
          </a:p>
          <a:p>
            <a:pPr algn="ctr"/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600" i="1" dirty="0">
                <a:solidFill>
                  <a:prstClr val="black"/>
                </a:solidFill>
                <a:ea typeface="宋体" panose="02010600030101010101" pitchFamily="2" charset="-122"/>
              </a:rPr>
              <a:t>n</a:t>
            </a:r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 threads)</a:t>
            </a:r>
            <a:endParaRPr lang="zh-CN" altLang="en-US" sz="160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56" name="圆角矩形 47">
            <a:extLst>
              <a:ext uri="{FF2B5EF4-FFF2-40B4-BE49-F238E27FC236}">
                <a16:creationId xmlns:a16="http://schemas.microsoft.com/office/drawing/2014/main" id="{CA959FB5-9882-CE48-BDB3-EB0418CCC2ED}"/>
              </a:ext>
            </a:extLst>
          </p:cNvPr>
          <p:cNvSpPr/>
          <p:nvPr/>
        </p:nvSpPr>
        <p:spPr bwMode="auto">
          <a:xfrm>
            <a:off x="2343268" y="5972934"/>
            <a:ext cx="2969001" cy="374571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pretty_print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 = req#2.pretty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/>
              <a:ea typeface="楷体_GB2312" pitchFamily="49" charset="-122"/>
              <a:cs typeface="+mn-cs"/>
            </a:endParaRPr>
          </a:p>
        </p:txBody>
      </p:sp>
      <p:sp>
        <p:nvSpPr>
          <p:cNvPr id="57" name="圆角矩形标注 27">
            <a:extLst>
              <a:ext uri="{FF2B5EF4-FFF2-40B4-BE49-F238E27FC236}">
                <a16:creationId xmlns:a16="http://schemas.microsoft.com/office/drawing/2014/main" id="{F7ED73E9-5968-8A4F-8800-9E1515E1E1CB}"/>
              </a:ext>
            </a:extLst>
          </p:cNvPr>
          <p:cNvSpPr/>
          <p:nvPr/>
        </p:nvSpPr>
        <p:spPr bwMode="gray">
          <a:xfrm>
            <a:off x="8407704" y="5570798"/>
            <a:ext cx="3742072" cy="1123712"/>
          </a:xfrm>
          <a:prstGeom prst="wedgeRoundRectCallout">
            <a:avLst>
              <a:gd name="adj1" fmla="val -8140"/>
              <a:gd name="adj2" fmla="val -80582"/>
              <a:gd name="adj3" fmla="val 16667"/>
            </a:avLst>
          </a:prstGeom>
          <a:ln w="38100"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HK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HK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race</a:t>
            </a:r>
            <a:r>
              <a:rPr lang="en-HK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on two concurrent file writing </a:t>
            </a:r>
            <a:r>
              <a:rPr lang="en-HK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tasks</a:t>
            </a:r>
            <a:r>
              <a:rPr lang="en-HK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makes the content of log file non-deterministic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9" name="图片 66">
            <a:extLst>
              <a:ext uri="{FF2B5EF4-FFF2-40B4-BE49-F238E27FC236}">
                <a16:creationId xmlns:a16="http://schemas.microsoft.com/office/drawing/2014/main" id="{BB14E4AB-56D6-F04E-B134-A6FFC496C8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366" y="6295455"/>
            <a:ext cx="449834" cy="502920"/>
          </a:xfrm>
          <a:prstGeom prst="rect">
            <a:avLst/>
          </a:prstGeom>
        </p:spPr>
      </p:pic>
      <p:sp>
        <p:nvSpPr>
          <p:cNvPr id="60" name="圆角矩形标注 27">
            <a:extLst>
              <a:ext uri="{FF2B5EF4-FFF2-40B4-BE49-F238E27FC236}">
                <a16:creationId xmlns:a16="http://schemas.microsoft.com/office/drawing/2014/main" id="{0409E974-3DCE-2643-9035-7819A8FF783B}"/>
              </a:ext>
            </a:extLst>
          </p:cNvPr>
          <p:cNvSpPr/>
          <p:nvPr/>
        </p:nvSpPr>
        <p:spPr bwMode="gray">
          <a:xfrm>
            <a:off x="214977" y="4003233"/>
            <a:ext cx="3355536" cy="1123712"/>
          </a:xfrm>
          <a:prstGeom prst="wedgeRoundRectCallout">
            <a:avLst>
              <a:gd name="adj1" fmla="val -18462"/>
              <a:gd name="adj2" fmla="val 69781"/>
              <a:gd name="adj3" fmla="val 16667"/>
            </a:avLst>
          </a:prstGeom>
          <a:ln w="38100"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HK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en-HK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race</a:t>
            </a:r>
            <a:r>
              <a:rPr lang="en-HK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on unordered </a:t>
            </a:r>
            <a:r>
              <a:rPr lang="en-HK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events</a:t>
            </a:r>
            <a:r>
              <a:rPr lang="en-HK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makes print format non-deterministic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1" name="图片 66">
            <a:extLst>
              <a:ext uri="{FF2B5EF4-FFF2-40B4-BE49-F238E27FC236}">
                <a16:creationId xmlns:a16="http://schemas.microsoft.com/office/drawing/2014/main" id="{4C9BF873-56D0-534E-ABA9-E9454EFC07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961" y="4619337"/>
            <a:ext cx="449834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8452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34" grpId="0" animBg="1"/>
      <p:bldP spid="42" grpId="0"/>
      <p:bldP spid="54" grpId="0" animBg="1"/>
      <p:bldP spid="56" grpId="0" animBg="1"/>
      <p:bldP spid="57" grpId="0" animBg="1"/>
      <p:bldP spid="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4E5C713-5561-42EC-8CDA-4D9124864EE0}"/>
              </a:ext>
            </a:extLst>
          </p:cNvPr>
          <p:cNvSpPr/>
          <p:nvPr/>
        </p:nvSpPr>
        <p:spPr bwMode="gray">
          <a:xfrm>
            <a:off x="8636013" y="3475180"/>
            <a:ext cx="923632" cy="178030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Races in Node.js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FE48F81-BC6C-44EE-9CC1-0C6789732FB8}"/>
              </a:ext>
            </a:extLst>
          </p:cNvPr>
          <p:cNvCxnSpPr>
            <a:cxnSpLocks/>
          </p:cNvCxnSpPr>
          <p:nvPr/>
        </p:nvCxnSpPr>
        <p:spPr>
          <a:xfrm>
            <a:off x="3827769" y="1733817"/>
            <a:ext cx="0" cy="4847092"/>
          </a:xfrm>
          <a:prstGeom prst="straightConnector1">
            <a:avLst/>
          </a:prstGeom>
          <a:noFill/>
          <a:ln w="6350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tailEnd type="none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</p:cxnSp>
      <p:sp>
        <p:nvSpPr>
          <p:cNvPr id="26" name="任意多边形: 形状 39">
            <a:extLst>
              <a:ext uri="{FF2B5EF4-FFF2-40B4-BE49-F238E27FC236}">
                <a16:creationId xmlns:a16="http://schemas.microsoft.com/office/drawing/2014/main" id="{D16124BB-186A-4C2C-8EE1-BFB07A138794}"/>
              </a:ext>
            </a:extLst>
          </p:cNvPr>
          <p:cNvSpPr/>
          <p:nvPr/>
        </p:nvSpPr>
        <p:spPr>
          <a:xfrm>
            <a:off x="8789249" y="3777671"/>
            <a:ext cx="107209" cy="1320800"/>
          </a:xfrm>
          <a:custGeom>
            <a:avLst/>
            <a:gdLst>
              <a:gd name="connsiteX0" fmla="*/ 0 w 162381"/>
              <a:gd name="connsiteY0" fmla="*/ 0 h 734938"/>
              <a:gd name="connsiteX1" fmla="*/ 153824 w 162381"/>
              <a:gd name="connsiteY1" fmla="*/ 188008 h 734938"/>
              <a:gd name="connsiteX2" fmla="*/ 34183 w 162381"/>
              <a:gd name="connsiteY2" fmla="*/ 376015 h 734938"/>
              <a:gd name="connsiteX3" fmla="*/ 162370 w 162381"/>
              <a:gd name="connsiteY3" fmla="*/ 572568 h 734938"/>
              <a:gd name="connsiteX4" fmla="*/ 25637 w 162381"/>
              <a:gd name="connsiteY4" fmla="*/ 734938 h 73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381" h="734938">
                <a:moveTo>
                  <a:pt x="0" y="0"/>
                </a:moveTo>
                <a:cubicBezTo>
                  <a:pt x="74063" y="62669"/>
                  <a:pt x="148127" y="125339"/>
                  <a:pt x="153824" y="188008"/>
                </a:cubicBezTo>
                <a:cubicBezTo>
                  <a:pt x="159521" y="250677"/>
                  <a:pt x="32759" y="311922"/>
                  <a:pt x="34183" y="376015"/>
                </a:cubicBezTo>
                <a:cubicBezTo>
                  <a:pt x="35607" y="440108"/>
                  <a:pt x="163794" y="512748"/>
                  <a:pt x="162370" y="572568"/>
                </a:cubicBezTo>
                <a:cubicBezTo>
                  <a:pt x="160946" y="632388"/>
                  <a:pt x="93291" y="683663"/>
                  <a:pt x="25637" y="734938"/>
                </a:cubicBezTo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none" w="lg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30" name="任意多边形: 形状 39">
            <a:extLst>
              <a:ext uri="{FF2B5EF4-FFF2-40B4-BE49-F238E27FC236}">
                <a16:creationId xmlns:a16="http://schemas.microsoft.com/office/drawing/2014/main" id="{D16124BB-186A-4C2C-8EE1-BFB07A138794}"/>
              </a:ext>
            </a:extLst>
          </p:cNvPr>
          <p:cNvSpPr/>
          <p:nvPr/>
        </p:nvSpPr>
        <p:spPr>
          <a:xfrm>
            <a:off x="9054379" y="3777671"/>
            <a:ext cx="100417" cy="1320800"/>
          </a:xfrm>
          <a:custGeom>
            <a:avLst/>
            <a:gdLst>
              <a:gd name="connsiteX0" fmla="*/ 0 w 162381"/>
              <a:gd name="connsiteY0" fmla="*/ 0 h 734938"/>
              <a:gd name="connsiteX1" fmla="*/ 153824 w 162381"/>
              <a:gd name="connsiteY1" fmla="*/ 188008 h 734938"/>
              <a:gd name="connsiteX2" fmla="*/ 34183 w 162381"/>
              <a:gd name="connsiteY2" fmla="*/ 376015 h 734938"/>
              <a:gd name="connsiteX3" fmla="*/ 162370 w 162381"/>
              <a:gd name="connsiteY3" fmla="*/ 572568 h 734938"/>
              <a:gd name="connsiteX4" fmla="*/ 25637 w 162381"/>
              <a:gd name="connsiteY4" fmla="*/ 734938 h 73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381" h="734938">
                <a:moveTo>
                  <a:pt x="0" y="0"/>
                </a:moveTo>
                <a:cubicBezTo>
                  <a:pt x="74063" y="62669"/>
                  <a:pt x="148127" y="125339"/>
                  <a:pt x="153824" y="188008"/>
                </a:cubicBezTo>
                <a:cubicBezTo>
                  <a:pt x="159521" y="250677"/>
                  <a:pt x="32759" y="311922"/>
                  <a:pt x="34183" y="376015"/>
                </a:cubicBezTo>
                <a:cubicBezTo>
                  <a:pt x="35607" y="440108"/>
                  <a:pt x="163794" y="512748"/>
                  <a:pt x="162370" y="572568"/>
                </a:cubicBezTo>
                <a:cubicBezTo>
                  <a:pt x="160946" y="632388"/>
                  <a:pt x="93291" y="683663"/>
                  <a:pt x="25637" y="734938"/>
                </a:cubicBezTo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none" w="lg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31" name="任意多边形: 形状 39">
            <a:extLst>
              <a:ext uri="{FF2B5EF4-FFF2-40B4-BE49-F238E27FC236}">
                <a16:creationId xmlns:a16="http://schemas.microsoft.com/office/drawing/2014/main" id="{D16124BB-186A-4C2C-8EE1-BFB07A138794}"/>
              </a:ext>
            </a:extLst>
          </p:cNvPr>
          <p:cNvSpPr/>
          <p:nvPr/>
        </p:nvSpPr>
        <p:spPr>
          <a:xfrm>
            <a:off x="9311630" y="3777670"/>
            <a:ext cx="107209" cy="1320799"/>
          </a:xfrm>
          <a:custGeom>
            <a:avLst/>
            <a:gdLst>
              <a:gd name="connsiteX0" fmla="*/ 0 w 162381"/>
              <a:gd name="connsiteY0" fmla="*/ 0 h 734938"/>
              <a:gd name="connsiteX1" fmla="*/ 153824 w 162381"/>
              <a:gd name="connsiteY1" fmla="*/ 188008 h 734938"/>
              <a:gd name="connsiteX2" fmla="*/ 34183 w 162381"/>
              <a:gd name="connsiteY2" fmla="*/ 376015 h 734938"/>
              <a:gd name="connsiteX3" fmla="*/ 162370 w 162381"/>
              <a:gd name="connsiteY3" fmla="*/ 572568 h 734938"/>
              <a:gd name="connsiteX4" fmla="*/ 25637 w 162381"/>
              <a:gd name="connsiteY4" fmla="*/ 734938 h 73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381" h="734938">
                <a:moveTo>
                  <a:pt x="0" y="0"/>
                </a:moveTo>
                <a:cubicBezTo>
                  <a:pt x="74063" y="62669"/>
                  <a:pt x="148127" y="125339"/>
                  <a:pt x="153824" y="188008"/>
                </a:cubicBezTo>
                <a:cubicBezTo>
                  <a:pt x="159521" y="250677"/>
                  <a:pt x="32759" y="311922"/>
                  <a:pt x="34183" y="376015"/>
                </a:cubicBezTo>
                <a:cubicBezTo>
                  <a:pt x="35607" y="440108"/>
                  <a:pt x="163794" y="512748"/>
                  <a:pt x="162370" y="572568"/>
                </a:cubicBezTo>
                <a:cubicBezTo>
                  <a:pt x="160946" y="632388"/>
                  <a:pt x="93291" y="683663"/>
                  <a:pt x="25637" y="734938"/>
                </a:cubicBezTo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none" w="lg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89040CA-91FC-4BC1-9971-02101603E390}"/>
              </a:ext>
            </a:extLst>
          </p:cNvPr>
          <p:cNvSpPr txBox="1"/>
          <p:nvPr/>
        </p:nvSpPr>
        <p:spPr>
          <a:xfrm>
            <a:off x="3015685" y="1221688"/>
            <a:ext cx="171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Looper thread</a:t>
            </a:r>
          </a:p>
          <a:p>
            <a:pPr algn="ctr"/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(Single thread)</a:t>
            </a:r>
            <a:endParaRPr lang="zh-CN" altLang="en-US" sz="160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D68A84D-4B4E-482A-B330-AB40CEC68AE4}"/>
              </a:ext>
            </a:extLst>
          </p:cNvPr>
          <p:cNvSpPr/>
          <p:nvPr/>
        </p:nvSpPr>
        <p:spPr bwMode="gray">
          <a:xfrm>
            <a:off x="7455516" y="2256011"/>
            <a:ext cx="1117600" cy="31403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1D1109-1756-4AA5-B91C-F79A26DD1134}"/>
              </a:ext>
            </a:extLst>
          </p:cNvPr>
          <p:cNvSpPr txBox="1"/>
          <p:nvPr/>
        </p:nvSpPr>
        <p:spPr>
          <a:xfrm>
            <a:off x="7903148" y="1917457"/>
            <a:ext cx="1386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task queue</a:t>
            </a:r>
            <a:endParaRPr lang="zh-CN" altLang="en-US" sz="1600" b="1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14" name="圆角矩形 45">
            <a:extLst>
              <a:ext uri="{FF2B5EF4-FFF2-40B4-BE49-F238E27FC236}">
                <a16:creationId xmlns:a16="http://schemas.microsoft.com/office/drawing/2014/main" id="{A0E3D670-D3B8-4742-AC56-BF3D6E6C4BE7}"/>
              </a:ext>
            </a:extLst>
          </p:cNvPr>
          <p:cNvSpPr/>
          <p:nvPr/>
        </p:nvSpPr>
        <p:spPr bwMode="auto">
          <a:xfrm>
            <a:off x="1993257" y="2250703"/>
            <a:ext cx="3603857" cy="374571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srgbClr val="0070C0"/>
                </a:solidFill>
                <a:latin typeface="Times New Roman" panose="02020603050405020304"/>
                <a:ea typeface="楷体_GB2312" pitchFamily="49" charset="-122"/>
              </a:rPr>
              <a:t>write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File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(log, req#1.username,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cb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);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楷体_GB2312" pitchFamily="49" charset="-122"/>
              <a:cs typeface="+mn-cs"/>
            </a:endParaRPr>
          </a:p>
        </p:txBody>
      </p:sp>
      <p:sp>
        <p:nvSpPr>
          <p:cNvPr id="15" name="任意多边形 28">
            <a:extLst>
              <a:ext uri="{FF2B5EF4-FFF2-40B4-BE49-F238E27FC236}">
                <a16:creationId xmlns:a16="http://schemas.microsoft.com/office/drawing/2014/main" id="{DF30720C-A179-4EF7-B4B0-0A57F4ED03B2}"/>
              </a:ext>
            </a:extLst>
          </p:cNvPr>
          <p:cNvSpPr/>
          <p:nvPr/>
        </p:nvSpPr>
        <p:spPr>
          <a:xfrm>
            <a:off x="5613771" y="2090561"/>
            <a:ext cx="2338737" cy="170717"/>
          </a:xfrm>
          <a:custGeom>
            <a:avLst/>
            <a:gdLst>
              <a:gd name="connsiteX0" fmla="*/ 0 w 1451113"/>
              <a:gd name="connsiteY0" fmla="*/ 69855 h 69855"/>
              <a:gd name="connsiteX1" fmla="*/ 646043 w 1451113"/>
              <a:gd name="connsiteY1" fmla="*/ 281 h 69855"/>
              <a:gd name="connsiteX2" fmla="*/ 1451113 w 1451113"/>
              <a:gd name="connsiteY2" fmla="*/ 49977 h 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1113" h="69855">
                <a:moveTo>
                  <a:pt x="0" y="69855"/>
                </a:moveTo>
                <a:cubicBezTo>
                  <a:pt x="202095" y="36724"/>
                  <a:pt x="404191" y="3594"/>
                  <a:pt x="646043" y="281"/>
                </a:cubicBezTo>
                <a:cubicBezTo>
                  <a:pt x="887895" y="-3032"/>
                  <a:pt x="1169504" y="23472"/>
                  <a:pt x="1451113" y="49977"/>
                </a:cubicBezTo>
              </a:path>
            </a:pathLst>
          </a:custGeom>
          <a:noFill/>
          <a:ln w="41275" cap="rnd" cmpd="sng" algn="ctr">
            <a:solidFill>
              <a:srgbClr val="000000">
                <a:lumMod val="65000"/>
                <a:lumOff val="35000"/>
              </a:srgbClr>
            </a:solidFill>
            <a:prstDash val="solid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0D0C36D-6E06-498B-B8A4-8383788E1C2A}"/>
              </a:ext>
            </a:extLst>
          </p:cNvPr>
          <p:cNvSpPr/>
          <p:nvPr/>
        </p:nvSpPr>
        <p:spPr bwMode="gray">
          <a:xfrm>
            <a:off x="7448202" y="2250744"/>
            <a:ext cx="300682" cy="314036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w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E3B767F-5218-442F-B396-689660008581}"/>
              </a:ext>
            </a:extLst>
          </p:cNvPr>
          <p:cNvSpPr/>
          <p:nvPr/>
        </p:nvSpPr>
        <p:spPr bwMode="gray">
          <a:xfrm>
            <a:off x="8692512" y="3977370"/>
            <a:ext cx="300682" cy="314036"/>
          </a:xfrm>
          <a:prstGeom prst="rect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w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AC1D886-2EAF-4BF0-B220-756606364438}"/>
              </a:ext>
            </a:extLst>
          </p:cNvPr>
          <p:cNvSpPr/>
          <p:nvPr/>
        </p:nvSpPr>
        <p:spPr bwMode="gray">
          <a:xfrm>
            <a:off x="6565534" y="5792241"/>
            <a:ext cx="1117600" cy="31403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444D240-EB5C-42E6-8ABB-B579CFEC8B20}"/>
              </a:ext>
            </a:extLst>
          </p:cNvPr>
          <p:cNvSpPr txBox="1"/>
          <p:nvPr/>
        </p:nvSpPr>
        <p:spPr>
          <a:xfrm>
            <a:off x="6431272" y="5453687"/>
            <a:ext cx="1386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event queue</a:t>
            </a:r>
            <a:endParaRPr lang="zh-CN" altLang="en-US" sz="1600" b="1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6DC9446-A191-4436-AA7B-99D8BCC1586D}"/>
              </a:ext>
            </a:extLst>
          </p:cNvPr>
          <p:cNvSpPr/>
          <p:nvPr/>
        </p:nvSpPr>
        <p:spPr bwMode="gray">
          <a:xfrm>
            <a:off x="6613580" y="5792241"/>
            <a:ext cx="300682" cy="314036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6" name="圆角矩形 47">
            <a:extLst>
              <a:ext uri="{FF2B5EF4-FFF2-40B4-BE49-F238E27FC236}">
                <a16:creationId xmlns:a16="http://schemas.microsoft.com/office/drawing/2014/main" id="{CACDAB5F-9501-417D-BE58-2488866D6C46}"/>
              </a:ext>
            </a:extLst>
          </p:cNvPr>
          <p:cNvSpPr/>
          <p:nvPr/>
        </p:nvSpPr>
        <p:spPr bwMode="auto">
          <a:xfrm>
            <a:off x="2343268" y="5373654"/>
            <a:ext cx="2969001" cy="374571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pretty_print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 = req#1.pretty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/>
              <a:ea typeface="楷体_GB2312" pitchFamily="49" charset="-122"/>
              <a:cs typeface="+mn-cs"/>
            </a:endParaRPr>
          </a:p>
        </p:txBody>
      </p:sp>
      <p:sp>
        <p:nvSpPr>
          <p:cNvPr id="39" name="任意多边形 1">
            <a:extLst>
              <a:ext uri="{FF2B5EF4-FFF2-40B4-BE49-F238E27FC236}">
                <a16:creationId xmlns:a16="http://schemas.microsoft.com/office/drawing/2014/main" id="{50D5E6E9-2399-49C3-BA28-08A97D885B2C}"/>
              </a:ext>
            </a:extLst>
          </p:cNvPr>
          <p:cNvSpPr/>
          <p:nvPr/>
        </p:nvSpPr>
        <p:spPr bwMode="gray">
          <a:xfrm>
            <a:off x="7819750" y="2610528"/>
            <a:ext cx="882744" cy="887689"/>
          </a:xfrm>
          <a:custGeom>
            <a:avLst/>
            <a:gdLst>
              <a:gd name="connsiteX0" fmla="*/ 0 w 406400"/>
              <a:gd name="connsiteY0" fmla="*/ 0 h 1308100"/>
              <a:gd name="connsiteX1" fmla="*/ 279400 w 406400"/>
              <a:gd name="connsiteY1" fmla="*/ 584200 h 1308100"/>
              <a:gd name="connsiteX2" fmla="*/ 406400 w 406400"/>
              <a:gd name="connsiteY2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6400" h="1308100">
                <a:moveTo>
                  <a:pt x="0" y="0"/>
                </a:moveTo>
                <a:cubicBezTo>
                  <a:pt x="105833" y="183091"/>
                  <a:pt x="211667" y="366183"/>
                  <a:pt x="279400" y="584200"/>
                </a:cubicBezTo>
                <a:cubicBezTo>
                  <a:pt x="347133" y="802217"/>
                  <a:pt x="376766" y="1055158"/>
                  <a:pt x="406400" y="1308100"/>
                </a:cubicBezTo>
              </a:path>
            </a:pathLst>
          </a:custGeom>
          <a:noFill/>
          <a:ln w="41275" cap="rnd" cmpd="sng" algn="ctr">
            <a:solidFill>
              <a:srgbClr val="000000">
                <a:lumMod val="65000"/>
                <a:lumOff val="35000"/>
              </a:srgbClr>
            </a:solidFill>
            <a:prstDash val="solid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37">
            <a:extLst>
              <a:ext uri="{FF2B5EF4-FFF2-40B4-BE49-F238E27FC236}">
                <a16:creationId xmlns:a16="http://schemas.microsoft.com/office/drawing/2014/main" id="{95D08052-42CF-4558-A7AF-8BA4EBB6E2AB}"/>
              </a:ext>
            </a:extLst>
          </p:cNvPr>
          <p:cNvSpPr/>
          <p:nvPr/>
        </p:nvSpPr>
        <p:spPr>
          <a:xfrm>
            <a:off x="7683135" y="5255488"/>
            <a:ext cx="1009378" cy="642201"/>
          </a:xfrm>
          <a:custGeom>
            <a:avLst/>
            <a:gdLst>
              <a:gd name="connsiteX0" fmla="*/ 1499191 w 1499191"/>
              <a:gd name="connsiteY0" fmla="*/ 0 h 648586"/>
              <a:gd name="connsiteX1" fmla="*/ 914400 w 1499191"/>
              <a:gd name="connsiteY1" fmla="*/ 446568 h 648586"/>
              <a:gd name="connsiteX2" fmla="*/ 0 w 1499191"/>
              <a:gd name="connsiteY2" fmla="*/ 648586 h 64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191" h="648586">
                <a:moveTo>
                  <a:pt x="1499191" y="0"/>
                </a:moveTo>
                <a:cubicBezTo>
                  <a:pt x="1331728" y="169235"/>
                  <a:pt x="1164265" y="338470"/>
                  <a:pt x="914400" y="446568"/>
                </a:cubicBezTo>
                <a:cubicBezTo>
                  <a:pt x="664535" y="554666"/>
                  <a:pt x="332267" y="601626"/>
                  <a:pt x="0" y="648586"/>
                </a:cubicBezTo>
              </a:path>
            </a:pathLst>
          </a:custGeom>
          <a:noFill/>
          <a:ln w="41275" cap="rnd" cmpd="sng" algn="ctr">
            <a:solidFill>
              <a:srgbClr val="000000">
                <a:lumMod val="65000"/>
                <a:lumOff val="35000"/>
              </a:srgbClr>
            </a:solidFill>
            <a:prstDash val="solid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4BE34A2-E464-7C4D-B436-F70E5D147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3145" y="2000693"/>
            <a:ext cx="609600" cy="609600"/>
          </a:xfrm>
          <a:prstGeom prst="rect">
            <a:avLst/>
          </a:prstGeom>
        </p:spPr>
      </p:pic>
      <p:sp>
        <p:nvSpPr>
          <p:cNvPr id="38" name="文本框 44">
            <a:extLst>
              <a:ext uri="{FF2B5EF4-FFF2-40B4-BE49-F238E27FC236}">
                <a16:creationId xmlns:a16="http://schemas.microsoft.com/office/drawing/2014/main" id="{6DD644DE-392A-5B4B-9515-7EA40011A7D1}"/>
              </a:ext>
            </a:extLst>
          </p:cNvPr>
          <p:cNvSpPr txBox="1"/>
          <p:nvPr/>
        </p:nvSpPr>
        <p:spPr>
          <a:xfrm>
            <a:off x="1195304" y="2477550"/>
            <a:ext cx="785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req#1</a:t>
            </a:r>
            <a:endParaRPr lang="zh-CN" altLang="en-US" sz="160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AD10A590-2F4C-4C4B-977C-93D47B1BF785}"/>
              </a:ext>
            </a:extLst>
          </p:cNvPr>
          <p:cNvCxnSpPr>
            <a:cxnSpLocks/>
            <a:stCxn id="24" idx="1"/>
            <a:endCxn id="36" idx="3"/>
          </p:cNvCxnSpPr>
          <p:nvPr/>
        </p:nvCxnSpPr>
        <p:spPr>
          <a:xfrm rot="10800000">
            <a:off x="5312270" y="5560941"/>
            <a:ext cx="1253265" cy="388319"/>
          </a:xfrm>
          <a:prstGeom prst="curvedConnector3">
            <a:avLst>
              <a:gd name="adj1" fmla="val 50000"/>
            </a:avLst>
          </a:prstGeom>
          <a:noFill/>
          <a:ln w="41275" cap="rnd" cmpd="sng" algn="ctr">
            <a:solidFill>
              <a:srgbClr val="000000">
                <a:lumMod val="65000"/>
                <a:lumOff val="3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B7BF74C6-9ED8-D649-BB11-9503D89305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7346" y="5094548"/>
            <a:ext cx="952500" cy="952500"/>
          </a:xfrm>
          <a:prstGeom prst="rect">
            <a:avLst/>
          </a:prstGeom>
        </p:spPr>
      </p:pic>
      <p:pic>
        <p:nvPicPr>
          <p:cNvPr id="35" name="Content Placeholder 34">
            <a:extLst>
              <a:ext uri="{FF2B5EF4-FFF2-40B4-BE49-F238E27FC236}">
                <a16:creationId xmlns:a16="http://schemas.microsoft.com/office/drawing/2014/main" id="{B5EBFE27-6E10-A14E-B06B-42E5CD2F1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14464" y="4104676"/>
            <a:ext cx="609600" cy="609600"/>
          </a:xfrm>
        </p:spPr>
      </p:pic>
      <p:sp>
        <p:nvSpPr>
          <p:cNvPr id="48" name="文本框 44">
            <a:extLst>
              <a:ext uri="{FF2B5EF4-FFF2-40B4-BE49-F238E27FC236}">
                <a16:creationId xmlns:a16="http://schemas.microsoft.com/office/drawing/2014/main" id="{A2A6C575-DBD8-3A4D-8150-9CAAF16388B8}"/>
              </a:ext>
            </a:extLst>
          </p:cNvPr>
          <p:cNvSpPr txBox="1"/>
          <p:nvPr/>
        </p:nvSpPr>
        <p:spPr>
          <a:xfrm>
            <a:off x="10108090" y="4710780"/>
            <a:ext cx="622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log</a:t>
            </a:r>
            <a:endParaRPr lang="zh-CN" altLang="en-US" sz="160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34" name="圆角矩形 45">
            <a:extLst>
              <a:ext uri="{FF2B5EF4-FFF2-40B4-BE49-F238E27FC236}">
                <a16:creationId xmlns:a16="http://schemas.microsoft.com/office/drawing/2014/main" id="{8FFFEB7D-327B-B946-9A15-4B3DDFED9A67}"/>
              </a:ext>
            </a:extLst>
          </p:cNvPr>
          <p:cNvSpPr/>
          <p:nvPr/>
        </p:nvSpPr>
        <p:spPr bwMode="auto">
          <a:xfrm>
            <a:off x="1993257" y="3123646"/>
            <a:ext cx="3603857" cy="374571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srgbClr val="0070C0"/>
                </a:solidFill>
                <a:latin typeface="Times New Roman" panose="02020603050405020304"/>
                <a:ea typeface="楷体_GB2312" pitchFamily="49" charset="-122"/>
              </a:rPr>
              <a:t>write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File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(log, req#2.username,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cb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);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楷体_GB2312" pitchFamily="49" charset="-122"/>
              <a:cs typeface="+mn-cs"/>
            </a:endParaRP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6A65E8BB-A8D3-5A41-AF3F-E54E179AE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3145" y="2873636"/>
            <a:ext cx="609600" cy="609600"/>
          </a:xfrm>
          <a:prstGeom prst="rect">
            <a:avLst/>
          </a:prstGeom>
        </p:spPr>
      </p:pic>
      <p:sp>
        <p:nvSpPr>
          <p:cNvPr id="42" name="文本框 44">
            <a:extLst>
              <a:ext uri="{FF2B5EF4-FFF2-40B4-BE49-F238E27FC236}">
                <a16:creationId xmlns:a16="http://schemas.microsoft.com/office/drawing/2014/main" id="{0BFE7098-48A3-F74D-B351-C07ABC598F6E}"/>
              </a:ext>
            </a:extLst>
          </p:cNvPr>
          <p:cNvSpPr txBox="1"/>
          <p:nvPr/>
        </p:nvSpPr>
        <p:spPr>
          <a:xfrm>
            <a:off x="1195304" y="3350493"/>
            <a:ext cx="785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req#2</a:t>
            </a:r>
            <a:endParaRPr lang="zh-CN" altLang="en-US" sz="160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47" name="矩形 18">
            <a:extLst>
              <a:ext uri="{FF2B5EF4-FFF2-40B4-BE49-F238E27FC236}">
                <a16:creationId xmlns:a16="http://schemas.microsoft.com/office/drawing/2014/main" id="{506EF6A4-B0D6-2442-817E-FCB3A23BC97C}"/>
              </a:ext>
            </a:extLst>
          </p:cNvPr>
          <p:cNvSpPr/>
          <p:nvPr/>
        </p:nvSpPr>
        <p:spPr bwMode="gray">
          <a:xfrm>
            <a:off x="7846261" y="2258923"/>
            <a:ext cx="300682" cy="314036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w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0" name="矩形 18">
            <a:extLst>
              <a:ext uri="{FF2B5EF4-FFF2-40B4-BE49-F238E27FC236}">
                <a16:creationId xmlns:a16="http://schemas.microsoft.com/office/drawing/2014/main" id="{9E291DEE-8CD4-0A4D-9C65-DD75060E5259}"/>
              </a:ext>
            </a:extLst>
          </p:cNvPr>
          <p:cNvSpPr/>
          <p:nvPr/>
        </p:nvSpPr>
        <p:spPr bwMode="gray">
          <a:xfrm>
            <a:off x="9247331" y="4202749"/>
            <a:ext cx="300682" cy="314036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w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012A61F1-893D-2D43-AC3C-772374D26A52}"/>
              </a:ext>
            </a:extLst>
          </p:cNvPr>
          <p:cNvCxnSpPr>
            <a:cxnSpLocks/>
            <a:stCxn id="34" idx="3"/>
            <a:endCxn id="19" idx="2"/>
          </p:cNvCxnSpPr>
          <p:nvPr/>
        </p:nvCxnSpPr>
        <p:spPr>
          <a:xfrm flipV="1">
            <a:off x="5597114" y="2564780"/>
            <a:ext cx="2001429" cy="746152"/>
          </a:xfrm>
          <a:prstGeom prst="curvedConnector2">
            <a:avLst/>
          </a:prstGeom>
          <a:noFill/>
          <a:ln w="41275" cap="rnd" cmpd="sng" algn="ctr">
            <a:solidFill>
              <a:srgbClr val="000000">
                <a:lumMod val="65000"/>
                <a:lumOff val="3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54" name="矩形 26">
            <a:extLst>
              <a:ext uri="{FF2B5EF4-FFF2-40B4-BE49-F238E27FC236}">
                <a16:creationId xmlns:a16="http://schemas.microsoft.com/office/drawing/2014/main" id="{C40ED9AF-EFB7-524E-AEB9-1309517E4188}"/>
              </a:ext>
            </a:extLst>
          </p:cNvPr>
          <p:cNvSpPr/>
          <p:nvPr/>
        </p:nvSpPr>
        <p:spPr bwMode="gray">
          <a:xfrm>
            <a:off x="6989422" y="5792241"/>
            <a:ext cx="300682" cy="314036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5" name="文本框 48">
            <a:extLst>
              <a:ext uri="{FF2B5EF4-FFF2-40B4-BE49-F238E27FC236}">
                <a16:creationId xmlns:a16="http://schemas.microsoft.com/office/drawing/2014/main" id="{FC68B25B-1735-8A49-993F-C0557B4BD8B9}"/>
              </a:ext>
            </a:extLst>
          </p:cNvPr>
          <p:cNvSpPr txBox="1"/>
          <p:nvPr/>
        </p:nvSpPr>
        <p:spPr>
          <a:xfrm>
            <a:off x="8284128" y="2816104"/>
            <a:ext cx="1796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Worker pool</a:t>
            </a:r>
          </a:p>
          <a:p>
            <a:pPr algn="ctr"/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600" i="1" dirty="0">
                <a:solidFill>
                  <a:prstClr val="black"/>
                </a:solidFill>
                <a:ea typeface="宋体" panose="02010600030101010101" pitchFamily="2" charset="-122"/>
              </a:rPr>
              <a:t>n</a:t>
            </a:r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 threads)</a:t>
            </a:r>
            <a:endParaRPr lang="zh-CN" altLang="en-US" sz="160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56" name="圆角矩形 47">
            <a:extLst>
              <a:ext uri="{FF2B5EF4-FFF2-40B4-BE49-F238E27FC236}">
                <a16:creationId xmlns:a16="http://schemas.microsoft.com/office/drawing/2014/main" id="{CA959FB5-9882-CE48-BDB3-EB0418CCC2ED}"/>
              </a:ext>
            </a:extLst>
          </p:cNvPr>
          <p:cNvSpPr/>
          <p:nvPr/>
        </p:nvSpPr>
        <p:spPr bwMode="auto">
          <a:xfrm>
            <a:off x="2343268" y="5972934"/>
            <a:ext cx="2969001" cy="374571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pretty_print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 = req#2.pretty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/>
              <a:ea typeface="楷体_GB2312" pitchFamily="49" charset="-122"/>
              <a:cs typeface="+mn-cs"/>
            </a:endParaRPr>
          </a:p>
        </p:txBody>
      </p:sp>
      <p:sp>
        <p:nvSpPr>
          <p:cNvPr id="57" name="圆角矩形标注 27">
            <a:extLst>
              <a:ext uri="{FF2B5EF4-FFF2-40B4-BE49-F238E27FC236}">
                <a16:creationId xmlns:a16="http://schemas.microsoft.com/office/drawing/2014/main" id="{F7ED73E9-5968-8A4F-8800-9E1515E1E1CB}"/>
              </a:ext>
            </a:extLst>
          </p:cNvPr>
          <p:cNvSpPr/>
          <p:nvPr/>
        </p:nvSpPr>
        <p:spPr bwMode="gray">
          <a:xfrm>
            <a:off x="5315257" y="4108103"/>
            <a:ext cx="3291068" cy="1123712"/>
          </a:xfrm>
          <a:prstGeom prst="wedgeRoundRectCallout">
            <a:avLst>
              <a:gd name="adj1" fmla="val -54510"/>
              <a:gd name="adj2" fmla="val -25540"/>
              <a:gd name="adj3" fmla="val 16667"/>
            </a:avLst>
          </a:prstGeom>
          <a:ln w="38100"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HK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en-HK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race</a:t>
            </a:r>
            <a:r>
              <a:rPr lang="en-HK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on </a:t>
            </a:r>
            <a:r>
              <a:rPr lang="en-HK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event</a:t>
            </a:r>
            <a:r>
              <a:rPr lang="en-HK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and file writing </a:t>
            </a:r>
            <a:r>
              <a:rPr lang="en-HK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task</a:t>
            </a:r>
            <a:r>
              <a:rPr lang="en-HK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makes data read from file non-deterministic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9" name="图片 66">
            <a:extLst>
              <a:ext uri="{FF2B5EF4-FFF2-40B4-BE49-F238E27FC236}">
                <a16:creationId xmlns:a16="http://schemas.microsoft.com/office/drawing/2014/main" id="{BB14E4AB-56D6-F04E-B134-A6FFC496C8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34" y="4847009"/>
            <a:ext cx="449834" cy="502920"/>
          </a:xfrm>
          <a:prstGeom prst="rect">
            <a:avLst/>
          </a:prstGeom>
        </p:spPr>
      </p:pic>
      <p:sp>
        <p:nvSpPr>
          <p:cNvPr id="40" name="圆角矩形 45">
            <a:extLst>
              <a:ext uri="{FF2B5EF4-FFF2-40B4-BE49-F238E27FC236}">
                <a16:creationId xmlns:a16="http://schemas.microsoft.com/office/drawing/2014/main" id="{388CE83A-CB99-C845-942C-C40B107C78CE}"/>
              </a:ext>
            </a:extLst>
          </p:cNvPr>
          <p:cNvSpPr/>
          <p:nvPr/>
        </p:nvSpPr>
        <p:spPr bwMode="auto">
          <a:xfrm>
            <a:off x="2559827" y="4157363"/>
            <a:ext cx="2535882" cy="374571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data =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readFileSync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(log);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0E57BB2-8F7E-A444-8366-C0A97C46C3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9368" y="3635219"/>
            <a:ext cx="1333500" cy="1333500"/>
          </a:xfrm>
          <a:prstGeom prst="rect">
            <a:avLst/>
          </a:prstGeom>
        </p:spPr>
      </p:pic>
      <p:sp>
        <p:nvSpPr>
          <p:cNvPr id="43" name="文本框 44">
            <a:extLst>
              <a:ext uri="{FF2B5EF4-FFF2-40B4-BE49-F238E27FC236}">
                <a16:creationId xmlns:a16="http://schemas.microsoft.com/office/drawing/2014/main" id="{68833FD1-E2FA-0E49-A88C-20DC0F855E93}"/>
              </a:ext>
            </a:extLst>
          </p:cNvPr>
          <p:cNvSpPr txBox="1"/>
          <p:nvPr/>
        </p:nvSpPr>
        <p:spPr>
          <a:xfrm>
            <a:off x="885913" y="4690369"/>
            <a:ext cx="1402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administrator</a:t>
            </a:r>
            <a:endParaRPr lang="zh-CN" altLang="en-US" sz="160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5" name="Cloud Callout 4">
            <a:extLst>
              <a:ext uri="{FF2B5EF4-FFF2-40B4-BE49-F238E27FC236}">
                <a16:creationId xmlns:a16="http://schemas.microsoft.com/office/drawing/2014/main" id="{EB083BA4-08F1-E245-8512-92B16A2BB259}"/>
              </a:ext>
            </a:extLst>
          </p:cNvPr>
          <p:cNvSpPr/>
          <p:nvPr/>
        </p:nvSpPr>
        <p:spPr bwMode="gray">
          <a:xfrm>
            <a:off x="-7116" y="2896147"/>
            <a:ext cx="2368745" cy="1077575"/>
          </a:xfrm>
          <a:prstGeom prst="cloudCallout">
            <a:avLst>
              <a:gd name="adj1" fmla="val -1235"/>
              <a:gd name="adj2" fmla="val 62500"/>
            </a:avLst>
          </a:prstGeom>
          <a:ln w="38100">
            <a:solidFill>
              <a:schemeClr val="tx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HK" altLang="zh-CN" sz="2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I want to check </a:t>
            </a:r>
            <a:r>
              <a:rPr lang="en-HK" altLang="zh-CN" sz="200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the log</a:t>
            </a:r>
            <a:endParaRPr lang="en-US" altLang="zh-CN" sz="2000" dirty="0"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373048"/>
      </p:ext>
    </p:extLst>
  </p:cSld>
  <p:clrMapOvr>
    <a:masterClrMapping/>
  </p:clrMapOvr>
  <p:transition advClick="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4E5C713-5561-42EC-8CDA-4D9124864EE0}"/>
              </a:ext>
            </a:extLst>
          </p:cNvPr>
          <p:cNvSpPr/>
          <p:nvPr/>
        </p:nvSpPr>
        <p:spPr bwMode="gray">
          <a:xfrm>
            <a:off x="8636013" y="3475180"/>
            <a:ext cx="923632" cy="178030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Races in Node.js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FE48F81-BC6C-44EE-9CC1-0C6789732FB8}"/>
              </a:ext>
            </a:extLst>
          </p:cNvPr>
          <p:cNvCxnSpPr>
            <a:cxnSpLocks/>
          </p:cNvCxnSpPr>
          <p:nvPr/>
        </p:nvCxnSpPr>
        <p:spPr>
          <a:xfrm>
            <a:off x="3827769" y="1733817"/>
            <a:ext cx="0" cy="4847092"/>
          </a:xfrm>
          <a:prstGeom prst="straightConnector1">
            <a:avLst/>
          </a:prstGeom>
          <a:noFill/>
          <a:ln w="6350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tailEnd type="none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</p:cxnSp>
      <p:sp>
        <p:nvSpPr>
          <p:cNvPr id="26" name="任意多边形: 形状 39">
            <a:extLst>
              <a:ext uri="{FF2B5EF4-FFF2-40B4-BE49-F238E27FC236}">
                <a16:creationId xmlns:a16="http://schemas.microsoft.com/office/drawing/2014/main" id="{D16124BB-186A-4C2C-8EE1-BFB07A138794}"/>
              </a:ext>
            </a:extLst>
          </p:cNvPr>
          <p:cNvSpPr/>
          <p:nvPr/>
        </p:nvSpPr>
        <p:spPr>
          <a:xfrm>
            <a:off x="8789249" y="3777671"/>
            <a:ext cx="107209" cy="1320800"/>
          </a:xfrm>
          <a:custGeom>
            <a:avLst/>
            <a:gdLst>
              <a:gd name="connsiteX0" fmla="*/ 0 w 162381"/>
              <a:gd name="connsiteY0" fmla="*/ 0 h 734938"/>
              <a:gd name="connsiteX1" fmla="*/ 153824 w 162381"/>
              <a:gd name="connsiteY1" fmla="*/ 188008 h 734938"/>
              <a:gd name="connsiteX2" fmla="*/ 34183 w 162381"/>
              <a:gd name="connsiteY2" fmla="*/ 376015 h 734938"/>
              <a:gd name="connsiteX3" fmla="*/ 162370 w 162381"/>
              <a:gd name="connsiteY3" fmla="*/ 572568 h 734938"/>
              <a:gd name="connsiteX4" fmla="*/ 25637 w 162381"/>
              <a:gd name="connsiteY4" fmla="*/ 734938 h 73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381" h="734938">
                <a:moveTo>
                  <a:pt x="0" y="0"/>
                </a:moveTo>
                <a:cubicBezTo>
                  <a:pt x="74063" y="62669"/>
                  <a:pt x="148127" y="125339"/>
                  <a:pt x="153824" y="188008"/>
                </a:cubicBezTo>
                <a:cubicBezTo>
                  <a:pt x="159521" y="250677"/>
                  <a:pt x="32759" y="311922"/>
                  <a:pt x="34183" y="376015"/>
                </a:cubicBezTo>
                <a:cubicBezTo>
                  <a:pt x="35607" y="440108"/>
                  <a:pt x="163794" y="512748"/>
                  <a:pt x="162370" y="572568"/>
                </a:cubicBezTo>
                <a:cubicBezTo>
                  <a:pt x="160946" y="632388"/>
                  <a:pt x="93291" y="683663"/>
                  <a:pt x="25637" y="734938"/>
                </a:cubicBezTo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none" w="lg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30" name="任意多边形: 形状 39">
            <a:extLst>
              <a:ext uri="{FF2B5EF4-FFF2-40B4-BE49-F238E27FC236}">
                <a16:creationId xmlns:a16="http://schemas.microsoft.com/office/drawing/2014/main" id="{D16124BB-186A-4C2C-8EE1-BFB07A138794}"/>
              </a:ext>
            </a:extLst>
          </p:cNvPr>
          <p:cNvSpPr/>
          <p:nvPr/>
        </p:nvSpPr>
        <p:spPr>
          <a:xfrm>
            <a:off x="9054379" y="3777671"/>
            <a:ext cx="100417" cy="1320800"/>
          </a:xfrm>
          <a:custGeom>
            <a:avLst/>
            <a:gdLst>
              <a:gd name="connsiteX0" fmla="*/ 0 w 162381"/>
              <a:gd name="connsiteY0" fmla="*/ 0 h 734938"/>
              <a:gd name="connsiteX1" fmla="*/ 153824 w 162381"/>
              <a:gd name="connsiteY1" fmla="*/ 188008 h 734938"/>
              <a:gd name="connsiteX2" fmla="*/ 34183 w 162381"/>
              <a:gd name="connsiteY2" fmla="*/ 376015 h 734938"/>
              <a:gd name="connsiteX3" fmla="*/ 162370 w 162381"/>
              <a:gd name="connsiteY3" fmla="*/ 572568 h 734938"/>
              <a:gd name="connsiteX4" fmla="*/ 25637 w 162381"/>
              <a:gd name="connsiteY4" fmla="*/ 734938 h 73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381" h="734938">
                <a:moveTo>
                  <a:pt x="0" y="0"/>
                </a:moveTo>
                <a:cubicBezTo>
                  <a:pt x="74063" y="62669"/>
                  <a:pt x="148127" y="125339"/>
                  <a:pt x="153824" y="188008"/>
                </a:cubicBezTo>
                <a:cubicBezTo>
                  <a:pt x="159521" y="250677"/>
                  <a:pt x="32759" y="311922"/>
                  <a:pt x="34183" y="376015"/>
                </a:cubicBezTo>
                <a:cubicBezTo>
                  <a:pt x="35607" y="440108"/>
                  <a:pt x="163794" y="512748"/>
                  <a:pt x="162370" y="572568"/>
                </a:cubicBezTo>
                <a:cubicBezTo>
                  <a:pt x="160946" y="632388"/>
                  <a:pt x="93291" y="683663"/>
                  <a:pt x="25637" y="734938"/>
                </a:cubicBezTo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none" w="lg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31" name="任意多边形: 形状 39">
            <a:extLst>
              <a:ext uri="{FF2B5EF4-FFF2-40B4-BE49-F238E27FC236}">
                <a16:creationId xmlns:a16="http://schemas.microsoft.com/office/drawing/2014/main" id="{D16124BB-186A-4C2C-8EE1-BFB07A138794}"/>
              </a:ext>
            </a:extLst>
          </p:cNvPr>
          <p:cNvSpPr/>
          <p:nvPr/>
        </p:nvSpPr>
        <p:spPr>
          <a:xfrm>
            <a:off x="9311630" y="3777670"/>
            <a:ext cx="107209" cy="1320799"/>
          </a:xfrm>
          <a:custGeom>
            <a:avLst/>
            <a:gdLst>
              <a:gd name="connsiteX0" fmla="*/ 0 w 162381"/>
              <a:gd name="connsiteY0" fmla="*/ 0 h 734938"/>
              <a:gd name="connsiteX1" fmla="*/ 153824 w 162381"/>
              <a:gd name="connsiteY1" fmla="*/ 188008 h 734938"/>
              <a:gd name="connsiteX2" fmla="*/ 34183 w 162381"/>
              <a:gd name="connsiteY2" fmla="*/ 376015 h 734938"/>
              <a:gd name="connsiteX3" fmla="*/ 162370 w 162381"/>
              <a:gd name="connsiteY3" fmla="*/ 572568 h 734938"/>
              <a:gd name="connsiteX4" fmla="*/ 25637 w 162381"/>
              <a:gd name="connsiteY4" fmla="*/ 734938 h 73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381" h="734938">
                <a:moveTo>
                  <a:pt x="0" y="0"/>
                </a:moveTo>
                <a:cubicBezTo>
                  <a:pt x="74063" y="62669"/>
                  <a:pt x="148127" y="125339"/>
                  <a:pt x="153824" y="188008"/>
                </a:cubicBezTo>
                <a:cubicBezTo>
                  <a:pt x="159521" y="250677"/>
                  <a:pt x="32759" y="311922"/>
                  <a:pt x="34183" y="376015"/>
                </a:cubicBezTo>
                <a:cubicBezTo>
                  <a:pt x="35607" y="440108"/>
                  <a:pt x="163794" y="512748"/>
                  <a:pt x="162370" y="572568"/>
                </a:cubicBezTo>
                <a:cubicBezTo>
                  <a:pt x="160946" y="632388"/>
                  <a:pt x="93291" y="683663"/>
                  <a:pt x="25637" y="734938"/>
                </a:cubicBezTo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none" w="lg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89040CA-91FC-4BC1-9971-02101603E390}"/>
              </a:ext>
            </a:extLst>
          </p:cNvPr>
          <p:cNvSpPr txBox="1"/>
          <p:nvPr/>
        </p:nvSpPr>
        <p:spPr>
          <a:xfrm>
            <a:off x="3015685" y="1221688"/>
            <a:ext cx="171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Looper thread</a:t>
            </a:r>
          </a:p>
          <a:p>
            <a:pPr algn="ctr"/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(Single thread)</a:t>
            </a:r>
            <a:endParaRPr lang="zh-CN" altLang="en-US" sz="160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D68A84D-4B4E-482A-B330-AB40CEC68AE4}"/>
              </a:ext>
            </a:extLst>
          </p:cNvPr>
          <p:cNvSpPr/>
          <p:nvPr/>
        </p:nvSpPr>
        <p:spPr bwMode="gray">
          <a:xfrm>
            <a:off x="7455516" y="2256011"/>
            <a:ext cx="1117600" cy="31403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1D1109-1756-4AA5-B91C-F79A26DD1134}"/>
              </a:ext>
            </a:extLst>
          </p:cNvPr>
          <p:cNvSpPr txBox="1"/>
          <p:nvPr/>
        </p:nvSpPr>
        <p:spPr>
          <a:xfrm>
            <a:off x="7903148" y="1917457"/>
            <a:ext cx="1386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task queue</a:t>
            </a:r>
            <a:endParaRPr lang="zh-CN" altLang="en-US" sz="1600" b="1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14" name="圆角矩形 45">
            <a:extLst>
              <a:ext uri="{FF2B5EF4-FFF2-40B4-BE49-F238E27FC236}">
                <a16:creationId xmlns:a16="http://schemas.microsoft.com/office/drawing/2014/main" id="{A0E3D670-D3B8-4742-AC56-BF3D6E6C4BE7}"/>
              </a:ext>
            </a:extLst>
          </p:cNvPr>
          <p:cNvSpPr/>
          <p:nvPr/>
        </p:nvSpPr>
        <p:spPr bwMode="auto">
          <a:xfrm>
            <a:off x="1993257" y="2250703"/>
            <a:ext cx="3603857" cy="374571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srgbClr val="0070C0"/>
                </a:solidFill>
                <a:latin typeface="Times New Roman" panose="02020603050405020304"/>
                <a:ea typeface="楷体_GB2312" pitchFamily="49" charset="-122"/>
              </a:rPr>
              <a:t>write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File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(log, req#1.username,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cb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);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楷体_GB2312" pitchFamily="49" charset="-122"/>
              <a:cs typeface="+mn-cs"/>
            </a:endParaRPr>
          </a:p>
        </p:txBody>
      </p:sp>
      <p:sp>
        <p:nvSpPr>
          <p:cNvPr id="15" name="任意多边形 28">
            <a:extLst>
              <a:ext uri="{FF2B5EF4-FFF2-40B4-BE49-F238E27FC236}">
                <a16:creationId xmlns:a16="http://schemas.microsoft.com/office/drawing/2014/main" id="{DF30720C-A179-4EF7-B4B0-0A57F4ED03B2}"/>
              </a:ext>
            </a:extLst>
          </p:cNvPr>
          <p:cNvSpPr/>
          <p:nvPr/>
        </p:nvSpPr>
        <p:spPr>
          <a:xfrm>
            <a:off x="5613771" y="2090561"/>
            <a:ext cx="2338737" cy="170717"/>
          </a:xfrm>
          <a:custGeom>
            <a:avLst/>
            <a:gdLst>
              <a:gd name="connsiteX0" fmla="*/ 0 w 1451113"/>
              <a:gd name="connsiteY0" fmla="*/ 69855 h 69855"/>
              <a:gd name="connsiteX1" fmla="*/ 646043 w 1451113"/>
              <a:gd name="connsiteY1" fmla="*/ 281 h 69855"/>
              <a:gd name="connsiteX2" fmla="*/ 1451113 w 1451113"/>
              <a:gd name="connsiteY2" fmla="*/ 49977 h 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1113" h="69855">
                <a:moveTo>
                  <a:pt x="0" y="69855"/>
                </a:moveTo>
                <a:cubicBezTo>
                  <a:pt x="202095" y="36724"/>
                  <a:pt x="404191" y="3594"/>
                  <a:pt x="646043" y="281"/>
                </a:cubicBezTo>
                <a:cubicBezTo>
                  <a:pt x="887895" y="-3032"/>
                  <a:pt x="1169504" y="23472"/>
                  <a:pt x="1451113" y="49977"/>
                </a:cubicBezTo>
              </a:path>
            </a:pathLst>
          </a:custGeom>
          <a:noFill/>
          <a:ln w="41275" cap="rnd" cmpd="sng" algn="ctr">
            <a:solidFill>
              <a:srgbClr val="000000">
                <a:lumMod val="65000"/>
                <a:lumOff val="35000"/>
              </a:srgbClr>
            </a:solidFill>
            <a:prstDash val="solid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0D0C36D-6E06-498B-B8A4-8383788E1C2A}"/>
              </a:ext>
            </a:extLst>
          </p:cNvPr>
          <p:cNvSpPr/>
          <p:nvPr/>
        </p:nvSpPr>
        <p:spPr bwMode="gray">
          <a:xfrm>
            <a:off x="7448202" y="2250744"/>
            <a:ext cx="300682" cy="314036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E3B767F-5218-442F-B396-689660008581}"/>
              </a:ext>
            </a:extLst>
          </p:cNvPr>
          <p:cNvSpPr/>
          <p:nvPr/>
        </p:nvSpPr>
        <p:spPr bwMode="gray">
          <a:xfrm>
            <a:off x="8692512" y="3977370"/>
            <a:ext cx="300682" cy="314036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AC1D886-2EAF-4BF0-B220-756606364438}"/>
              </a:ext>
            </a:extLst>
          </p:cNvPr>
          <p:cNvSpPr/>
          <p:nvPr/>
        </p:nvSpPr>
        <p:spPr bwMode="gray">
          <a:xfrm>
            <a:off x="6565534" y="5792241"/>
            <a:ext cx="1117600" cy="31403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444D240-EB5C-42E6-8ABB-B579CFEC8B20}"/>
              </a:ext>
            </a:extLst>
          </p:cNvPr>
          <p:cNvSpPr txBox="1"/>
          <p:nvPr/>
        </p:nvSpPr>
        <p:spPr>
          <a:xfrm>
            <a:off x="6431272" y="5453687"/>
            <a:ext cx="1386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event queue</a:t>
            </a:r>
            <a:endParaRPr lang="zh-CN" altLang="en-US" sz="1600" b="1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6DC9446-A191-4436-AA7B-99D8BCC1586D}"/>
              </a:ext>
            </a:extLst>
          </p:cNvPr>
          <p:cNvSpPr/>
          <p:nvPr/>
        </p:nvSpPr>
        <p:spPr bwMode="gray">
          <a:xfrm>
            <a:off x="6613580" y="5792241"/>
            <a:ext cx="300682" cy="314036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6" name="圆角矩形 47">
            <a:extLst>
              <a:ext uri="{FF2B5EF4-FFF2-40B4-BE49-F238E27FC236}">
                <a16:creationId xmlns:a16="http://schemas.microsoft.com/office/drawing/2014/main" id="{CACDAB5F-9501-417D-BE58-2488866D6C46}"/>
              </a:ext>
            </a:extLst>
          </p:cNvPr>
          <p:cNvSpPr/>
          <p:nvPr/>
        </p:nvSpPr>
        <p:spPr bwMode="auto">
          <a:xfrm>
            <a:off x="2343268" y="5373654"/>
            <a:ext cx="2969001" cy="374571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pretty_print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 = req#1.pretty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/>
              <a:ea typeface="楷体_GB2312" pitchFamily="49" charset="-122"/>
              <a:cs typeface="+mn-cs"/>
            </a:endParaRPr>
          </a:p>
        </p:txBody>
      </p:sp>
      <p:sp>
        <p:nvSpPr>
          <p:cNvPr id="39" name="任意多边形 1">
            <a:extLst>
              <a:ext uri="{FF2B5EF4-FFF2-40B4-BE49-F238E27FC236}">
                <a16:creationId xmlns:a16="http://schemas.microsoft.com/office/drawing/2014/main" id="{50D5E6E9-2399-49C3-BA28-08A97D885B2C}"/>
              </a:ext>
            </a:extLst>
          </p:cNvPr>
          <p:cNvSpPr/>
          <p:nvPr/>
        </p:nvSpPr>
        <p:spPr bwMode="gray">
          <a:xfrm>
            <a:off x="7819750" y="2610528"/>
            <a:ext cx="882744" cy="887689"/>
          </a:xfrm>
          <a:custGeom>
            <a:avLst/>
            <a:gdLst>
              <a:gd name="connsiteX0" fmla="*/ 0 w 406400"/>
              <a:gd name="connsiteY0" fmla="*/ 0 h 1308100"/>
              <a:gd name="connsiteX1" fmla="*/ 279400 w 406400"/>
              <a:gd name="connsiteY1" fmla="*/ 584200 h 1308100"/>
              <a:gd name="connsiteX2" fmla="*/ 406400 w 406400"/>
              <a:gd name="connsiteY2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6400" h="1308100">
                <a:moveTo>
                  <a:pt x="0" y="0"/>
                </a:moveTo>
                <a:cubicBezTo>
                  <a:pt x="105833" y="183091"/>
                  <a:pt x="211667" y="366183"/>
                  <a:pt x="279400" y="584200"/>
                </a:cubicBezTo>
                <a:cubicBezTo>
                  <a:pt x="347133" y="802217"/>
                  <a:pt x="376766" y="1055158"/>
                  <a:pt x="406400" y="1308100"/>
                </a:cubicBezTo>
              </a:path>
            </a:pathLst>
          </a:custGeom>
          <a:noFill/>
          <a:ln w="41275" cap="rnd" cmpd="sng" algn="ctr">
            <a:solidFill>
              <a:srgbClr val="000000">
                <a:lumMod val="65000"/>
                <a:lumOff val="35000"/>
              </a:srgbClr>
            </a:solidFill>
            <a:prstDash val="solid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37">
            <a:extLst>
              <a:ext uri="{FF2B5EF4-FFF2-40B4-BE49-F238E27FC236}">
                <a16:creationId xmlns:a16="http://schemas.microsoft.com/office/drawing/2014/main" id="{95D08052-42CF-4558-A7AF-8BA4EBB6E2AB}"/>
              </a:ext>
            </a:extLst>
          </p:cNvPr>
          <p:cNvSpPr/>
          <p:nvPr/>
        </p:nvSpPr>
        <p:spPr>
          <a:xfrm>
            <a:off x="7683135" y="5255488"/>
            <a:ext cx="1009378" cy="642201"/>
          </a:xfrm>
          <a:custGeom>
            <a:avLst/>
            <a:gdLst>
              <a:gd name="connsiteX0" fmla="*/ 1499191 w 1499191"/>
              <a:gd name="connsiteY0" fmla="*/ 0 h 648586"/>
              <a:gd name="connsiteX1" fmla="*/ 914400 w 1499191"/>
              <a:gd name="connsiteY1" fmla="*/ 446568 h 648586"/>
              <a:gd name="connsiteX2" fmla="*/ 0 w 1499191"/>
              <a:gd name="connsiteY2" fmla="*/ 648586 h 64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191" h="648586">
                <a:moveTo>
                  <a:pt x="1499191" y="0"/>
                </a:moveTo>
                <a:cubicBezTo>
                  <a:pt x="1331728" y="169235"/>
                  <a:pt x="1164265" y="338470"/>
                  <a:pt x="914400" y="446568"/>
                </a:cubicBezTo>
                <a:cubicBezTo>
                  <a:pt x="664535" y="554666"/>
                  <a:pt x="332267" y="601626"/>
                  <a:pt x="0" y="648586"/>
                </a:cubicBezTo>
              </a:path>
            </a:pathLst>
          </a:custGeom>
          <a:noFill/>
          <a:ln w="41275" cap="rnd" cmpd="sng" algn="ctr">
            <a:solidFill>
              <a:srgbClr val="000000">
                <a:lumMod val="65000"/>
                <a:lumOff val="35000"/>
              </a:srgbClr>
            </a:solidFill>
            <a:prstDash val="solid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4BE34A2-E464-7C4D-B436-F70E5D147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3145" y="2000693"/>
            <a:ext cx="609600" cy="609600"/>
          </a:xfrm>
          <a:prstGeom prst="rect">
            <a:avLst/>
          </a:prstGeom>
        </p:spPr>
      </p:pic>
      <p:sp>
        <p:nvSpPr>
          <p:cNvPr id="38" name="文本框 44">
            <a:extLst>
              <a:ext uri="{FF2B5EF4-FFF2-40B4-BE49-F238E27FC236}">
                <a16:creationId xmlns:a16="http://schemas.microsoft.com/office/drawing/2014/main" id="{6DD644DE-392A-5B4B-9515-7EA40011A7D1}"/>
              </a:ext>
            </a:extLst>
          </p:cNvPr>
          <p:cNvSpPr txBox="1"/>
          <p:nvPr/>
        </p:nvSpPr>
        <p:spPr>
          <a:xfrm>
            <a:off x="1195304" y="2477550"/>
            <a:ext cx="785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req#1</a:t>
            </a:r>
            <a:endParaRPr lang="zh-CN" altLang="en-US" sz="160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AD10A590-2F4C-4C4B-977C-93D47B1BF785}"/>
              </a:ext>
            </a:extLst>
          </p:cNvPr>
          <p:cNvCxnSpPr>
            <a:cxnSpLocks/>
            <a:stCxn id="24" idx="1"/>
            <a:endCxn id="36" idx="3"/>
          </p:cNvCxnSpPr>
          <p:nvPr/>
        </p:nvCxnSpPr>
        <p:spPr>
          <a:xfrm rot="10800000">
            <a:off x="5312270" y="5560941"/>
            <a:ext cx="1253265" cy="388319"/>
          </a:xfrm>
          <a:prstGeom prst="curvedConnector3">
            <a:avLst>
              <a:gd name="adj1" fmla="val 50000"/>
            </a:avLst>
          </a:prstGeom>
          <a:noFill/>
          <a:ln w="41275" cap="rnd" cmpd="sng" algn="ctr">
            <a:solidFill>
              <a:srgbClr val="000000">
                <a:lumMod val="65000"/>
                <a:lumOff val="3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B7BF74C6-9ED8-D649-BB11-9503D89305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7346" y="5094548"/>
            <a:ext cx="952500" cy="952500"/>
          </a:xfrm>
          <a:prstGeom prst="rect">
            <a:avLst/>
          </a:prstGeom>
        </p:spPr>
      </p:pic>
      <p:pic>
        <p:nvPicPr>
          <p:cNvPr id="35" name="Content Placeholder 34">
            <a:extLst>
              <a:ext uri="{FF2B5EF4-FFF2-40B4-BE49-F238E27FC236}">
                <a16:creationId xmlns:a16="http://schemas.microsoft.com/office/drawing/2014/main" id="{B5EBFE27-6E10-A14E-B06B-42E5CD2F1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14464" y="4104676"/>
            <a:ext cx="609600" cy="609600"/>
          </a:xfrm>
        </p:spPr>
      </p:pic>
      <p:sp>
        <p:nvSpPr>
          <p:cNvPr id="48" name="文本框 44">
            <a:extLst>
              <a:ext uri="{FF2B5EF4-FFF2-40B4-BE49-F238E27FC236}">
                <a16:creationId xmlns:a16="http://schemas.microsoft.com/office/drawing/2014/main" id="{A2A6C575-DBD8-3A4D-8150-9CAAF16388B8}"/>
              </a:ext>
            </a:extLst>
          </p:cNvPr>
          <p:cNvSpPr txBox="1"/>
          <p:nvPr/>
        </p:nvSpPr>
        <p:spPr>
          <a:xfrm>
            <a:off x="10108090" y="4710780"/>
            <a:ext cx="622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log</a:t>
            </a:r>
            <a:endParaRPr lang="zh-CN" altLang="en-US" sz="160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34" name="圆角矩形 45">
            <a:extLst>
              <a:ext uri="{FF2B5EF4-FFF2-40B4-BE49-F238E27FC236}">
                <a16:creationId xmlns:a16="http://schemas.microsoft.com/office/drawing/2014/main" id="{8FFFEB7D-327B-B946-9A15-4B3DDFED9A67}"/>
              </a:ext>
            </a:extLst>
          </p:cNvPr>
          <p:cNvSpPr/>
          <p:nvPr/>
        </p:nvSpPr>
        <p:spPr bwMode="auto">
          <a:xfrm>
            <a:off x="1993257" y="3123646"/>
            <a:ext cx="3603857" cy="374571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srgbClr val="0070C0"/>
                </a:solidFill>
                <a:latin typeface="Times New Roman" panose="02020603050405020304"/>
                <a:ea typeface="楷体_GB2312" pitchFamily="49" charset="-122"/>
              </a:rPr>
              <a:t>write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File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(log, req#2.username,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cb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);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楷体_GB2312" pitchFamily="49" charset="-122"/>
              <a:cs typeface="+mn-cs"/>
            </a:endParaRP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6A65E8BB-A8D3-5A41-AF3F-E54E179AE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3145" y="2873636"/>
            <a:ext cx="609600" cy="609600"/>
          </a:xfrm>
          <a:prstGeom prst="rect">
            <a:avLst/>
          </a:prstGeom>
        </p:spPr>
      </p:pic>
      <p:sp>
        <p:nvSpPr>
          <p:cNvPr id="42" name="文本框 44">
            <a:extLst>
              <a:ext uri="{FF2B5EF4-FFF2-40B4-BE49-F238E27FC236}">
                <a16:creationId xmlns:a16="http://schemas.microsoft.com/office/drawing/2014/main" id="{0BFE7098-48A3-F74D-B351-C07ABC598F6E}"/>
              </a:ext>
            </a:extLst>
          </p:cNvPr>
          <p:cNvSpPr txBox="1"/>
          <p:nvPr/>
        </p:nvSpPr>
        <p:spPr>
          <a:xfrm>
            <a:off x="1195304" y="3350493"/>
            <a:ext cx="785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req#2</a:t>
            </a:r>
            <a:endParaRPr lang="zh-CN" altLang="en-US" sz="160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47" name="矩形 18">
            <a:extLst>
              <a:ext uri="{FF2B5EF4-FFF2-40B4-BE49-F238E27FC236}">
                <a16:creationId xmlns:a16="http://schemas.microsoft.com/office/drawing/2014/main" id="{506EF6A4-B0D6-2442-817E-FCB3A23BC97C}"/>
              </a:ext>
            </a:extLst>
          </p:cNvPr>
          <p:cNvSpPr/>
          <p:nvPr/>
        </p:nvSpPr>
        <p:spPr bwMode="gray">
          <a:xfrm>
            <a:off x="7846261" y="2258923"/>
            <a:ext cx="300682" cy="314036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0" name="矩形 18">
            <a:extLst>
              <a:ext uri="{FF2B5EF4-FFF2-40B4-BE49-F238E27FC236}">
                <a16:creationId xmlns:a16="http://schemas.microsoft.com/office/drawing/2014/main" id="{9E291DEE-8CD4-0A4D-9C65-DD75060E5259}"/>
              </a:ext>
            </a:extLst>
          </p:cNvPr>
          <p:cNvSpPr/>
          <p:nvPr/>
        </p:nvSpPr>
        <p:spPr bwMode="gray">
          <a:xfrm>
            <a:off x="9247331" y="4202749"/>
            <a:ext cx="300682" cy="314036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012A61F1-893D-2D43-AC3C-772374D26A52}"/>
              </a:ext>
            </a:extLst>
          </p:cNvPr>
          <p:cNvCxnSpPr>
            <a:cxnSpLocks/>
            <a:stCxn id="34" idx="3"/>
            <a:endCxn id="19" idx="2"/>
          </p:cNvCxnSpPr>
          <p:nvPr/>
        </p:nvCxnSpPr>
        <p:spPr>
          <a:xfrm flipV="1">
            <a:off x="5597114" y="2564780"/>
            <a:ext cx="2001429" cy="746152"/>
          </a:xfrm>
          <a:prstGeom prst="curvedConnector2">
            <a:avLst/>
          </a:prstGeom>
          <a:noFill/>
          <a:ln w="41275" cap="rnd" cmpd="sng" algn="ctr">
            <a:solidFill>
              <a:srgbClr val="000000">
                <a:lumMod val="65000"/>
                <a:lumOff val="3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54" name="矩形 26">
            <a:extLst>
              <a:ext uri="{FF2B5EF4-FFF2-40B4-BE49-F238E27FC236}">
                <a16:creationId xmlns:a16="http://schemas.microsoft.com/office/drawing/2014/main" id="{C40ED9AF-EFB7-524E-AEB9-1309517E4188}"/>
              </a:ext>
            </a:extLst>
          </p:cNvPr>
          <p:cNvSpPr/>
          <p:nvPr/>
        </p:nvSpPr>
        <p:spPr bwMode="gray">
          <a:xfrm>
            <a:off x="6989422" y="5792241"/>
            <a:ext cx="300682" cy="314036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5" name="文本框 48">
            <a:extLst>
              <a:ext uri="{FF2B5EF4-FFF2-40B4-BE49-F238E27FC236}">
                <a16:creationId xmlns:a16="http://schemas.microsoft.com/office/drawing/2014/main" id="{FC68B25B-1735-8A49-993F-C0557B4BD8B9}"/>
              </a:ext>
            </a:extLst>
          </p:cNvPr>
          <p:cNvSpPr txBox="1"/>
          <p:nvPr/>
        </p:nvSpPr>
        <p:spPr>
          <a:xfrm>
            <a:off x="8284128" y="2816104"/>
            <a:ext cx="1796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Worker pool</a:t>
            </a:r>
          </a:p>
          <a:p>
            <a:pPr algn="ctr"/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600" i="1" dirty="0">
                <a:solidFill>
                  <a:prstClr val="black"/>
                </a:solidFill>
                <a:ea typeface="宋体" panose="02010600030101010101" pitchFamily="2" charset="-122"/>
              </a:rPr>
              <a:t>n</a:t>
            </a:r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 threads)</a:t>
            </a:r>
            <a:endParaRPr lang="zh-CN" altLang="en-US" sz="160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56" name="圆角矩形 47">
            <a:extLst>
              <a:ext uri="{FF2B5EF4-FFF2-40B4-BE49-F238E27FC236}">
                <a16:creationId xmlns:a16="http://schemas.microsoft.com/office/drawing/2014/main" id="{CA959FB5-9882-CE48-BDB3-EB0418CCC2ED}"/>
              </a:ext>
            </a:extLst>
          </p:cNvPr>
          <p:cNvSpPr/>
          <p:nvPr/>
        </p:nvSpPr>
        <p:spPr bwMode="auto">
          <a:xfrm>
            <a:off x="2343268" y="5972934"/>
            <a:ext cx="2969001" cy="374571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pretty_print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 = req#2.pretty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/>
              <a:ea typeface="楷体_GB2312" pitchFamily="49" charset="-122"/>
              <a:cs typeface="+mn-cs"/>
            </a:endParaRPr>
          </a:p>
        </p:txBody>
      </p:sp>
      <p:sp>
        <p:nvSpPr>
          <p:cNvPr id="57" name="圆角矩形标注 27">
            <a:extLst>
              <a:ext uri="{FF2B5EF4-FFF2-40B4-BE49-F238E27FC236}">
                <a16:creationId xmlns:a16="http://schemas.microsoft.com/office/drawing/2014/main" id="{F7ED73E9-5968-8A4F-8800-9E1515E1E1CB}"/>
              </a:ext>
            </a:extLst>
          </p:cNvPr>
          <p:cNvSpPr/>
          <p:nvPr/>
        </p:nvSpPr>
        <p:spPr bwMode="gray">
          <a:xfrm>
            <a:off x="8407704" y="5570798"/>
            <a:ext cx="3742072" cy="1123712"/>
          </a:xfrm>
          <a:prstGeom prst="wedgeRoundRectCallout">
            <a:avLst>
              <a:gd name="adj1" fmla="val -8140"/>
              <a:gd name="adj2" fmla="val -80582"/>
              <a:gd name="adj3" fmla="val 16667"/>
            </a:avLst>
          </a:prstGeom>
          <a:ln w="38100"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HK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Two concurrent file writing tasks makes the content of log file non-deterministic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9" name="图片 66">
            <a:extLst>
              <a:ext uri="{FF2B5EF4-FFF2-40B4-BE49-F238E27FC236}">
                <a16:creationId xmlns:a16="http://schemas.microsoft.com/office/drawing/2014/main" id="{BB14E4AB-56D6-F04E-B134-A6FFC496C8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366" y="6295455"/>
            <a:ext cx="449834" cy="502920"/>
          </a:xfrm>
          <a:prstGeom prst="rect">
            <a:avLst/>
          </a:prstGeom>
        </p:spPr>
      </p:pic>
      <p:sp>
        <p:nvSpPr>
          <p:cNvPr id="60" name="圆角矩形标注 27">
            <a:extLst>
              <a:ext uri="{FF2B5EF4-FFF2-40B4-BE49-F238E27FC236}">
                <a16:creationId xmlns:a16="http://schemas.microsoft.com/office/drawing/2014/main" id="{0409E974-3DCE-2643-9035-7819A8FF783B}"/>
              </a:ext>
            </a:extLst>
          </p:cNvPr>
          <p:cNvSpPr/>
          <p:nvPr/>
        </p:nvSpPr>
        <p:spPr bwMode="gray">
          <a:xfrm>
            <a:off x="214977" y="4173492"/>
            <a:ext cx="3355536" cy="783193"/>
          </a:xfrm>
          <a:prstGeom prst="wedgeRoundRectCallout">
            <a:avLst>
              <a:gd name="adj1" fmla="val -18462"/>
              <a:gd name="adj2" fmla="val 69781"/>
              <a:gd name="adj3" fmla="val 16667"/>
            </a:avLst>
          </a:prstGeom>
          <a:ln w="38100"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HK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Unordered events makes print format non-deterministic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1" name="图片 66">
            <a:extLst>
              <a:ext uri="{FF2B5EF4-FFF2-40B4-BE49-F238E27FC236}">
                <a16:creationId xmlns:a16="http://schemas.microsoft.com/office/drawing/2014/main" id="{4C9BF873-56D0-534E-ABA9-E9454EFC07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961" y="4619337"/>
            <a:ext cx="449834" cy="5029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5BBA84-759E-7B47-9507-C0AD79598138}"/>
              </a:ext>
            </a:extLst>
          </p:cNvPr>
          <p:cNvSpPr/>
          <p:nvPr/>
        </p:nvSpPr>
        <p:spPr bwMode="gray">
          <a:xfrm>
            <a:off x="0" y="1160724"/>
            <a:ext cx="12192000" cy="5697276"/>
          </a:xfrm>
          <a:prstGeom prst="rect">
            <a:avLst/>
          </a:prstGeom>
          <a:solidFill>
            <a:schemeClr val="bg1">
              <a:alpha val="76973"/>
            </a:schemeClr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lvl="0" algn="ctr"/>
            <a:r>
              <a:rPr lang="en-US" altLang="zh-CN" sz="360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Races in Node.js cause severe failures, including</a:t>
            </a:r>
          </a:p>
          <a:p>
            <a:pPr lvl="0" algn="ctr"/>
            <a:r>
              <a:rPr lang="en-US" altLang="zh-CN" sz="36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crashes, hangs, incorrect database/file states</a:t>
            </a:r>
            <a:r>
              <a:rPr lang="en-US" altLang="zh-CN" sz="360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08241325"/>
      </p:ext>
    </p:extLst>
  </p:cSld>
  <p:clrMapOvr>
    <a:masterClrMapping/>
  </p:clrMapOvr>
  <p:transition advClick="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8D008E-B76C-B941-BA53-1EF76A97B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08314"/>
            <a:ext cx="11364686" cy="2605842"/>
          </a:xfrm>
        </p:spPr>
        <p:txBody>
          <a:bodyPr/>
          <a:lstStyle/>
          <a:p>
            <a:r>
              <a:rPr lang="en-US" dirty="0"/>
              <a:t>Race detection on other event-driven architecture</a:t>
            </a:r>
          </a:p>
          <a:p>
            <a:pPr lvl="1"/>
            <a:r>
              <a:rPr lang="en-US" dirty="0"/>
              <a:t>Client-side JavaScript applications [1-3]</a:t>
            </a:r>
          </a:p>
          <a:p>
            <a:pPr lvl="1"/>
            <a:r>
              <a:rPr lang="en-US" dirty="0"/>
              <a:t>Android applications [4-6]</a:t>
            </a:r>
          </a:p>
          <a:p>
            <a:r>
              <a:rPr lang="en-US" dirty="0"/>
              <a:t>Race detection on Node.js applications</a:t>
            </a:r>
          </a:p>
          <a:p>
            <a:pPr lvl="1"/>
            <a:r>
              <a:rPr lang="en-US" dirty="0"/>
              <a:t>Fuzzing technique [7-8]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47C54C-590B-2C4F-8C3A-861588B3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Work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4E0B0B54-3909-5E4D-9DED-361024B40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76" y="4304079"/>
            <a:ext cx="8814530" cy="2525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marL="252000" indent="-347663" eaLnBrk="1" hangingPunct="1">
              <a:lnSpc>
                <a:spcPct val="125000"/>
              </a:lnSpc>
            </a:pPr>
            <a:r>
              <a:rPr lang="en-US" altLang="zh-CN" sz="16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[1] B. Petrov, etc. Race Detection for Web Applications, PLDI 2012.</a:t>
            </a:r>
          </a:p>
          <a:p>
            <a:pPr marL="252000" indent="-347663" eaLnBrk="1" hangingPunct="1">
              <a:lnSpc>
                <a:spcPct val="125000"/>
              </a:lnSpc>
            </a:pPr>
            <a:r>
              <a:rPr lang="en-US" altLang="zh-CN" sz="16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[2] V. </a:t>
            </a:r>
            <a:r>
              <a:rPr lang="en-US" altLang="zh-CN" sz="1600" b="0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Raychev</a:t>
            </a:r>
            <a:r>
              <a:rPr lang="en-US" altLang="zh-CN" sz="16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, etc. Effective Race Detection for Event-Driven Programs Applications, OOPSLA 2013.</a:t>
            </a:r>
          </a:p>
          <a:p>
            <a:pPr marL="252000" indent="-347663" eaLnBrk="1" hangingPunct="1">
              <a:lnSpc>
                <a:spcPct val="125000"/>
              </a:lnSpc>
            </a:pPr>
            <a:r>
              <a:rPr lang="en-US" altLang="zh-CN" sz="16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[3] S. Hong, etc. Detecting Concurrency Errors in Client-Side JavaScript Web Applications, ICST 2014.</a:t>
            </a:r>
          </a:p>
          <a:p>
            <a:pPr marL="252000" indent="-347663" eaLnBrk="1" hangingPunct="1">
              <a:lnSpc>
                <a:spcPct val="125000"/>
              </a:lnSpc>
            </a:pPr>
            <a:r>
              <a:rPr lang="en-US" altLang="zh-CN" sz="16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[4] C. Hsiao, etc. Race Detection for Event-Driven Mobile Applications, PLDI 2014.</a:t>
            </a:r>
          </a:p>
          <a:p>
            <a:pPr marL="252000" indent="-347663" eaLnBrk="1" hangingPunct="1">
              <a:lnSpc>
                <a:spcPct val="125000"/>
              </a:lnSpc>
            </a:pPr>
            <a:r>
              <a:rPr lang="en-US" altLang="zh-CN" sz="16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[5] P. </a:t>
            </a:r>
            <a:r>
              <a:rPr lang="en-US" altLang="zh-CN" sz="1600" b="0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Bielik</a:t>
            </a:r>
            <a:r>
              <a:rPr lang="en-US" altLang="zh-CN" sz="16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, etc. Scalable Race Detection for Android Applications, OOPSLA 2015.</a:t>
            </a:r>
          </a:p>
          <a:p>
            <a:pPr marL="252000" indent="-347663" eaLnBrk="1" hangingPunct="1">
              <a:lnSpc>
                <a:spcPct val="125000"/>
              </a:lnSpc>
            </a:pPr>
            <a:r>
              <a:rPr lang="en-US" altLang="zh-CN" sz="16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[6] P. </a:t>
            </a:r>
            <a:r>
              <a:rPr lang="en-US" altLang="zh-CN" sz="1600" b="0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Maiya</a:t>
            </a:r>
            <a:r>
              <a:rPr lang="en-US" altLang="zh-CN" sz="16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, etc. Race Detection for Android Applications, PLDI 2014.</a:t>
            </a:r>
          </a:p>
          <a:p>
            <a:pPr marL="252000" indent="-347663" eaLnBrk="1" hangingPunct="1">
              <a:lnSpc>
                <a:spcPct val="125000"/>
              </a:lnSpc>
            </a:pPr>
            <a:r>
              <a:rPr lang="en-US" altLang="zh-CN" sz="16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[7] J. C. Davis, etc. </a:t>
            </a:r>
            <a:r>
              <a:rPr lang="en-US" altLang="zh-CN" sz="1600" b="0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Node.fz</a:t>
            </a:r>
            <a:r>
              <a:rPr lang="en-US" altLang="zh-CN" sz="16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: Fuzzing the Server-Side Event-Driven Architecture, </a:t>
            </a:r>
            <a:r>
              <a:rPr lang="en-US" altLang="zh-CN" sz="1600" b="0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EuroSys</a:t>
            </a:r>
            <a:r>
              <a:rPr lang="en-US" altLang="zh-CN" sz="16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2017.</a:t>
            </a:r>
          </a:p>
          <a:p>
            <a:pPr marL="252000" indent="-347663" eaLnBrk="1" hangingPunct="1">
              <a:lnSpc>
                <a:spcPct val="125000"/>
              </a:lnSpc>
            </a:pPr>
            <a:r>
              <a:rPr lang="en-US" altLang="zh-CN" sz="16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[8] A. Endo, etc. </a:t>
            </a:r>
            <a:r>
              <a:rPr lang="en-US" altLang="zh-CN" sz="1600" b="0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NodeRacer</a:t>
            </a:r>
            <a:r>
              <a:rPr lang="en-US" altLang="zh-CN" sz="16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: Event Race Detection for Node.js Applications, ICST 2020.</a:t>
            </a:r>
          </a:p>
        </p:txBody>
      </p:sp>
      <p:sp>
        <p:nvSpPr>
          <p:cNvPr id="7" name="文本框 48">
            <a:extLst>
              <a:ext uri="{FF2B5EF4-FFF2-40B4-BE49-F238E27FC236}">
                <a16:creationId xmlns:a16="http://schemas.microsoft.com/office/drawing/2014/main" id="{6D8CF7BE-D442-D64B-980F-2EAD6F7695B6}"/>
              </a:ext>
            </a:extLst>
          </p:cNvPr>
          <p:cNvSpPr txBox="1"/>
          <p:nvPr/>
        </p:nvSpPr>
        <p:spPr>
          <a:xfrm>
            <a:off x="7180693" y="2154967"/>
            <a:ext cx="5033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NOT consider async task and focus on different programming model features</a:t>
            </a:r>
          </a:p>
        </p:txBody>
      </p:sp>
      <p:sp>
        <p:nvSpPr>
          <p:cNvPr id="8" name="文本框 48">
            <a:extLst>
              <a:ext uri="{FF2B5EF4-FFF2-40B4-BE49-F238E27FC236}">
                <a16:creationId xmlns:a16="http://schemas.microsoft.com/office/drawing/2014/main" id="{D31E955C-6367-FD4D-B29C-81633264D196}"/>
              </a:ext>
            </a:extLst>
          </p:cNvPr>
          <p:cNvSpPr txBox="1"/>
          <p:nvPr/>
        </p:nvSpPr>
        <p:spPr>
          <a:xfrm>
            <a:off x="8333815" y="3360422"/>
            <a:ext cx="2727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Inefficient detection and miss race</a:t>
            </a:r>
          </a:p>
        </p:txBody>
      </p:sp>
    </p:spTree>
    <p:extLst>
      <p:ext uri="{BB962C8B-B14F-4D97-AF65-F5344CB8AC3E}">
        <p14:creationId xmlns:p14="http://schemas.microsoft.com/office/powerpoint/2010/main" val="3968276170"/>
      </p:ext>
    </p:extLst>
  </p:cSld>
  <p:clrMapOvr>
    <a:masterClrMapping/>
  </p:clrMapOvr>
  <p:transition advClick="0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2.2|2.5|7.5|5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9|4.5|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8|7.1|1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3.6|3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1.8|3.4|9.3"/>
</p:tagLst>
</file>

<file path=ppt/theme/theme1.xml><?xml version="1.0" encoding="utf-8"?>
<a:theme xmlns:a="http://schemas.openxmlformats.org/drawingml/2006/main" name="主题1">
  <a:themeElements>
    <a:clrScheme name="新闻纸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Amgen Corporate">
      <a:majorFont>
        <a:latin typeface="Calibr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31750" algn="ctr">
          <a:solidFill>
            <a:srgbClr val="000000">
              <a:lumMod val="65000"/>
              <a:lumOff val="35000"/>
            </a:srgbClr>
          </a:solidFill>
          <a:prstDash val="dash"/>
          <a:miter lim="800000"/>
          <a:headEnd/>
          <a:tailEnd/>
        </a:ln>
        <a:effectLst/>
      </a:spPr>
      <a:bodyPr wrap="none" rtlCol="0" anchor="ctr"/>
      <a:lstStyle>
        <a:defPPr algn="ctr">
          <a:defRPr b="1" dirty="0">
            <a:solidFill>
              <a:schemeClr val="bg1"/>
            </a:solidFill>
          </a:defRPr>
        </a:defPPr>
      </a:lstStyle>
    </a:spDef>
    <a:lnDef>
      <a:spPr>
        <a:ln w="28575" cap="rnd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主题1" id="{95C25592-10BA-4666-86A4-05826EDB26C9}" vid="{BF664341-5969-42EB-BC18-F2EE4067AC0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29939</TotalTime>
  <Words>2373</Words>
  <Application>Microsoft Macintosh PowerPoint</Application>
  <PresentationFormat>宽屏</PresentationFormat>
  <Paragraphs>764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等线</vt:lpstr>
      <vt:lpstr>Arial</vt:lpstr>
      <vt:lpstr>Calibri</vt:lpstr>
      <vt:lpstr>Candara</vt:lpstr>
      <vt:lpstr>Consolas</vt:lpstr>
      <vt:lpstr>Times New Roman</vt:lpstr>
      <vt:lpstr>Wingdings</vt:lpstr>
      <vt:lpstr>主题1</vt:lpstr>
      <vt:lpstr>PowerPoint 演示文稿</vt:lpstr>
      <vt:lpstr>JavaScript is the Most Popular Language</vt:lpstr>
      <vt:lpstr>JavaScript is Used in Various Applications</vt:lpstr>
      <vt:lpstr>Node.js</vt:lpstr>
      <vt:lpstr>Event-Driven Architecture in Node.js</vt:lpstr>
      <vt:lpstr>Races in Node.js</vt:lpstr>
      <vt:lpstr>Races in Node.js</vt:lpstr>
      <vt:lpstr>Races in Node.js</vt:lpstr>
      <vt:lpstr>Existing Work</vt:lpstr>
      <vt:lpstr>Our approach</vt:lpstr>
      <vt:lpstr>Trace Collection</vt:lpstr>
      <vt:lpstr>Happens-before Relations</vt:lpstr>
      <vt:lpstr>Happens-before Relations</vt:lpstr>
      <vt:lpstr>Happens-before Relations</vt:lpstr>
      <vt:lpstr>Happens-before Relations</vt:lpstr>
      <vt:lpstr>Happens-before Relations</vt:lpstr>
      <vt:lpstr>Happens-before Relations</vt:lpstr>
      <vt:lpstr>Incremental Graph Construction</vt:lpstr>
      <vt:lpstr>Efficient Rule Matching</vt:lpstr>
      <vt:lpstr>Efficient Rule Matching</vt:lpstr>
      <vt:lpstr>Efficient Rule Matching</vt:lpstr>
      <vt:lpstr>Race Detection</vt:lpstr>
      <vt:lpstr>Race Detection</vt:lpstr>
      <vt:lpstr>Race Detection</vt:lpstr>
      <vt:lpstr>Race Filtering</vt:lpstr>
      <vt:lpstr>Race Filtering</vt:lpstr>
      <vt:lpstr>Race Filtering</vt:lpstr>
      <vt:lpstr>Evaluation</vt:lpstr>
      <vt:lpstr>Detect Known Races</vt:lpstr>
      <vt:lpstr>Detect Unknown Races</vt:lpstr>
      <vt:lpstr>Detect Unknown Races</vt:lpstr>
      <vt:lpstr>Overhead</vt:lpstr>
      <vt:lpstr>Summary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xiaoning</dc:creator>
  <cp:lastModifiedBy>Chang Xiaoning</cp:lastModifiedBy>
  <cp:revision>3936</cp:revision>
  <dcterms:created xsi:type="dcterms:W3CDTF">2018-10-10T02:25:20Z</dcterms:created>
  <dcterms:modified xsi:type="dcterms:W3CDTF">2022-06-12T10:49:35Z</dcterms:modified>
</cp:coreProperties>
</file>