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handoutMasterIdLst>
    <p:handoutMasterId r:id="rId33"/>
  </p:handoutMasterIdLst>
  <p:sldIdLst>
    <p:sldId id="256" r:id="rId2"/>
    <p:sldId id="257" r:id="rId3"/>
    <p:sldId id="258" r:id="rId4"/>
    <p:sldId id="259" r:id="rId5"/>
    <p:sldId id="260" r:id="rId6"/>
    <p:sldId id="261"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62" r:id="rId28"/>
    <p:sldId id="263" r:id="rId29"/>
    <p:sldId id="264" r:id="rId30"/>
    <p:sldId id="265" r:id="rId31"/>
  </p:sldIdLst>
  <p:sldSz cx="9144000" cy="6858000" type="screen4x3"/>
  <p:notesSz cx="7099300" cy="10234613"/>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EDF1"/>
    <a:srgbClr val="DEE6CE"/>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51" autoAdjust="0"/>
    <p:restoredTop sz="78733" autoAdjust="0"/>
  </p:normalViewPr>
  <p:slideViewPr>
    <p:cSldViewPr snapToGrid="0">
      <p:cViewPr varScale="1">
        <p:scale>
          <a:sx n="70" d="100"/>
          <a:sy n="70" d="100"/>
        </p:scale>
        <p:origin x="7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0"/>
            <a:ext cx="3076143" cy="513284"/>
          </a:xfrm>
          <a:prstGeom prst="rect">
            <a:avLst/>
          </a:prstGeom>
        </p:spPr>
        <p:txBody>
          <a:bodyPr vert="horz" lIns="94632" tIns="47316" rIns="94632" bIns="47316" rtlCol="0"/>
          <a:lstStyle>
            <a:lvl1pPr algn="l">
              <a:defRPr sz="1200"/>
            </a:lvl1pPr>
          </a:lstStyle>
          <a:p>
            <a:r>
              <a:rPr lang="ko-KR" altLang="en-US" smtClean="0"/>
              <a:t>소셜네트워크 이해 및 분석</a:t>
            </a:r>
            <a:r>
              <a:rPr lang="en-US" altLang="ko-KR" smtClean="0"/>
              <a:t>-KNU</a:t>
            </a:r>
            <a:endParaRPr lang="ko-KR" altLang="en-US"/>
          </a:p>
        </p:txBody>
      </p:sp>
      <p:sp>
        <p:nvSpPr>
          <p:cNvPr id="3" name="날짜 개체 틀 2"/>
          <p:cNvSpPr>
            <a:spLocks noGrp="1"/>
          </p:cNvSpPr>
          <p:nvPr>
            <p:ph type="dt" sz="quarter" idx="1"/>
          </p:nvPr>
        </p:nvSpPr>
        <p:spPr>
          <a:xfrm>
            <a:off x="4021504" y="0"/>
            <a:ext cx="3076143" cy="513284"/>
          </a:xfrm>
          <a:prstGeom prst="rect">
            <a:avLst/>
          </a:prstGeom>
        </p:spPr>
        <p:txBody>
          <a:bodyPr vert="horz" lIns="94632" tIns="47316" rIns="94632" bIns="47316" rtlCol="0"/>
          <a:lstStyle>
            <a:lvl1pPr algn="r">
              <a:defRPr sz="1200"/>
            </a:lvl1pPr>
          </a:lstStyle>
          <a:p>
            <a:r>
              <a:rPr lang="en-US" altLang="ko-KR" smtClean="0"/>
              <a:t>2017-09-26</a:t>
            </a:r>
            <a:endParaRPr lang="ko-KR" altLang="en-US"/>
          </a:p>
        </p:txBody>
      </p:sp>
      <p:sp>
        <p:nvSpPr>
          <p:cNvPr id="4" name="바닥글 개체 틀 3"/>
          <p:cNvSpPr>
            <a:spLocks noGrp="1"/>
          </p:cNvSpPr>
          <p:nvPr>
            <p:ph type="ftr" sz="quarter" idx="2"/>
          </p:nvPr>
        </p:nvSpPr>
        <p:spPr>
          <a:xfrm>
            <a:off x="1" y="9721331"/>
            <a:ext cx="3076143" cy="513284"/>
          </a:xfrm>
          <a:prstGeom prst="rect">
            <a:avLst/>
          </a:prstGeom>
        </p:spPr>
        <p:txBody>
          <a:bodyPr vert="horz" lIns="94632" tIns="47316" rIns="94632" bIns="47316" rtlCol="0" anchor="b"/>
          <a:lstStyle>
            <a:lvl1pPr algn="l">
              <a:defRPr sz="1200"/>
            </a:lvl1pPr>
          </a:lstStyle>
          <a:p>
            <a:r>
              <a:rPr lang="ko-KR" altLang="en-US" smtClean="0"/>
              <a:t>네트워크 모델</a:t>
            </a:r>
            <a:endParaRPr lang="ko-KR" altLang="en-US"/>
          </a:p>
        </p:txBody>
      </p:sp>
      <p:sp>
        <p:nvSpPr>
          <p:cNvPr id="5" name="슬라이드 번호 개체 틀 4"/>
          <p:cNvSpPr>
            <a:spLocks noGrp="1"/>
          </p:cNvSpPr>
          <p:nvPr>
            <p:ph type="sldNum" sz="quarter" idx="3"/>
          </p:nvPr>
        </p:nvSpPr>
        <p:spPr>
          <a:xfrm>
            <a:off x="4021504" y="9721331"/>
            <a:ext cx="3076143" cy="513284"/>
          </a:xfrm>
          <a:prstGeom prst="rect">
            <a:avLst/>
          </a:prstGeom>
        </p:spPr>
        <p:txBody>
          <a:bodyPr vert="horz" lIns="94632" tIns="47316" rIns="94632" bIns="47316" rtlCol="0" anchor="b"/>
          <a:lstStyle>
            <a:lvl1pPr algn="r">
              <a:defRPr sz="1200"/>
            </a:lvl1pPr>
          </a:lstStyle>
          <a:p>
            <a:fld id="{5637092A-E63F-453D-ADDD-B8E5501A91F0}" type="slidenum">
              <a:rPr lang="ko-KR" altLang="en-US" smtClean="0"/>
              <a:t>‹#›</a:t>
            </a:fld>
            <a:endParaRPr lang="ko-KR" altLang="en-US"/>
          </a:p>
        </p:txBody>
      </p:sp>
    </p:spTree>
    <p:extLst>
      <p:ext uri="{BB962C8B-B14F-4D97-AF65-F5344CB8AC3E}">
        <p14:creationId xmlns:p14="http://schemas.microsoft.com/office/powerpoint/2010/main" val="2919517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2"/>
            <a:ext cx="3076364" cy="513508"/>
          </a:xfrm>
          <a:prstGeom prst="rect">
            <a:avLst/>
          </a:prstGeom>
        </p:spPr>
        <p:txBody>
          <a:bodyPr vert="horz" lIns="94632" tIns="47316" rIns="94632" bIns="47316" rtlCol="0"/>
          <a:lstStyle>
            <a:lvl1pPr algn="l">
              <a:defRPr sz="1200"/>
            </a:lvl1pPr>
          </a:lstStyle>
          <a:p>
            <a:r>
              <a:rPr lang="ko-KR" altLang="en-US" smtClean="0"/>
              <a:t>소셜네트워크 이해 및 분석</a:t>
            </a:r>
            <a:r>
              <a:rPr lang="en-US" altLang="ko-KR" smtClean="0"/>
              <a:t>-KNU</a:t>
            </a:r>
            <a:endParaRPr lang="ko-KR" altLang="en-US"/>
          </a:p>
        </p:txBody>
      </p:sp>
      <p:sp>
        <p:nvSpPr>
          <p:cNvPr id="3" name="날짜 개체 틀 2"/>
          <p:cNvSpPr>
            <a:spLocks noGrp="1"/>
          </p:cNvSpPr>
          <p:nvPr>
            <p:ph type="dt" idx="1"/>
          </p:nvPr>
        </p:nvSpPr>
        <p:spPr>
          <a:xfrm>
            <a:off x="4021294" y="2"/>
            <a:ext cx="3076364" cy="513508"/>
          </a:xfrm>
          <a:prstGeom prst="rect">
            <a:avLst/>
          </a:prstGeom>
        </p:spPr>
        <p:txBody>
          <a:bodyPr vert="horz" lIns="94632" tIns="47316" rIns="94632" bIns="47316" rtlCol="0"/>
          <a:lstStyle>
            <a:lvl1pPr algn="r">
              <a:defRPr sz="1200"/>
            </a:lvl1pPr>
          </a:lstStyle>
          <a:p>
            <a:r>
              <a:rPr lang="en-US" altLang="ko-KR" smtClean="0"/>
              <a:t>2017-09-26</a:t>
            </a:r>
            <a:endParaRPr lang="ko-KR" altLang="en-US"/>
          </a:p>
        </p:txBody>
      </p:sp>
      <p:sp>
        <p:nvSpPr>
          <p:cNvPr id="4" name="슬라이드 이미지 개체 틀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4632" tIns="47316" rIns="94632" bIns="47316" rtlCol="0" anchor="ctr"/>
          <a:lstStyle/>
          <a:p>
            <a:endParaRPr lang="ko-KR" altLang="en-US"/>
          </a:p>
        </p:txBody>
      </p:sp>
      <p:sp>
        <p:nvSpPr>
          <p:cNvPr id="5" name="슬라이드 노트 개체 틀 4"/>
          <p:cNvSpPr>
            <a:spLocks noGrp="1"/>
          </p:cNvSpPr>
          <p:nvPr>
            <p:ph type="body" sz="quarter" idx="3"/>
          </p:nvPr>
        </p:nvSpPr>
        <p:spPr>
          <a:xfrm>
            <a:off x="709930" y="4925409"/>
            <a:ext cx="5679440" cy="4029879"/>
          </a:xfrm>
          <a:prstGeom prst="rect">
            <a:avLst/>
          </a:prstGeom>
        </p:spPr>
        <p:txBody>
          <a:bodyPr vert="horz" lIns="94632" tIns="47316" rIns="94632" bIns="47316"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9721107"/>
            <a:ext cx="3076364" cy="513507"/>
          </a:xfrm>
          <a:prstGeom prst="rect">
            <a:avLst/>
          </a:prstGeom>
        </p:spPr>
        <p:txBody>
          <a:bodyPr vert="horz" lIns="94632" tIns="47316" rIns="94632" bIns="47316" rtlCol="0" anchor="b"/>
          <a:lstStyle>
            <a:lvl1pPr algn="l">
              <a:defRPr sz="1200"/>
            </a:lvl1pPr>
          </a:lstStyle>
          <a:p>
            <a:r>
              <a:rPr lang="ko-KR" altLang="en-US" smtClean="0"/>
              <a:t>네트워크 모델</a:t>
            </a:r>
            <a:endParaRPr lang="ko-KR" altLang="en-US"/>
          </a:p>
        </p:txBody>
      </p:sp>
      <p:sp>
        <p:nvSpPr>
          <p:cNvPr id="7" name="슬라이드 번호 개체 틀 6"/>
          <p:cNvSpPr>
            <a:spLocks noGrp="1"/>
          </p:cNvSpPr>
          <p:nvPr>
            <p:ph type="sldNum" sz="quarter" idx="5"/>
          </p:nvPr>
        </p:nvSpPr>
        <p:spPr>
          <a:xfrm>
            <a:off x="4021294" y="9721107"/>
            <a:ext cx="3076364" cy="513507"/>
          </a:xfrm>
          <a:prstGeom prst="rect">
            <a:avLst/>
          </a:prstGeom>
        </p:spPr>
        <p:txBody>
          <a:bodyPr vert="horz" lIns="94632" tIns="47316" rIns="94632" bIns="47316" rtlCol="0" anchor="b"/>
          <a:lstStyle>
            <a:lvl1pPr algn="r">
              <a:defRPr sz="1200"/>
            </a:lvl1pPr>
          </a:lstStyle>
          <a:p>
            <a:fld id="{D5F25CE2-B10B-4B12-A92C-EC70366C00DA}" type="slidenum">
              <a:rPr lang="ko-KR" altLang="en-US" smtClean="0"/>
              <a:t>‹#›</a:t>
            </a:fld>
            <a:endParaRPr lang="ko-KR" altLang="en-US"/>
          </a:p>
        </p:txBody>
      </p:sp>
    </p:spTree>
    <p:extLst>
      <p:ext uri="{BB962C8B-B14F-4D97-AF65-F5344CB8AC3E}">
        <p14:creationId xmlns:p14="http://schemas.microsoft.com/office/powerpoint/2010/main" val="646109434"/>
      </p:ext>
    </p:extLst>
  </p:cSld>
  <p:clrMap bg1="lt1" tx1="dk1" bg2="lt2" tx2="dk2" accent1="accent1" accent2="accent2" accent3="accent3" accent4="accent4" accent5="accent5" accent6="accent6" hlink="hlink" folHlink="folHlink"/>
  <p:hf/>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D5F25CE2-B10B-4B12-A92C-EC70366C00DA}" type="slidenum">
              <a:rPr lang="ko-KR" altLang="en-US" smtClean="0"/>
              <a:t>1</a:t>
            </a:fld>
            <a:endParaRPr lang="ko-KR" altLang="en-US"/>
          </a:p>
        </p:txBody>
      </p:sp>
      <p:sp>
        <p:nvSpPr>
          <p:cNvPr id="5" name="날짜 개체 틀 4"/>
          <p:cNvSpPr>
            <a:spLocks noGrp="1"/>
          </p:cNvSpPr>
          <p:nvPr>
            <p:ph type="dt" idx="11"/>
          </p:nvPr>
        </p:nvSpPr>
        <p:spPr/>
        <p:txBody>
          <a:bodyPr/>
          <a:lstStyle/>
          <a:p>
            <a:r>
              <a:rPr lang="en-US" altLang="ko-KR" smtClean="0"/>
              <a:t>2017-09-26</a:t>
            </a:r>
            <a:endParaRPr lang="ko-KR" altLang="en-US"/>
          </a:p>
        </p:txBody>
      </p:sp>
      <p:sp>
        <p:nvSpPr>
          <p:cNvPr id="6" name="바닥글 개체 틀 5"/>
          <p:cNvSpPr>
            <a:spLocks noGrp="1"/>
          </p:cNvSpPr>
          <p:nvPr>
            <p:ph type="ftr" sz="quarter" idx="12"/>
          </p:nvPr>
        </p:nvSpPr>
        <p:spPr/>
        <p:txBody>
          <a:bodyPr/>
          <a:lstStyle/>
          <a:p>
            <a:r>
              <a:rPr lang="ko-KR" altLang="en-US" smtClean="0"/>
              <a:t>네트워크 모델</a:t>
            </a:r>
            <a:endParaRPr lang="ko-KR" altLang="en-US"/>
          </a:p>
        </p:txBody>
      </p:sp>
      <p:sp>
        <p:nvSpPr>
          <p:cNvPr id="7" name="머리글 개체 틀 6"/>
          <p:cNvSpPr>
            <a:spLocks noGrp="1"/>
          </p:cNvSpPr>
          <p:nvPr>
            <p:ph type="hdr" sz="quarter" idx="13"/>
          </p:nvPr>
        </p:nvSpPr>
        <p:spPr/>
        <p:txBody>
          <a:bodyPr/>
          <a:lstStyle/>
          <a:p>
            <a:r>
              <a:rPr lang="ko-KR" altLang="en-US" smtClean="0"/>
              <a:t>소셜네트워크 이해 및 분석</a:t>
            </a:r>
            <a:r>
              <a:rPr lang="en-US" altLang="ko-KR" smtClean="0"/>
              <a:t>-KNU</a:t>
            </a:r>
            <a:endParaRPr lang="ko-KR" altLang="en-US"/>
          </a:p>
        </p:txBody>
      </p:sp>
    </p:spTree>
    <p:extLst>
      <p:ext uri="{BB962C8B-B14F-4D97-AF65-F5344CB8AC3E}">
        <p14:creationId xmlns:p14="http://schemas.microsoft.com/office/powerpoint/2010/main" val="2170646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제목 슬라이드">
    <p:spTree>
      <p:nvGrpSpPr>
        <p:cNvPr id="1" name=""/>
        <p:cNvGrpSpPr/>
        <p:nvPr/>
      </p:nvGrpSpPr>
      <p:grpSpPr>
        <a:xfrm>
          <a:off x="0" y="0"/>
          <a:ext cx="0" cy="0"/>
          <a:chOff x="0" y="0"/>
          <a:chExt cx="0" cy="0"/>
        </a:xfrm>
      </p:grpSpPr>
      <p:sp>
        <p:nvSpPr>
          <p:cNvPr id="8" name="Rectangle 7"/>
          <p:cNvSpPr/>
          <p:nvPr/>
        </p:nvSpPr>
        <p:spPr bwMode="gray">
          <a:xfrm>
            <a:off x="0" y="1976718"/>
            <a:ext cx="9144000" cy="1068234"/>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bwMode="gray">
          <a:xfrm>
            <a:off x="2496313" y="0"/>
            <a:ext cx="1005840" cy="2151529"/>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bwMode="gray">
          <a:xfrm>
            <a:off x="0" y="0"/>
            <a:ext cx="2788920" cy="2151529"/>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57243" y="2196152"/>
            <a:ext cx="7194948" cy="670791"/>
          </a:xfrm>
        </p:spPr>
        <p:txBody>
          <a:bodyPr vert="horz" lIns="91440" tIns="45720" rIns="91440" bIns="45720" rtlCol="0" anchor="t">
            <a:noAutofit/>
          </a:bodyPr>
          <a:lstStyle>
            <a:lvl1pPr algn="ctr" defTabSz="914400" rtl="0" eaLnBrk="1" latinLnBrk="0" hangingPunct="1">
              <a:spcBef>
                <a:spcPct val="0"/>
              </a:spcBef>
              <a:buNone/>
              <a:defRPr lang="en-US" sz="4000" b="1" kern="1200" cap="none" spc="0" smtClean="0">
                <a:ln w="6600">
                  <a:solidFill>
                    <a:schemeClr val="accent2"/>
                  </a:solidFill>
                  <a:prstDash val="solid"/>
                </a:ln>
                <a:solidFill>
                  <a:srgbClr val="FFFFFF"/>
                </a:solidFill>
                <a:effectLst>
                  <a:outerShdw dist="38100" dir="2700000" algn="tl" rotWithShape="0">
                    <a:schemeClr val="accent2"/>
                  </a:outerShdw>
                </a:effectLst>
                <a:latin typeface="+mj-lt"/>
                <a:ea typeface="+mj-ea"/>
                <a:cs typeface="+mj-cs"/>
              </a:defRPr>
            </a:lvl1pPr>
          </a:lstStyle>
          <a:p>
            <a:r>
              <a:rPr lang="ko-KR" altLang="en-US" dirty="0" smtClean="0"/>
              <a:t>마스터 제목 스타일 편집</a:t>
            </a:r>
            <a:endParaRPr lang="en-US" dirty="0"/>
          </a:p>
        </p:txBody>
      </p:sp>
      <p:sp>
        <p:nvSpPr>
          <p:cNvPr id="3" name="Subtitle 2"/>
          <p:cNvSpPr>
            <a:spLocks noGrp="1"/>
          </p:cNvSpPr>
          <p:nvPr>
            <p:ph type="subTitle" idx="1"/>
          </p:nvPr>
        </p:nvSpPr>
        <p:spPr>
          <a:xfrm>
            <a:off x="4206239" y="3407434"/>
            <a:ext cx="4238513" cy="508958"/>
          </a:xfrm>
        </p:spPr>
        <p:txBody>
          <a:bodyPr vert="horz" lIns="91440" tIns="45720" rIns="91440" bIns="45720" rtlCol="0" anchor="t">
            <a:normAutofit/>
          </a:bodyPr>
          <a:lstStyle>
            <a:lvl1pPr marL="0" indent="0" algn="l" defTabSz="914400" rtl="0" eaLnBrk="1" latinLnBrk="0" hangingPunct="1">
              <a:spcBef>
                <a:spcPct val="20000"/>
              </a:spcBef>
              <a:buClr>
                <a:schemeClr val="accent1"/>
              </a:buClr>
              <a:buSzPct val="90000"/>
              <a:buFont typeface="Wingdings 3" pitchFamily="18" charset="2"/>
              <a:buNone/>
              <a:defRPr lang="en-US" sz="2400" kern="1200" smtClean="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dirty="0" smtClean="0"/>
              <a:t>마스터 부제목 스타일 편집</a:t>
            </a:r>
            <a:endParaRPr lang="en-US" dirty="0"/>
          </a:p>
        </p:txBody>
      </p:sp>
      <p:sp>
        <p:nvSpPr>
          <p:cNvPr id="4" name="Date Placeholder 3"/>
          <p:cNvSpPr>
            <a:spLocks noGrp="1"/>
          </p:cNvSpPr>
          <p:nvPr>
            <p:ph type="dt" sz="half" idx="10"/>
          </p:nvPr>
        </p:nvSpPr>
        <p:spPr/>
        <p:txBody>
          <a:bodyPr/>
          <a:lstStyle/>
          <a:p>
            <a:fld id="{250C1AA5-3171-418C-A59B-3E6B6C7CA589}" type="datetimeFigureOut">
              <a:rPr lang="ko-KR" altLang="en-US" smtClean="0"/>
              <a:t>2018-07-11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5A88479-5B99-4F17-A734-24BB81830946}" type="slidenum">
              <a:rPr lang="ko-KR" altLang="en-US" smtClean="0"/>
              <a:t>‹#›</a:t>
            </a:fld>
            <a:endParaRPr lang="ko-KR" altLang="en-US"/>
          </a:p>
        </p:txBody>
      </p:sp>
    </p:spTree>
    <p:extLst>
      <p:ext uri="{BB962C8B-B14F-4D97-AF65-F5344CB8AC3E}">
        <p14:creationId xmlns:p14="http://schemas.microsoft.com/office/powerpoint/2010/main" val="8023382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1801368" y="658368"/>
            <a:ext cx="5486400" cy="822960"/>
          </a:xfrm>
        </p:spPr>
        <p:txBody>
          <a:bodyPr vert="horz" lIns="91440" tIns="45720" rIns="91440" bIns="45720" rtlCol="0" anchor="b">
            <a:normAutofit/>
          </a:bodyPr>
          <a:lstStyle>
            <a:lvl1pPr algn="ctr" defTabSz="914400" rtl="0" eaLnBrk="1" latinLnBrk="0" hangingPunct="1">
              <a:spcBef>
                <a:spcPct val="0"/>
              </a:spcBef>
              <a:buNone/>
              <a:defRPr lang="en-US" sz="2800" b="1" kern="1200" smtClean="0">
                <a:solidFill>
                  <a:schemeClr val="tx2"/>
                </a:solidFill>
                <a:latin typeface="+mj-lt"/>
                <a:ea typeface="+mj-ea"/>
                <a:cs typeface="+mj-cs"/>
              </a:defRPr>
            </a:lvl1pPr>
          </a:lstStyle>
          <a:p>
            <a:r>
              <a:rPr lang="ko-KR" altLang="en-US" smtClean="0"/>
              <a:t>마스터 제목 스타일 편집</a:t>
            </a:r>
            <a:endParaRPr lang="en-US"/>
          </a:p>
        </p:txBody>
      </p:sp>
      <p:sp>
        <p:nvSpPr>
          <p:cNvPr id="3" name="Picture Placeholder 2"/>
          <p:cNvSpPr>
            <a:spLocks noGrp="1"/>
          </p:cNvSpPr>
          <p:nvPr>
            <p:ph type="pic" idx="1"/>
          </p:nvPr>
        </p:nvSpPr>
        <p:spPr bwMode="gray">
          <a:xfrm>
            <a:off x="1792224" y="1618488"/>
            <a:ext cx="5486400" cy="3639312"/>
          </a:xfrm>
          <a:solidFill>
            <a:srgbClr val="F8F8F8"/>
          </a:solidFill>
          <a:ln w="76200" cmpd="sng">
            <a:solidFill>
              <a:srgbClr val="FFFFFF"/>
            </a:solidFill>
          </a:ln>
          <a:effectLst>
            <a:outerShdw blurRad="50800" dist="38100" dir="5400000" algn="t" rotWithShape="0">
              <a:prstClr val="black">
                <a:alpha val="40000"/>
              </a:prstClr>
            </a:outerShdw>
          </a:effectLst>
        </p:spPr>
        <p:txBody>
          <a:bodyPr vert="horz" lIns="91440" tIns="45720" rIns="91440" bIns="45720" rtlCol="0">
            <a:normAutofit/>
          </a:bodyPr>
          <a:lstStyle>
            <a:lvl1pPr marL="0" indent="0" algn="l" defTabSz="914400" rtl="0" eaLnBrk="1" latinLnBrk="0" hangingPunct="1">
              <a:spcBef>
                <a:spcPct val="20000"/>
              </a:spcBef>
              <a:buClr>
                <a:schemeClr val="accent1"/>
              </a:buClr>
              <a:buSzPct val="90000"/>
              <a:buFont typeface="Wingdings 3" pitchFamily="18" charset="2"/>
              <a:buNone/>
              <a:defRPr lang="en-US" sz="3200" kern="1200" smtClean="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lang="en-US"/>
          </a:p>
        </p:txBody>
      </p:sp>
      <p:sp>
        <p:nvSpPr>
          <p:cNvPr id="4" name="Text Placeholder 3"/>
          <p:cNvSpPr>
            <a:spLocks noGrp="1"/>
          </p:cNvSpPr>
          <p:nvPr>
            <p:ph type="body" sz="half" idx="2"/>
          </p:nvPr>
        </p:nvSpPr>
        <p:spPr>
          <a:xfrm>
            <a:off x="1792224" y="5413248"/>
            <a:ext cx="5486400" cy="9875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Date Placeholder 4"/>
          <p:cNvSpPr>
            <a:spLocks noGrp="1"/>
          </p:cNvSpPr>
          <p:nvPr>
            <p:ph type="dt" sz="half" idx="10"/>
          </p:nvPr>
        </p:nvSpPr>
        <p:spPr/>
        <p:txBody>
          <a:bodyPr/>
          <a:lstStyle/>
          <a:p>
            <a:fld id="{250C1AA5-3171-418C-A59B-3E6B6C7CA589}" type="datetimeFigureOut">
              <a:rPr lang="ko-KR" altLang="en-US" smtClean="0"/>
              <a:t>2018-07-11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95A88479-5B99-4F17-A734-24BB81830946}" type="slidenum">
              <a:rPr lang="ko-KR" altLang="en-US" smtClean="0"/>
              <a:t>‹#›</a:t>
            </a:fld>
            <a:endParaRPr lang="ko-KR" altLang="en-US"/>
          </a:p>
        </p:txBody>
      </p:sp>
    </p:spTree>
    <p:extLst>
      <p:ext uri="{BB962C8B-B14F-4D97-AF65-F5344CB8AC3E}">
        <p14:creationId xmlns:p14="http://schemas.microsoft.com/office/powerpoint/2010/main" val="3613838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a:p>
        </p:txBody>
      </p:sp>
      <p:sp>
        <p:nvSpPr>
          <p:cNvPr id="3" name="Vertical Text Placeholder 2"/>
          <p:cNvSpPr>
            <a:spLocks noGrp="1"/>
          </p:cNvSpPr>
          <p:nvPr>
            <p:ph type="body" orient="vert" idx="1"/>
          </p:nvPr>
        </p:nvSpPr>
        <p:spPr>
          <a:xfrm>
            <a:off x="457200" y="1600200"/>
            <a:ext cx="7693074" cy="4525963"/>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Date Placeholder 3"/>
          <p:cNvSpPr>
            <a:spLocks noGrp="1"/>
          </p:cNvSpPr>
          <p:nvPr>
            <p:ph type="dt" sz="half" idx="10"/>
          </p:nvPr>
        </p:nvSpPr>
        <p:spPr/>
        <p:txBody>
          <a:bodyPr/>
          <a:lstStyle/>
          <a:p>
            <a:fld id="{250C1AA5-3171-418C-A59B-3E6B6C7CA589}" type="datetimeFigureOut">
              <a:rPr lang="ko-KR" altLang="en-US" smtClean="0"/>
              <a:t>2018-07-11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5A88479-5B99-4F17-A734-24BB81830946}" type="slidenum">
              <a:rPr lang="ko-KR" altLang="en-US" smtClean="0"/>
              <a:t>‹#›</a:t>
            </a:fld>
            <a:endParaRPr lang="ko-KR" altLang="en-US"/>
          </a:p>
        </p:txBody>
      </p:sp>
    </p:spTree>
    <p:extLst>
      <p:ext uri="{BB962C8B-B14F-4D97-AF65-F5344CB8AC3E}">
        <p14:creationId xmlns:p14="http://schemas.microsoft.com/office/powerpoint/2010/main" val="1599831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sp>
        <p:nvSpPr>
          <p:cNvPr id="7" name="Rectangle 6"/>
          <p:cNvSpPr/>
          <p:nvPr/>
        </p:nvSpPr>
        <p:spPr bwMode="gray">
          <a:xfrm rot="5400000">
            <a:off x="4572000" y="2350008"/>
            <a:ext cx="6519672" cy="1810512"/>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bwMode="gray">
          <a:xfrm>
            <a:off x="6553200" y="6135624"/>
            <a:ext cx="987552" cy="722376"/>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bwMode="gray">
          <a:xfrm>
            <a:off x="8606181" y="1379355"/>
            <a:ext cx="539496" cy="146304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bwMode="gray">
          <a:xfrm>
            <a:off x="8604504" y="0"/>
            <a:ext cx="539496" cy="18288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931152" y="274637"/>
            <a:ext cx="1673352" cy="5852160"/>
          </a:xfrm>
        </p:spPr>
        <p:txBody>
          <a:bodyPr vert="eaVert"/>
          <a:lstStyle/>
          <a:p>
            <a:r>
              <a:rPr lang="ko-KR" altLang="en-US" smtClean="0"/>
              <a:t>마스터 제목 스타일 편집</a:t>
            </a:r>
            <a:endParaRPr lang="en-US"/>
          </a:p>
        </p:txBody>
      </p:sp>
      <p:sp>
        <p:nvSpPr>
          <p:cNvPr id="3" name="Vertical Text Placeholder 2"/>
          <p:cNvSpPr>
            <a:spLocks noGrp="1"/>
          </p:cNvSpPr>
          <p:nvPr>
            <p:ph type="body" orient="vert" idx="1"/>
          </p:nvPr>
        </p:nvSpPr>
        <p:spPr>
          <a:xfrm>
            <a:off x="457200" y="274638"/>
            <a:ext cx="6327648"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Date Placeholder 3"/>
          <p:cNvSpPr>
            <a:spLocks noGrp="1"/>
          </p:cNvSpPr>
          <p:nvPr>
            <p:ph type="dt" sz="half" idx="10"/>
          </p:nvPr>
        </p:nvSpPr>
        <p:spPr/>
        <p:txBody>
          <a:bodyPr/>
          <a:lstStyle/>
          <a:p>
            <a:fld id="{250C1AA5-3171-418C-A59B-3E6B6C7CA589}" type="datetimeFigureOut">
              <a:rPr lang="ko-KR" altLang="en-US" smtClean="0"/>
              <a:t>2018-07-11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5A88479-5B99-4F17-A734-24BB81830946}" type="slidenum">
              <a:rPr lang="ko-KR" altLang="en-US" smtClean="0"/>
              <a:t>‹#›</a:t>
            </a:fld>
            <a:endParaRPr lang="ko-KR" altLang="en-US"/>
          </a:p>
        </p:txBody>
      </p:sp>
    </p:spTree>
    <p:extLst>
      <p:ext uri="{BB962C8B-B14F-4D97-AF65-F5344CB8AC3E}">
        <p14:creationId xmlns:p14="http://schemas.microsoft.com/office/powerpoint/2010/main" val="3342007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a:p>
        </p:txBody>
      </p:sp>
      <p:sp>
        <p:nvSpPr>
          <p:cNvPr id="3" name="Content Placeholder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Date Placeholder 3"/>
          <p:cNvSpPr>
            <a:spLocks noGrp="1"/>
          </p:cNvSpPr>
          <p:nvPr>
            <p:ph type="dt" sz="half" idx="10"/>
          </p:nvPr>
        </p:nvSpPr>
        <p:spPr/>
        <p:txBody>
          <a:bodyPr/>
          <a:lstStyle/>
          <a:p>
            <a:fld id="{250C1AA5-3171-418C-A59B-3E6B6C7CA589}" type="datetimeFigureOut">
              <a:rPr lang="ko-KR" altLang="en-US" smtClean="0"/>
              <a:t>2018-07-11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5A88479-5B99-4F17-A734-24BB81830946}" type="slidenum">
              <a:rPr lang="ko-KR" altLang="en-US" smtClean="0"/>
              <a:t>‹#›</a:t>
            </a:fld>
            <a:endParaRPr lang="ko-KR" altLang="en-US"/>
          </a:p>
        </p:txBody>
      </p:sp>
    </p:spTree>
    <p:extLst>
      <p:ext uri="{BB962C8B-B14F-4D97-AF65-F5344CB8AC3E}">
        <p14:creationId xmlns:p14="http://schemas.microsoft.com/office/powerpoint/2010/main" val="331486944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프로그램_소스">
    <p:spTree>
      <p:nvGrpSpPr>
        <p:cNvPr id="1" name=""/>
        <p:cNvGrpSpPr/>
        <p:nvPr/>
      </p:nvGrpSpPr>
      <p:grpSpPr>
        <a:xfrm>
          <a:off x="0" y="0"/>
          <a:ext cx="0" cy="0"/>
          <a:chOff x="0" y="0"/>
          <a:chExt cx="0" cy="0"/>
        </a:xfrm>
      </p:grpSpPr>
      <p:sp>
        <p:nvSpPr>
          <p:cNvPr id="2" name="Title 1"/>
          <p:cNvSpPr>
            <a:spLocks noGrp="1"/>
          </p:cNvSpPr>
          <p:nvPr>
            <p:ph type="title"/>
          </p:nvPr>
        </p:nvSpPr>
        <p:spPr>
          <a:xfrm>
            <a:off x="1620077" y="52725"/>
            <a:ext cx="7513983" cy="432000"/>
          </a:xfrm>
          <a:solidFill>
            <a:srgbClr val="92D050">
              <a:alpha val="18000"/>
            </a:srgbClr>
          </a:solidFill>
        </p:spPr>
        <p:txBody>
          <a:bodyPr/>
          <a:lstStyle>
            <a:lvl1pPr marL="88900" indent="0" algn="l">
              <a:defRPr sz="2000">
                <a:solidFill>
                  <a:schemeClr val="accent6">
                    <a:lumMod val="50000"/>
                  </a:schemeClr>
                </a:solidFill>
              </a:defRPr>
            </a:lvl1pPr>
          </a:lstStyle>
          <a:p>
            <a:r>
              <a:rPr lang="ko-KR" altLang="en-US" dirty="0" smtClean="0"/>
              <a:t>마스터 제목 스타일 편집</a:t>
            </a:r>
            <a:endParaRPr lang="en-US" dirty="0"/>
          </a:p>
        </p:txBody>
      </p:sp>
      <p:sp>
        <p:nvSpPr>
          <p:cNvPr id="3" name="Content Placeholder 2"/>
          <p:cNvSpPr>
            <a:spLocks noGrp="1"/>
          </p:cNvSpPr>
          <p:nvPr>
            <p:ph idx="1"/>
          </p:nvPr>
        </p:nvSpPr>
        <p:spPr/>
        <p:txBody>
          <a:bodyPr>
            <a:normAutofit/>
          </a:bodyPr>
          <a:lstStyle>
            <a:lvl1pPr marL="0" indent="0">
              <a:lnSpc>
                <a:spcPct val="120000"/>
              </a:lnSpc>
              <a:spcBef>
                <a:spcPts val="0"/>
              </a:spcBef>
              <a:buNone/>
              <a:tabLst>
                <a:tab pos="357188" algn="l"/>
                <a:tab pos="625475" algn="l"/>
                <a:tab pos="893763" algn="l"/>
                <a:tab pos="1163638" algn="l"/>
                <a:tab pos="1431925" algn="l"/>
                <a:tab pos="1700213" algn="l"/>
                <a:tab pos="1978025" algn="l"/>
                <a:tab pos="2246313" algn="l"/>
                <a:tab pos="2514600" algn="l"/>
                <a:tab pos="2782888" algn="l"/>
                <a:tab pos="3140075" algn="l"/>
                <a:tab pos="3408363" algn="l"/>
                <a:tab pos="3767138" algn="l"/>
              </a:tabLst>
              <a:defRPr sz="1800">
                <a:latin typeface="Lucida Console" panose="020B0609040504020204" pitchFamily="49" charset="0"/>
              </a:defRPr>
            </a:lvl1pPr>
            <a:lvl2pPr marL="284162" indent="0">
              <a:lnSpc>
                <a:spcPct val="120000"/>
              </a:lnSpc>
              <a:spcBef>
                <a:spcPts val="0"/>
              </a:spcBef>
              <a:buNone/>
              <a:defRPr sz="1800">
                <a:latin typeface="Lucida Console" panose="020B0609040504020204" pitchFamily="49" charset="0"/>
              </a:defRPr>
            </a:lvl2pPr>
            <a:lvl3pPr marL="517525" indent="0">
              <a:lnSpc>
                <a:spcPct val="120000"/>
              </a:lnSpc>
              <a:spcBef>
                <a:spcPts val="0"/>
              </a:spcBef>
              <a:buNone/>
              <a:defRPr sz="1800">
                <a:latin typeface="Lucida Console" panose="020B0609040504020204" pitchFamily="49" charset="0"/>
              </a:defRPr>
            </a:lvl3pPr>
            <a:lvl4pPr marL="768350" indent="0">
              <a:lnSpc>
                <a:spcPct val="120000"/>
              </a:lnSpc>
              <a:spcBef>
                <a:spcPts val="0"/>
              </a:spcBef>
              <a:buNone/>
              <a:defRPr sz="1800">
                <a:latin typeface="Lucida Console" panose="020B0609040504020204" pitchFamily="49" charset="0"/>
              </a:defRPr>
            </a:lvl4pPr>
            <a:lvl5pPr marL="1057275" indent="0">
              <a:lnSpc>
                <a:spcPct val="120000"/>
              </a:lnSpc>
              <a:spcBef>
                <a:spcPts val="0"/>
              </a:spcBef>
              <a:buNone/>
              <a:defRPr sz="1800">
                <a:latin typeface="Lucida Console" panose="020B0609040504020204" pitchFamily="49" charset="0"/>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en-US" dirty="0"/>
          </a:p>
        </p:txBody>
      </p:sp>
      <p:sp>
        <p:nvSpPr>
          <p:cNvPr id="4" name="Date Placeholder 3"/>
          <p:cNvSpPr>
            <a:spLocks noGrp="1"/>
          </p:cNvSpPr>
          <p:nvPr>
            <p:ph type="dt" sz="half" idx="10"/>
          </p:nvPr>
        </p:nvSpPr>
        <p:spPr/>
        <p:txBody>
          <a:bodyPr/>
          <a:lstStyle/>
          <a:p>
            <a:fld id="{250C1AA5-3171-418C-A59B-3E6B6C7CA589}" type="datetimeFigureOut">
              <a:rPr lang="ko-KR" altLang="en-US" smtClean="0"/>
              <a:t>2018-07-11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5A88479-5B99-4F17-A734-24BB81830946}" type="slidenum">
              <a:rPr lang="ko-KR" altLang="en-US" smtClean="0"/>
              <a:t>‹#›</a:t>
            </a:fld>
            <a:endParaRPr lang="ko-KR" altLang="en-US"/>
          </a:p>
        </p:txBody>
      </p:sp>
      <p:sp>
        <p:nvSpPr>
          <p:cNvPr id="7" name="Rectangle 9"/>
          <p:cNvSpPr/>
          <p:nvPr userDrawn="1"/>
        </p:nvSpPr>
        <p:spPr bwMode="gray">
          <a:xfrm>
            <a:off x="-1" y="52725"/>
            <a:ext cx="1562101" cy="432000"/>
          </a:xfrm>
          <a:prstGeom prst="rect">
            <a:avLst/>
          </a:prstGeom>
          <a:solidFill>
            <a:srgbClr val="D3ED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sz="2000" b="1" dirty="0" smtClean="0">
                <a:solidFill>
                  <a:schemeClr val="tx1">
                    <a:lumMod val="65000"/>
                    <a:lumOff val="35000"/>
                  </a:schemeClr>
                </a:solidFill>
              </a:rPr>
              <a:t>Program</a:t>
            </a:r>
            <a:r>
              <a:rPr lang="ko-KR" altLang="en-US" sz="2000" b="1" dirty="0" smtClean="0">
                <a:solidFill>
                  <a:schemeClr val="tx1">
                    <a:lumMod val="65000"/>
                    <a:lumOff val="35000"/>
                  </a:schemeClr>
                </a:solidFill>
              </a:rPr>
              <a:t> </a:t>
            </a:r>
            <a:endParaRPr lang="en-US" sz="2000" b="1" dirty="0">
              <a:solidFill>
                <a:schemeClr val="tx1">
                  <a:lumMod val="65000"/>
                  <a:lumOff val="35000"/>
                </a:schemeClr>
              </a:solidFill>
            </a:endParaRPr>
          </a:p>
        </p:txBody>
      </p:sp>
      <p:sp>
        <p:nvSpPr>
          <p:cNvPr id="9" name="텍스트 개체 틀 8"/>
          <p:cNvSpPr>
            <a:spLocks noGrp="1"/>
          </p:cNvSpPr>
          <p:nvPr>
            <p:ph type="body" sz="quarter" idx="13" hasCustomPrompt="1"/>
          </p:nvPr>
        </p:nvSpPr>
        <p:spPr>
          <a:xfrm>
            <a:off x="1000374" y="52725"/>
            <a:ext cx="479450" cy="432000"/>
          </a:xfrm>
        </p:spPr>
        <p:txBody>
          <a:bodyPr lIns="0" tIns="0" rIns="0" bIns="0" anchor="ctr"/>
          <a:lstStyle>
            <a:lvl1pPr marL="0" indent="0" algn="ctr">
              <a:buNone/>
              <a:defRPr>
                <a:solidFill>
                  <a:schemeClr val="accent2">
                    <a:lumMod val="75000"/>
                  </a:schemeClr>
                </a:solidFill>
              </a:defRPr>
            </a:lvl1pPr>
          </a:lstStyle>
          <a:p>
            <a:pPr lvl="0"/>
            <a:r>
              <a:rPr lang="en-US" altLang="ko-KR" dirty="0" smtClean="0"/>
              <a:t>1-2</a:t>
            </a:r>
            <a:endParaRPr lang="ko-KR" altLang="en-US" dirty="0"/>
          </a:p>
        </p:txBody>
      </p:sp>
    </p:spTree>
    <p:extLst>
      <p:ext uri="{BB962C8B-B14F-4D97-AF65-F5344CB8AC3E}">
        <p14:creationId xmlns:p14="http://schemas.microsoft.com/office/powerpoint/2010/main" val="41325111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구역 머리글">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11296" y="3044952"/>
            <a:ext cx="4690872" cy="740664"/>
          </a:xfrm>
        </p:spPr>
        <p:txBody>
          <a:bodyPr vert="horz" lIns="91440" tIns="45720" rIns="91440" bIns="45720" rtlCol="0" anchor="ctr">
            <a:normAutofit/>
          </a:bodyPr>
          <a:lstStyle>
            <a:lvl1pPr marL="0" indent="0">
              <a:buNone/>
              <a:defRPr lang="en-US" sz="2400" kern="1200" smtClean="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r" defTabSz="914400" rtl="0" eaLnBrk="1" latinLnBrk="0" hangingPunct="1">
              <a:spcBef>
                <a:spcPct val="20000"/>
              </a:spcBef>
              <a:buClr>
                <a:schemeClr val="accent1"/>
              </a:buClr>
              <a:buSzPct val="90000"/>
              <a:buFont typeface="Wingdings 3" pitchFamily="18" charset="2"/>
              <a:buNone/>
            </a:pPr>
            <a:r>
              <a:rPr lang="ko-KR" altLang="en-US" smtClean="0"/>
              <a:t>마스터 텍스트 스타일을 편집합니다</a:t>
            </a:r>
          </a:p>
        </p:txBody>
      </p:sp>
      <p:sp>
        <p:nvSpPr>
          <p:cNvPr id="4" name="Date Placeholder 3"/>
          <p:cNvSpPr>
            <a:spLocks noGrp="1"/>
          </p:cNvSpPr>
          <p:nvPr>
            <p:ph type="dt" sz="half" idx="10"/>
          </p:nvPr>
        </p:nvSpPr>
        <p:spPr/>
        <p:txBody>
          <a:bodyPr/>
          <a:lstStyle/>
          <a:p>
            <a:fld id="{250C1AA5-3171-418C-A59B-3E6B6C7CA589}" type="datetimeFigureOut">
              <a:rPr lang="ko-KR" altLang="en-US" smtClean="0"/>
              <a:t>2018-07-11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5A88479-5B99-4F17-A734-24BB81830946}" type="slidenum">
              <a:rPr lang="ko-KR" altLang="en-US" smtClean="0"/>
              <a:t>‹#›</a:t>
            </a:fld>
            <a:endParaRPr lang="ko-KR" altLang="en-US"/>
          </a:p>
        </p:txBody>
      </p:sp>
      <p:sp>
        <p:nvSpPr>
          <p:cNvPr id="7" name="Rectangle 6"/>
          <p:cNvSpPr/>
          <p:nvPr/>
        </p:nvSpPr>
        <p:spPr bwMode="gray">
          <a:xfrm>
            <a:off x="8211312" y="2788920"/>
            <a:ext cx="932688" cy="1005840"/>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bwMode="gray">
          <a:xfrm>
            <a:off x="0" y="2130552"/>
            <a:ext cx="8458200" cy="91440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bwMode="gray">
          <a:xfrm>
            <a:off x="2496312" y="0"/>
            <a:ext cx="1709928" cy="2359152"/>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bwMode="gray">
          <a:xfrm>
            <a:off x="0" y="0"/>
            <a:ext cx="2788920" cy="2670048"/>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p:cNvSpPr>
            <a:spLocks noGrp="1"/>
          </p:cNvSpPr>
          <p:nvPr>
            <p:ph type="title"/>
          </p:nvPr>
        </p:nvSpPr>
        <p:spPr>
          <a:xfrm>
            <a:off x="457200" y="3813048"/>
            <a:ext cx="7772400" cy="1143000"/>
          </a:xfrm>
        </p:spPr>
        <p:txBody>
          <a:bodyPr vert="horz" lIns="91440" tIns="45720" rIns="91440" bIns="45720" rtlCol="0" anchor="ctr">
            <a:normAutofit/>
          </a:bodyPr>
          <a:lstStyle>
            <a:lvl1pPr algn="r" defTabSz="914400" rtl="0" eaLnBrk="1" latinLnBrk="0" hangingPunct="1">
              <a:spcBef>
                <a:spcPct val="0"/>
              </a:spcBef>
              <a:buNone/>
              <a:defRPr lang="en-US" sz="4400" kern="1200" smtClean="0">
                <a:solidFill>
                  <a:schemeClr val="tx2"/>
                </a:solidFill>
                <a:latin typeface="+mj-lt"/>
                <a:ea typeface="+mj-ea"/>
                <a:cs typeface="+mj-cs"/>
              </a:defRPr>
            </a:lvl1pPr>
          </a:lstStyle>
          <a:p>
            <a:r>
              <a:rPr lang="ko-KR" altLang="en-US" smtClean="0"/>
              <a:t>마스터 제목 스타일 편집</a:t>
            </a:r>
            <a:endParaRPr lang="en-US"/>
          </a:p>
        </p:txBody>
      </p:sp>
    </p:spTree>
    <p:extLst>
      <p:ext uri="{BB962C8B-B14F-4D97-AF65-F5344CB8AC3E}">
        <p14:creationId xmlns:p14="http://schemas.microsoft.com/office/powerpoint/2010/main" val="3030236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a:p>
        </p:txBody>
      </p:sp>
      <p:sp>
        <p:nvSpPr>
          <p:cNvPr id="3" name="Content Placeholder 2"/>
          <p:cNvSpPr>
            <a:spLocks noGrp="1"/>
          </p:cNvSpPr>
          <p:nvPr>
            <p:ph sz="half" idx="1"/>
          </p:nvPr>
        </p:nvSpPr>
        <p:spPr>
          <a:xfrm>
            <a:off x="457200" y="16780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Content Placeholder 3"/>
          <p:cNvSpPr>
            <a:spLocks noGrp="1"/>
          </p:cNvSpPr>
          <p:nvPr>
            <p:ph sz="half" idx="2"/>
          </p:nvPr>
        </p:nvSpPr>
        <p:spPr>
          <a:xfrm>
            <a:off x="4648200" y="16780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5" name="Date Placeholder 4"/>
          <p:cNvSpPr>
            <a:spLocks noGrp="1"/>
          </p:cNvSpPr>
          <p:nvPr>
            <p:ph type="dt" sz="half" idx="10"/>
          </p:nvPr>
        </p:nvSpPr>
        <p:spPr/>
        <p:txBody>
          <a:bodyPr/>
          <a:lstStyle/>
          <a:p>
            <a:fld id="{250C1AA5-3171-418C-A59B-3E6B6C7CA589}" type="datetimeFigureOut">
              <a:rPr lang="ko-KR" altLang="en-US" smtClean="0"/>
              <a:t>2018-07-11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95A88479-5B99-4F17-A734-24BB81830946}" type="slidenum">
              <a:rPr lang="ko-KR" altLang="en-US" smtClean="0"/>
              <a:t>‹#›</a:t>
            </a:fld>
            <a:endParaRPr lang="ko-KR" altLang="en-US"/>
          </a:p>
        </p:txBody>
      </p:sp>
    </p:spTree>
    <p:extLst>
      <p:ext uri="{BB962C8B-B14F-4D97-AF65-F5344CB8AC3E}">
        <p14:creationId xmlns:p14="http://schemas.microsoft.com/office/powerpoint/2010/main" val="165426626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smtClean="0"/>
              <a:t>마스터 제목 스타일 편집</a:t>
            </a:r>
            <a:endParaRPr lang="en-US"/>
          </a:p>
        </p:txBody>
      </p:sp>
      <p:sp>
        <p:nvSpPr>
          <p:cNvPr id="3" name="Text Placeholder 2"/>
          <p:cNvSpPr>
            <a:spLocks noGrp="1"/>
          </p:cNvSpPr>
          <p:nvPr>
            <p:ph type="body" idx="1"/>
          </p:nvPr>
        </p:nvSpPr>
        <p:spPr bwMode="gray">
          <a:xfrm>
            <a:off x="457200" y="1627632"/>
            <a:ext cx="4040188" cy="639762"/>
          </a:xfrm>
        </p:spPr>
        <p:txBody>
          <a:bodyPr vert="horz" lIns="91440" tIns="45720" rIns="91440" bIns="45720" rtlCol="0" anchor="b">
            <a:normAutofit/>
          </a:bodyPr>
          <a:lstStyle>
            <a:lvl1pPr marL="0" indent="0">
              <a:buNone/>
              <a:defRPr lang="en-US" sz="2400" b="1" kern="1200"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Clr>
                <a:schemeClr val="accent1"/>
              </a:buClr>
              <a:buSzPct val="90000"/>
              <a:buFont typeface="Wingdings 3" pitchFamily="18" charset="2"/>
              <a:buNone/>
            </a:pPr>
            <a:r>
              <a:rPr lang="ko-KR" altLang="en-US" smtClean="0"/>
              <a:t>마스터 텍스트 스타일을 편집합니다</a:t>
            </a:r>
          </a:p>
        </p:txBody>
      </p:sp>
      <p:sp>
        <p:nvSpPr>
          <p:cNvPr id="4" name="Content Placeholder 3"/>
          <p:cNvSpPr>
            <a:spLocks noGrp="1"/>
          </p:cNvSpPr>
          <p:nvPr>
            <p:ph sz="half" idx="2"/>
          </p:nvPr>
        </p:nvSpPr>
        <p:spPr>
          <a:xfrm>
            <a:off x="457200" y="22860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5" name="Text Placeholder 4"/>
          <p:cNvSpPr>
            <a:spLocks noGrp="1"/>
          </p:cNvSpPr>
          <p:nvPr>
            <p:ph type="body" sz="quarter" idx="3"/>
          </p:nvPr>
        </p:nvSpPr>
        <p:spPr bwMode="gray">
          <a:xfrm>
            <a:off x="4645025" y="1627632"/>
            <a:ext cx="4041775" cy="639762"/>
          </a:xfrm>
        </p:spPr>
        <p:txBody>
          <a:bodyPr vert="horz" lIns="91440" tIns="45720" rIns="91440" bIns="45720" rtlCol="0" anchor="b">
            <a:normAutofit/>
          </a:bodyPr>
          <a:lstStyle>
            <a:lvl1pPr marL="0" indent="0">
              <a:buNone/>
              <a:defRPr lang="en-US" sz="2400" b="1" kern="1200"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Clr>
                <a:schemeClr val="accent1"/>
              </a:buClr>
              <a:buSzPct val="90000"/>
              <a:buFont typeface="Wingdings 3" pitchFamily="18" charset="2"/>
              <a:buNone/>
            </a:pPr>
            <a:r>
              <a:rPr lang="ko-KR" altLang="en-US" smtClean="0"/>
              <a:t>마스터 텍스트 스타일을 편집합니다</a:t>
            </a:r>
          </a:p>
        </p:txBody>
      </p:sp>
      <p:sp>
        <p:nvSpPr>
          <p:cNvPr id="6" name="Content Placeholder 5"/>
          <p:cNvSpPr>
            <a:spLocks noGrp="1"/>
          </p:cNvSpPr>
          <p:nvPr>
            <p:ph sz="quarter" idx="4"/>
          </p:nvPr>
        </p:nvSpPr>
        <p:spPr>
          <a:xfrm>
            <a:off x="4645025" y="22860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7" name="Date Placeholder 6"/>
          <p:cNvSpPr>
            <a:spLocks noGrp="1"/>
          </p:cNvSpPr>
          <p:nvPr>
            <p:ph type="dt" sz="half" idx="10"/>
          </p:nvPr>
        </p:nvSpPr>
        <p:spPr/>
        <p:txBody>
          <a:bodyPr/>
          <a:lstStyle/>
          <a:p>
            <a:fld id="{250C1AA5-3171-418C-A59B-3E6B6C7CA589}" type="datetimeFigureOut">
              <a:rPr lang="ko-KR" altLang="en-US" smtClean="0"/>
              <a:t>2018-07-11</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95A88479-5B99-4F17-A734-24BB81830946}" type="slidenum">
              <a:rPr lang="ko-KR" altLang="en-US" smtClean="0"/>
              <a:t>‹#›</a:t>
            </a:fld>
            <a:endParaRPr lang="ko-KR" altLang="en-US"/>
          </a:p>
        </p:txBody>
      </p:sp>
    </p:spTree>
    <p:extLst>
      <p:ext uri="{BB962C8B-B14F-4D97-AF65-F5344CB8AC3E}">
        <p14:creationId xmlns:p14="http://schemas.microsoft.com/office/powerpoint/2010/main" val="284742932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제목만">
    <p:spTree>
      <p:nvGrpSpPr>
        <p:cNvPr id="1" name=""/>
        <p:cNvGrpSpPr/>
        <p:nvPr/>
      </p:nvGrpSpPr>
      <p:grpSpPr>
        <a:xfrm>
          <a:off x="0" y="0"/>
          <a:ext cx="0" cy="0"/>
          <a:chOff x="0" y="0"/>
          <a:chExt cx="0" cy="0"/>
        </a:xfrm>
      </p:grpSpPr>
      <p:sp>
        <p:nvSpPr>
          <p:cNvPr id="6" name="Rectangle 5"/>
          <p:cNvSpPr/>
          <p:nvPr/>
        </p:nvSpPr>
        <p:spPr>
          <a:xfrm>
            <a:off x="0" y="6501384"/>
            <a:ext cx="9144000" cy="356616"/>
          </a:xfrm>
          <a:prstGeom prst="rect">
            <a:avLst/>
          </a:prstGeom>
          <a:solidFill>
            <a:schemeClr val="accent6">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bwMode="gray">
          <a:xfrm>
            <a:off x="0" y="0"/>
            <a:ext cx="9144000" cy="301752"/>
          </a:xfrm>
          <a:prstGeom prst="rect">
            <a:avLst/>
          </a:pr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bwMode="gray">
          <a:xfrm>
            <a:off x="0" y="0"/>
            <a:ext cx="2432304" cy="530352"/>
          </a:xfrm>
          <a:prstGeom prst="rect">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bwMode="gray">
          <a:xfrm>
            <a:off x="1426464" y="0"/>
            <a:ext cx="1572768" cy="438912"/>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vert="horz" lIns="91440" tIns="45720" rIns="91440" bIns="45720" rtlCol="0" anchor="ctr">
            <a:normAutofit/>
          </a:bodyPr>
          <a:lstStyle>
            <a:lvl1pPr algn="ctr" defTabSz="914400" rtl="0" eaLnBrk="1" latinLnBrk="0" hangingPunct="1">
              <a:spcBef>
                <a:spcPct val="0"/>
              </a:spcBef>
              <a:buNone/>
              <a:defRPr lang="en-US" sz="4400" kern="1200" smtClean="0">
                <a:solidFill>
                  <a:schemeClr val="tx2"/>
                </a:solidFill>
                <a:latin typeface="+mj-lt"/>
                <a:ea typeface="+mj-ea"/>
                <a:cs typeface="+mj-cs"/>
              </a:defRPr>
            </a:lvl1pPr>
          </a:lstStyle>
          <a:p>
            <a:r>
              <a:rPr lang="ko-KR" altLang="en-US" smtClean="0"/>
              <a:t>마스터 제목 스타일 편집</a:t>
            </a:r>
            <a:endParaRPr lang="en-US"/>
          </a:p>
        </p:txBody>
      </p:sp>
      <p:sp>
        <p:nvSpPr>
          <p:cNvPr id="3" name="Date Placeholder 2"/>
          <p:cNvSpPr>
            <a:spLocks noGrp="1"/>
          </p:cNvSpPr>
          <p:nvPr>
            <p:ph type="dt" sz="half" idx="10"/>
          </p:nvPr>
        </p:nvSpPr>
        <p:spPr/>
        <p:txBody>
          <a:bodyPr/>
          <a:lstStyle/>
          <a:p>
            <a:fld id="{250C1AA5-3171-418C-A59B-3E6B6C7CA589}" type="datetimeFigureOut">
              <a:rPr lang="ko-KR" altLang="en-US" smtClean="0"/>
              <a:t>2018-07-11</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95A88479-5B99-4F17-A734-24BB81830946}" type="slidenum">
              <a:rPr lang="ko-KR" altLang="en-US" smtClean="0"/>
              <a:t>‹#›</a:t>
            </a:fld>
            <a:endParaRPr lang="ko-KR" altLang="en-US"/>
          </a:p>
        </p:txBody>
      </p:sp>
    </p:spTree>
    <p:extLst>
      <p:ext uri="{BB962C8B-B14F-4D97-AF65-F5344CB8AC3E}">
        <p14:creationId xmlns:p14="http://schemas.microsoft.com/office/powerpoint/2010/main" val="54971568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11" name="Rectangle 10"/>
          <p:cNvSpPr/>
          <p:nvPr/>
        </p:nvSpPr>
        <p:spPr bwMode="gray">
          <a:xfrm>
            <a:off x="0" y="6501384"/>
            <a:ext cx="9144000" cy="356616"/>
          </a:xfrm>
          <a:prstGeom prst="rect">
            <a:avLst/>
          </a:prstGeom>
          <a:solidFill>
            <a:schemeClr val="accent6">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bwMode="gray">
          <a:xfrm>
            <a:off x="0" y="0"/>
            <a:ext cx="9144000" cy="301752"/>
          </a:xfrm>
          <a:prstGeom prst="rect">
            <a:avLst/>
          </a:pr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bwMode="gray">
          <a:xfrm>
            <a:off x="0" y="0"/>
            <a:ext cx="301752" cy="6858000"/>
          </a:xfrm>
          <a:prstGeom prst="rect">
            <a:avLst/>
          </a:prstGeom>
          <a:solidFill>
            <a:srgbClr val="9BBB5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bwMode="gray">
          <a:xfrm>
            <a:off x="0" y="0"/>
            <a:ext cx="2432304" cy="530352"/>
          </a:xfrm>
          <a:prstGeom prst="rect">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bwMode="gray">
          <a:xfrm>
            <a:off x="1426464" y="0"/>
            <a:ext cx="1572768" cy="438912"/>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bwMode="gray">
          <a:xfrm>
            <a:off x="8842248" y="0"/>
            <a:ext cx="301752" cy="6858000"/>
          </a:xfrm>
          <a:prstGeom prst="rect">
            <a:avLst/>
          </a:prstGeom>
          <a:solidFill>
            <a:srgbClr val="9BBB5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250C1AA5-3171-418C-A59B-3E6B6C7CA589}" type="datetimeFigureOut">
              <a:rPr lang="ko-KR" altLang="en-US" smtClean="0"/>
              <a:t>2018-07-11</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95A88479-5B99-4F17-A734-24BB81830946}" type="slidenum">
              <a:rPr lang="ko-KR" altLang="en-US" smtClean="0"/>
              <a:t>‹#›</a:t>
            </a:fld>
            <a:endParaRPr lang="ko-KR" altLang="en-US"/>
          </a:p>
        </p:txBody>
      </p:sp>
    </p:spTree>
    <p:extLst>
      <p:ext uri="{BB962C8B-B14F-4D97-AF65-F5344CB8AC3E}">
        <p14:creationId xmlns:p14="http://schemas.microsoft.com/office/powerpoint/2010/main" val="86607221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457199" y="548640"/>
            <a:ext cx="7699248" cy="932688"/>
          </a:xfrm>
        </p:spPr>
        <p:txBody>
          <a:bodyPr vert="horz" lIns="91440" tIns="45720" rIns="91440" bIns="45720" rtlCol="0" anchor="ctr">
            <a:normAutofit/>
          </a:bodyPr>
          <a:lstStyle>
            <a:lvl1pPr algn="l" defTabSz="914400" rtl="0" eaLnBrk="1" latinLnBrk="0" hangingPunct="1">
              <a:spcBef>
                <a:spcPct val="0"/>
              </a:spcBef>
              <a:buNone/>
              <a:defRPr lang="en-US" sz="3200" b="1" kern="1200" smtClean="0">
                <a:solidFill>
                  <a:schemeClr val="tx2"/>
                </a:solidFill>
                <a:latin typeface="+mj-lt"/>
                <a:ea typeface="+mj-ea"/>
                <a:cs typeface="+mj-cs"/>
              </a:defRPr>
            </a:lvl1pPr>
          </a:lstStyle>
          <a:p>
            <a:r>
              <a:rPr lang="ko-KR" altLang="en-US" smtClean="0"/>
              <a:t>마스터 제목 스타일 편집</a:t>
            </a:r>
            <a:endParaRPr lang="en-US"/>
          </a:p>
        </p:txBody>
      </p:sp>
      <p:sp>
        <p:nvSpPr>
          <p:cNvPr id="4" name="Text Placeholder 3"/>
          <p:cNvSpPr>
            <a:spLocks noGrp="1"/>
          </p:cNvSpPr>
          <p:nvPr>
            <p:ph type="body" sz="half" idx="2"/>
          </p:nvPr>
        </p:nvSpPr>
        <p:spPr>
          <a:xfrm>
            <a:off x="5330952" y="1645920"/>
            <a:ext cx="2816352" cy="4480560"/>
          </a:xfrm>
        </p:spPr>
        <p:txBody>
          <a:bodyPr vert="horz" lIns="91440" tIns="45720" rIns="91440" bIns="45720" rtlCol="0">
            <a:normAutofit/>
          </a:bodyPr>
          <a:lstStyle>
            <a:lvl1pPr marL="0" indent="0">
              <a:buNone/>
              <a:defRPr lang="en-US" sz="1400" kern="1200" smtClean="0">
                <a:solidFill>
                  <a:schemeClr val="tx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ct val="20000"/>
              </a:spcBef>
              <a:buClr>
                <a:schemeClr val="accent1"/>
              </a:buClr>
              <a:buSzPct val="90000"/>
              <a:buFont typeface="Wingdings 3" pitchFamily="18" charset="2"/>
              <a:buNone/>
            </a:pPr>
            <a:r>
              <a:rPr lang="ko-KR" altLang="en-US" smtClean="0"/>
              <a:t>마스터 텍스트 스타일을 편집합니다</a:t>
            </a:r>
          </a:p>
        </p:txBody>
      </p:sp>
      <p:sp>
        <p:nvSpPr>
          <p:cNvPr id="5" name="Date Placeholder 4"/>
          <p:cNvSpPr>
            <a:spLocks noGrp="1"/>
          </p:cNvSpPr>
          <p:nvPr>
            <p:ph type="dt" sz="half" idx="10"/>
          </p:nvPr>
        </p:nvSpPr>
        <p:spPr/>
        <p:txBody>
          <a:bodyPr/>
          <a:lstStyle/>
          <a:p>
            <a:fld id="{250C1AA5-3171-418C-A59B-3E6B6C7CA589}" type="datetimeFigureOut">
              <a:rPr lang="ko-KR" altLang="en-US" smtClean="0"/>
              <a:t>2018-07-11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95A88479-5B99-4F17-A734-24BB81830946}" type="slidenum">
              <a:rPr lang="ko-KR" altLang="en-US" smtClean="0"/>
              <a:t>‹#›</a:t>
            </a:fld>
            <a:endParaRPr lang="ko-KR" altLang="en-US"/>
          </a:p>
        </p:txBody>
      </p:sp>
      <p:sp>
        <p:nvSpPr>
          <p:cNvPr id="9" name="Content Placeholder 8"/>
          <p:cNvSpPr>
            <a:spLocks noGrp="1"/>
          </p:cNvSpPr>
          <p:nvPr>
            <p:ph sz="quarter" idx="13"/>
          </p:nvPr>
        </p:nvSpPr>
        <p:spPr>
          <a:xfrm>
            <a:off x="457200" y="1645920"/>
            <a:ext cx="4800600" cy="448056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Tree>
    <p:extLst>
      <p:ext uri="{BB962C8B-B14F-4D97-AF65-F5344CB8AC3E}">
        <p14:creationId xmlns:p14="http://schemas.microsoft.com/office/powerpoint/2010/main" val="37519647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362308" y="88364"/>
            <a:ext cx="8781691" cy="448887"/>
          </a:xfrm>
          <a:prstGeom prst="rect">
            <a:avLst/>
          </a:prstGeom>
          <a:solidFill>
            <a:schemeClr val="accent6">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bwMode="gray">
          <a:xfrm>
            <a:off x="8686799" y="269837"/>
            <a:ext cx="457200" cy="502920"/>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bwMode="gray">
          <a:xfrm>
            <a:off x="136001" y="338756"/>
            <a:ext cx="503077" cy="352044"/>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bwMode="gray">
          <a:xfrm>
            <a:off x="0" y="0"/>
            <a:ext cx="914400" cy="484632"/>
          </a:xfrm>
          <a:prstGeom prst="rect">
            <a:avLst/>
          </a:prstGeom>
          <a:solidFill>
            <a:schemeClr val="bg2">
              <a:lumMod val="9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82302"/>
            <a:ext cx="8229600" cy="446642"/>
          </a:xfrm>
          <a:prstGeom prst="rect">
            <a:avLst/>
          </a:prstGeom>
        </p:spPr>
        <p:txBody>
          <a:bodyPr vert="horz" lIns="91440" tIns="45720" rIns="91440" bIns="45720" rtlCol="0" anchor="ctr">
            <a:noAutofit/>
          </a:bodyPr>
          <a:lstStyle/>
          <a:p>
            <a:r>
              <a:rPr lang="ko-KR" altLang="en-US" smtClean="0"/>
              <a:t>마스터 제목 스타일 편집</a:t>
            </a:r>
            <a:endParaRPr lang="en-US"/>
          </a:p>
        </p:txBody>
      </p:sp>
      <p:sp>
        <p:nvSpPr>
          <p:cNvPr id="3" name="Text Placeholder 2"/>
          <p:cNvSpPr>
            <a:spLocks noGrp="1"/>
          </p:cNvSpPr>
          <p:nvPr>
            <p:ph type="body" idx="1"/>
          </p:nvPr>
        </p:nvSpPr>
        <p:spPr>
          <a:xfrm>
            <a:off x="332518" y="779336"/>
            <a:ext cx="8478965" cy="5706005"/>
          </a:xfrm>
          <a:prstGeom prst="rect">
            <a:avLst/>
          </a:prstGeom>
        </p:spPr>
        <p:txBody>
          <a:bodyPr vert="horz" lIns="91440" tIns="45720" rIns="91440" bIns="45720" rtlCol="0">
            <a:normAutofit/>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en-US" dirty="0"/>
          </a:p>
        </p:txBody>
      </p:sp>
      <p:sp>
        <p:nvSpPr>
          <p:cNvPr id="4" name="Date Placeholder 3"/>
          <p:cNvSpPr>
            <a:spLocks noGrp="1"/>
          </p:cNvSpPr>
          <p:nvPr>
            <p:ph type="dt" sz="half" idx="2"/>
          </p:nvPr>
        </p:nvSpPr>
        <p:spPr>
          <a:xfrm>
            <a:off x="457200" y="6537960"/>
            <a:ext cx="2133600" cy="246888"/>
          </a:xfrm>
          <a:prstGeom prst="rect">
            <a:avLst/>
          </a:prstGeom>
        </p:spPr>
        <p:txBody>
          <a:bodyPr vert="horz" lIns="91440" tIns="45720" rIns="91440" bIns="45720" rtlCol="0" anchor="ctr"/>
          <a:lstStyle>
            <a:lvl1pPr algn="l">
              <a:defRPr sz="1200">
                <a:solidFill>
                  <a:schemeClr val="tx1">
                    <a:tint val="75000"/>
                  </a:schemeClr>
                </a:solidFill>
              </a:defRPr>
            </a:lvl1pPr>
          </a:lstStyle>
          <a:p>
            <a:fld id="{250C1AA5-3171-418C-A59B-3E6B6C7CA589}" type="datetimeFigureOut">
              <a:rPr lang="ko-KR" altLang="en-US" smtClean="0"/>
              <a:t>2018-07-11</a:t>
            </a:fld>
            <a:endParaRPr lang="ko-KR" altLang="en-US"/>
          </a:p>
        </p:txBody>
      </p:sp>
      <p:sp>
        <p:nvSpPr>
          <p:cNvPr id="5" name="Footer Placeholder 4"/>
          <p:cNvSpPr>
            <a:spLocks noGrp="1"/>
          </p:cNvSpPr>
          <p:nvPr>
            <p:ph type="ftr" sz="quarter" idx="3"/>
          </p:nvPr>
        </p:nvSpPr>
        <p:spPr>
          <a:xfrm>
            <a:off x="5870448" y="6537960"/>
            <a:ext cx="2895600" cy="246888"/>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3502152" y="6537960"/>
            <a:ext cx="2133600" cy="246888"/>
          </a:xfrm>
          <a:prstGeom prst="rect">
            <a:avLst/>
          </a:prstGeom>
        </p:spPr>
        <p:txBody>
          <a:bodyPr vert="horz" lIns="91440" tIns="45720" rIns="91440" bIns="45720" rtlCol="0" anchor="ctr"/>
          <a:lstStyle>
            <a:lvl1pPr algn="ctr">
              <a:defRPr sz="1200">
                <a:solidFill>
                  <a:schemeClr val="tx1">
                    <a:tint val="75000"/>
                  </a:schemeClr>
                </a:solidFill>
              </a:defRPr>
            </a:lvl1pPr>
          </a:lstStyle>
          <a:p>
            <a:fld id="{95A88479-5B99-4F17-A734-24BB81830946}" type="slidenum">
              <a:rPr lang="ko-KR" altLang="en-US" smtClean="0"/>
              <a:t>‹#›</a:t>
            </a:fld>
            <a:endParaRPr lang="ko-KR" altLang="en-US"/>
          </a:p>
        </p:txBody>
      </p:sp>
      <p:sp>
        <p:nvSpPr>
          <p:cNvPr id="11" name="직사각형 10"/>
          <p:cNvSpPr/>
          <p:nvPr userDrawn="1"/>
        </p:nvSpPr>
        <p:spPr>
          <a:xfrm>
            <a:off x="8669547" y="313935"/>
            <a:ext cx="503077" cy="3962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0BAD2924-5CF6-4F45-B350-56C037E91493}" type="slidenum">
              <a:rPr lang="en-US" altLang="ko-KR" smtClean="0">
                <a:solidFill>
                  <a:schemeClr val="tx2">
                    <a:lumMod val="75000"/>
                  </a:schemeClr>
                </a:solidFill>
              </a:rPr>
              <a:t>‹#›</a:t>
            </a:fld>
            <a:endParaRPr lang="ko-KR" altLang="en-US" dirty="0">
              <a:solidFill>
                <a:schemeClr val="tx2">
                  <a:lumMod val="75000"/>
                </a:schemeClr>
              </a:solidFill>
            </a:endParaRPr>
          </a:p>
        </p:txBody>
      </p:sp>
    </p:spTree>
    <p:extLst>
      <p:ext uri="{BB962C8B-B14F-4D97-AF65-F5344CB8AC3E}">
        <p14:creationId xmlns:p14="http://schemas.microsoft.com/office/powerpoint/2010/main" val="4954904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8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timing>
    <p:tnLst>
      <p:par>
        <p:cTn id="1" dur="indefinite" restart="never" nodeType="tmRoot"/>
      </p:par>
    </p:tnLst>
  </p:timing>
  <p:txStyles>
    <p:titleStyle>
      <a:lvl1pPr algn="ctr" defTabSz="914400" rtl="0" eaLnBrk="1" latinLnBrk="1" hangingPunct="1">
        <a:spcBef>
          <a:spcPct val="0"/>
        </a:spcBef>
        <a:buNone/>
        <a:defRPr sz="2800" kern="1200">
          <a:solidFill>
            <a:schemeClr val="tx2"/>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266700" indent="-266700" algn="l" defTabSz="914400" rtl="0" eaLnBrk="1" latinLnBrk="1" hangingPunct="1">
        <a:lnSpc>
          <a:spcPct val="110000"/>
        </a:lnSpc>
        <a:spcBef>
          <a:spcPts val="600"/>
        </a:spcBef>
        <a:buClr>
          <a:schemeClr val="accent1"/>
        </a:buClr>
        <a:buSzPct val="90000"/>
        <a:buFont typeface="Brush Script MT" panose="03060802040406070304" pitchFamily="66" charset="0"/>
        <a:buChar char="O"/>
        <a:defRPr sz="2000" kern="1200">
          <a:solidFill>
            <a:schemeClr val="tx1"/>
          </a:solidFill>
          <a:latin typeface="+mn-lt"/>
          <a:ea typeface="+mn-ea"/>
          <a:cs typeface="+mn-cs"/>
        </a:defRPr>
      </a:lvl1pPr>
      <a:lvl2pPr marL="517525" indent="-233363" algn="l" defTabSz="914400" rtl="0" eaLnBrk="1" latinLnBrk="1" hangingPunct="1">
        <a:lnSpc>
          <a:spcPct val="110000"/>
        </a:lnSpc>
        <a:spcBef>
          <a:spcPts val="600"/>
        </a:spcBef>
        <a:buClr>
          <a:schemeClr val="accent5">
            <a:lumMod val="50000"/>
          </a:schemeClr>
        </a:buClr>
        <a:buSzPct val="90000"/>
        <a:buFont typeface="Brush Script MT" panose="03060802040406070304" pitchFamily="66" charset="0"/>
        <a:buChar char="o"/>
        <a:defRPr sz="1800" kern="1200">
          <a:solidFill>
            <a:schemeClr val="tx1"/>
          </a:solidFill>
          <a:latin typeface="+mn-lt"/>
          <a:ea typeface="+mn-ea"/>
          <a:cs typeface="+mn-cs"/>
        </a:defRPr>
      </a:lvl2pPr>
      <a:lvl3pPr marL="758825" indent="-241300" algn="l" defTabSz="914400" rtl="0" eaLnBrk="1" latinLnBrk="1" hangingPunct="1">
        <a:lnSpc>
          <a:spcPct val="110000"/>
        </a:lnSpc>
        <a:spcBef>
          <a:spcPts val="600"/>
        </a:spcBef>
        <a:buClr>
          <a:schemeClr val="accent4">
            <a:lumMod val="75000"/>
          </a:schemeClr>
        </a:buClr>
        <a:buSzPct val="100000"/>
        <a:buFont typeface="Brush Script MT" panose="03060802040406070304" pitchFamily="66" charset="0"/>
        <a:buChar char="›"/>
        <a:defRPr sz="1800" kern="1200">
          <a:solidFill>
            <a:schemeClr val="tx1"/>
          </a:solidFill>
          <a:latin typeface="+mn-lt"/>
          <a:ea typeface="+mn-ea"/>
          <a:cs typeface="+mn-cs"/>
        </a:defRPr>
      </a:lvl3pPr>
      <a:lvl4pPr marL="982663" indent="-214313" algn="l" defTabSz="914400" rtl="0" eaLnBrk="1" latinLnBrk="1" hangingPunct="1">
        <a:lnSpc>
          <a:spcPct val="110000"/>
        </a:lnSpc>
        <a:spcBef>
          <a:spcPts val="600"/>
        </a:spcBef>
        <a:buClr>
          <a:srgbClr val="FFC000"/>
        </a:buClr>
        <a:buSzPct val="100000"/>
        <a:buFont typeface="Brush Script MT" panose="03060802040406070304" pitchFamily="66" charset="0"/>
        <a:buChar char="-"/>
        <a:defRPr sz="1800" kern="1200">
          <a:solidFill>
            <a:schemeClr val="tx1"/>
          </a:solidFill>
          <a:latin typeface="+mn-lt"/>
          <a:ea typeface="+mn-ea"/>
          <a:cs typeface="+mn-cs"/>
        </a:defRPr>
      </a:lvl4pPr>
      <a:lvl5pPr marL="1285875" indent="-228600" algn="l" defTabSz="914400" rtl="0" eaLnBrk="1" latinLnBrk="1" hangingPunct="1">
        <a:lnSpc>
          <a:spcPct val="110000"/>
        </a:lnSpc>
        <a:spcBef>
          <a:spcPts val="600"/>
        </a:spcBef>
        <a:buClr>
          <a:schemeClr val="tx1">
            <a:lumMod val="50000"/>
            <a:lumOff val="50000"/>
          </a:schemeClr>
        </a:buClr>
        <a:buSzPct val="90000"/>
        <a:buFont typeface="Brush Script MT" panose="03060802040406070304" pitchFamily="66" charset="0"/>
        <a:buChar char="•"/>
        <a:defRPr sz="18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0" y="2196152"/>
            <a:ext cx="9239534" cy="670791"/>
          </a:xfrm>
        </p:spPr>
        <p:txBody>
          <a:bodyPr/>
          <a:lstStyle/>
          <a:p>
            <a:r>
              <a:rPr lang="en-US" altLang="ko-KR" dirty="0" smtClean="0">
                <a:ln w="6600">
                  <a:solidFill>
                    <a:schemeClr val="bg1">
                      <a:lumMod val="65000"/>
                    </a:schemeClr>
                  </a:solidFill>
                  <a:prstDash val="solid"/>
                </a:ln>
              </a:rPr>
              <a:t>Chapter 7.</a:t>
            </a:r>
            <a:r>
              <a:rPr lang="en-US" altLang="ko-KR" dirty="0" smtClean="0"/>
              <a:t> </a:t>
            </a:r>
            <a:r>
              <a:rPr lang="ko-KR" altLang="en-US" dirty="0" smtClean="0"/>
              <a:t>커뮤니티 분석 실습</a:t>
            </a:r>
            <a:r>
              <a:rPr lang="en-US" altLang="ko-KR" dirty="0" smtClean="0"/>
              <a:t>1</a:t>
            </a:r>
            <a:endParaRPr lang="ko-KR" altLang="en-US" dirty="0"/>
          </a:p>
        </p:txBody>
      </p:sp>
      <p:sp>
        <p:nvSpPr>
          <p:cNvPr id="13" name="부제목 12"/>
          <p:cNvSpPr>
            <a:spLocks noGrp="1"/>
          </p:cNvSpPr>
          <p:nvPr>
            <p:ph type="subTitle" idx="1"/>
          </p:nvPr>
        </p:nvSpPr>
        <p:spPr/>
        <p:txBody>
          <a:bodyPr/>
          <a:lstStyle/>
          <a:p>
            <a:r>
              <a:rPr lang="en-US" altLang="ko-KR" dirty="0" smtClean="0"/>
              <a:t>2018. 07.</a:t>
            </a:r>
            <a:endParaRPr lang="ko-KR" altLang="en-US" dirty="0"/>
          </a:p>
        </p:txBody>
      </p:sp>
    </p:spTree>
    <p:extLst>
      <p:ext uri="{BB962C8B-B14F-4D97-AF65-F5344CB8AC3E}">
        <p14:creationId xmlns:p14="http://schemas.microsoft.com/office/powerpoint/2010/main" val="20895927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NetDraw</a:t>
            </a:r>
            <a:r>
              <a:rPr lang="ko-KR" altLang="en-US" dirty="0"/>
              <a:t>로 그래프 보기</a:t>
            </a:r>
          </a:p>
        </p:txBody>
      </p:sp>
      <p:sp>
        <p:nvSpPr>
          <p:cNvPr id="3" name="내용 개체 틀 2"/>
          <p:cNvSpPr>
            <a:spLocks noGrp="1"/>
          </p:cNvSpPr>
          <p:nvPr>
            <p:ph idx="1"/>
          </p:nvPr>
        </p:nvSpPr>
        <p:spPr/>
        <p:txBody>
          <a:bodyPr/>
          <a:lstStyle/>
          <a:p>
            <a:endParaRPr lang="ko-KR" altLang="en-US"/>
          </a:p>
        </p:txBody>
      </p:sp>
      <p:pic>
        <p:nvPicPr>
          <p:cNvPr id="4" name="그림 3"/>
          <p:cNvPicPr>
            <a:picLocks noChangeAspect="1"/>
          </p:cNvPicPr>
          <p:nvPr/>
        </p:nvPicPr>
        <p:blipFill>
          <a:blip r:embed="rId2"/>
          <a:stretch>
            <a:fillRect/>
          </a:stretch>
        </p:blipFill>
        <p:spPr>
          <a:xfrm>
            <a:off x="1105333" y="757571"/>
            <a:ext cx="6933333" cy="5342857"/>
          </a:xfrm>
          <a:prstGeom prst="rect">
            <a:avLst/>
          </a:prstGeom>
        </p:spPr>
      </p:pic>
    </p:spTree>
    <p:extLst>
      <p:ext uri="{BB962C8B-B14F-4D97-AF65-F5344CB8AC3E}">
        <p14:creationId xmlns:p14="http://schemas.microsoft.com/office/powerpoint/2010/main" val="187480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중심도 측정하기</a:t>
            </a:r>
            <a:endParaRPr lang="ko-KR" altLang="en-US" dirty="0"/>
          </a:p>
        </p:txBody>
      </p:sp>
      <p:sp>
        <p:nvSpPr>
          <p:cNvPr id="3" name="내용 개체 틀 2"/>
          <p:cNvSpPr>
            <a:spLocks noGrp="1"/>
          </p:cNvSpPr>
          <p:nvPr>
            <p:ph idx="1"/>
          </p:nvPr>
        </p:nvSpPr>
        <p:spPr/>
        <p:txBody>
          <a:bodyPr/>
          <a:lstStyle/>
          <a:p>
            <a:r>
              <a:rPr lang="ko-KR" altLang="en-US" dirty="0" smtClean="0"/>
              <a:t>연결중심도 측정 </a:t>
            </a:r>
            <a:r>
              <a:rPr lang="en-US" altLang="ko-KR" dirty="0" smtClean="0"/>
              <a:t>: Network</a:t>
            </a:r>
            <a:r>
              <a:rPr lang="en-US" altLang="ko-KR" dirty="0"/>
              <a:t>-&gt;</a:t>
            </a:r>
            <a:r>
              <a:rPr lang="en-US" altLang="ko-KR" dirty="0" smtClean="0"/>
              <a:t>Centrality </a:t>
            </a:r>
            <a:r>
              <a:rPr lang="en-US" altLang="ko-KR" dirty="0"/>
              <a:t>and </a:t>
            </a:r>
            <a:r>
              <a:rPr lang="en-US" altLang="ko-KR" dirty="0" smtClean="0"/>
              <a:t>Power</a:t>
            </a:r>
            <a:r>
              <a:rPr lang="en-US" altLang="ko-KR" dirty="0"/>
              <a:t>-</a:t>
            </a:r>
            <a:r>
              <a:rPr lang="en-US" altLang="ko-KR" dirty="0" smtClean="0"/>
              <a:t>&gt;Degree</a:t>
            </a:r>
            <a:endParaRPr lang="ko-KR" altLang="en-US" dirty="0"/>
          </a:p>
        </p:txBody>
      </p:sp>
      <p:pic>
        <p:nvPicPr>
          <p:cNvPr id="5" name="그림 4"/>
          <p:cNvPicPr>
            <a:picLocks noChangeAspect="1"/>
          </p:cNvPicPr>
          <p:nvPr/>
        </p:nvPicPr>
        <p:blipFill>
          <a:blip r:embed="rId2"/>
          <a:stretch>
            <a:fillRect/>
          </a:stretch>
        </p:blipFill>
        <p:spPr>
          <a:xfrm>
            <a:off x="1556463" y="1957327"/>
            <a:ext cx="6285714" cy="2933333"/>
          </a:xfrm>
          <a:prstGeom prst="rect">
            <a:avLst/>
          </a:prstGeom>
        </p:spPr>
      </p:pic>
    </p:spTree>
    <p:extLst>
      <p:ext uri="{BB962C8B-B14F-4D97-AF65-F5344CB8AC3E}">
        <p14:creationId xmlns:p14="http://schemas.microsoft.com/office/powerpoint/2010/main" val="2863745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중심도 측정하기</a:t>
            </a:r>
          </a:p>
        </p:txBody>
      </p:sp>
      <p:pic>
        <p:nvPicPr>
          <p:cNvPr id="4" name="내용 개체 틀 3"/>
          <p:cNvPicPr>
            <a:picLocks noGrp="1" noChangeAspect="1"/>
          </p:cNvPicPr>
          <p:nvPr>
            <p:ph idx="1"/>
          </p:nvPr>
        </p:nvPicPr>
        <p:blipFill>
          <a:blip r:embed="rId2"/>
          <a:stretch>
            <a:fillRect/>
          </a:stretch>
        </p:blipFill>
        <p:spPr>
          <a:xfrm>
            <a:off x="2247684" y="756313"/>
            <a:ext cx="4648631" cy="5705475"/>
          </a:xfrm>
          <a:prstGeom prst="rect">
            <a:avLst/>
          </a:prstGeom>
        </p:spPr>
      </p:pic>
    </p:spTree>
    <p:extLst>
      <p:ext uri="{BB962C8B-B14F-4D97-AF65-F5344CB8AC3E}">
        <p14:creationId xmlns:p14="http://schemas.microsoft.com/office/powerpoint/2010/main" val="952293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중심도 측정하기</a:t>
            </a:r>
            <a:endParaRPr lang="ko-KR" altLang="en-US" dirty="0"/>
          </a:p>
        </p:txBody>
      </p:sp>
      <p:sp>
        <p:nvSpPr>
          <p:cNvPr id="3" name="내용 개체 틀 2"/>
          <p:cNvSpPr>
            <a:spLocks noGrp="1"/>
          </p:cNvSpPr>
          <p:nvPr>
            <p:ph idx="1"/>
          </p:nvPr>
        </p:nvSpPr>
        <p:spPr/>
        <p:txBody>
          <a:bodyPr/>
          <a:lstStyle/>
          <a:p>
            <a:r>
              <a:rPr lang="ko-KR" altLang="en-US" dirty="0" smtClean="0"/>
              <a:t>중심도 측정 </a:t>
            </a:r>
            <a:r>
              <a:rPr lang="en-US" altLang="ko-KR" dirty="0" smtClean="0"/>
              <a:t>: Network</a:t>
            </a:r>
            <a:r>
              <a:rPr lang="en-US" altLang="ko-KR" dirty="0"/>
              <a:t>-&gt;</a:t>
            </a:r>
            <a:r>
              <a:rPr lang="en-US" altLang="ko-KR" dirty="0" smtClean="0"/>
              <a:t>Centrality </a:t>
            </a:r>
            <a:r>
              <a:rPr lang="en-US" altLang="ko-KR" dirty="0"/>
              <a:t>and </a:t>
            </a:r>
            <a:r>
              <a:rPr lang="en-US" altLang="ko-KR" dirty="0" smtClean="0"/>
              <a:t>Power</a:t>
            </a:r>
            <a:r>
              <a:rPr lang="en-US" altLang="ko-KR" dirty="0"/>
              <a:t>-&gt;</a:t>
            </a:r>
            <a:r>
              <a:rPr lang="en-US" altLang="ko-KR" dirty="0" smtClean="0"/>
              <a:t>Multiple </a:t>
            </a:r>
            <a:r>
              <a:rPr lang="en-US" altLang="ko-KR" dirty="0"/>
              <a:t>Measures</a:t>
            </a:r>
            <a:endParaRPr lang="ko-KR" altLang="en-US" dirty="0"/>
          </a:p>
        </p:txBody>
      </p:sp>
      <p:pic>
        <p:nvPicPr>
          <p:cNvPr id="4" name="그림 3"/>
          <p:cNvPicPr>
            <a:picLocks noChangeAspect="1"/>
          </p:cNvPicPr>
          <p:nvPr/>
        </p:nvPicPr>
        <p:blipFill>
          <a:blip r:embed="rId2"/>
          <a:stretch>
            <a:fillRect/>
          </a:stretch>
        </p:blipFill>
        <p:spPr>
          <a:xfrm>
            <a:off x="1414857" y="1381836"/>
            <a:ext cx="6314286" cy="4723809"/>
          </a:xfrm>
          <a:prstGeom prst="rect">
            <a:avLst/>
          </a:prstGeom>
        </p:spPr>
      </p:pic>
    </p:spTree>
    <p:extLst>
      <p:ext uri="{BB962C8B-B14F-4D97-AF65-F5344CB8AC3E}">
        <p14:creationId xmlns:p14="http://schemas.microsoft.com/office/powerpoint/2010/main" val="1966632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중심도 측정하기</a:t>
            </a:r>
          </a:p>
        </p:txBody>
      </p:sp>
      <p:sp>
        <p:nvSpPr>
          <p:cNvPr id="3" name="내용 개체 틀 2"/>
          <p:cNvSpPr>
            <a:spLocks noGrp="1"/>
          </p:cNvSpPr>
          <p:nvPr>
            <p:ph idx="1"/>
          </p:nvPr>
        </p:nvSpPr>
        <p:spPr/>
        <p:txBody>
          <a:bodyPr/>
          <a:lstStyle/>
          <a:p>
            <a:endParaRPr lang="ko-KR" altLang="en-US"/>
          </a:p>
        </p:txBody>
      </p:sp>
      <p:pic>
        <p:nvPicPr>
          <p:cNvPr id="4" name="그림 3"/>
          <p:cNvPicPr>
            <a:picLocks noChangeAspect="1"/>
          </p:cNvPicPr>
          <p:nvPr/>
        </p:nvPicPr>
        <p:blipFill>
          <a:blip r:embed="rId2"/>
          <a:stretch>
            <a:fillRect/>
          </a:stretch>
        </p:blipFill>
        <p:spPr>
          <a:xfrm>
            <a:off x="457200" y="1385581"/>
            <a:ext cx="8143068" cy="4493514"/>
          </a:xfrm>
          <a:prstGeom prst="rect">
            <a:avLst/>
          </a:prstGeom>
        </p:spPr>
      </p:pic>
    </p:spTree>
    <p:extLst>
      <p:ext uri="{BB962C8B-B14F-4D97-AF65-F5344CB8AC3E}">
        <p14:creationId xmlns:p14="http://schemas.microsoft.com/office/powerpoint/2010/main" val="1168014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네트워크 측정</a:t>
            </a:r>
            <a:endParaRPr lang="ko-KR" altLang="en-US" dirty="0"/>
          </a:p>
        </p:txBody>
      </p:sp>
      <p:sp>
        <p:nvSpPr>
          <p:cNvPr id="3" name="내용 개체 틀 2"/>
          <p:cNvSpPr>
            <a:spLocks noGrp="1"/>
          </p:cNvSpPr>
          <p:nvPr>
            <p:ph idx="1"/>
          </p:nvPr>
        </p:nvSpPr>
        <p:spPr/>
        <p:txBody>
          <a:bodyPr/>
          <a:lstStyle/>
          <a:p>
            <a:r>
              <a:rPr lang="en-US" altLang="ko-KR" dirty="0" smtClean="0"/>
              <a:t>cohesion</a:t>
            </a:r>
            <a:r>
              <a:rPr lang="ko-KR" altLang="en-US" dirty="0" smtClean="0"/>
              <a:t> </a:t>
            </a:r>
            <a:r>
              <a:rPr lang="ko-KR" altLang="en-US" dirty="0"/>
              <a:t>측정 </a:t>
            </a:r>
            <a:r>
              <a:rPr lang="en-US" altLang="ko-KR" dirty="0"/>
              <a:t>: Network-</a:t>
            </a:r>
            <a:r>
              <a:rPr lang="en-US" altLang="ko-KR" dirty="0" smtClean="0"/>
              <a:t>&gt;Multiple Measures &gt;Network level</a:t>
            </a:r>
            <a:endParaRPr lang="ko-KR" altLang="en-US" dirty="0"/>
          </a:p>
          <a:p>
            <a:pPr marL="0" indent="0">
              <a:buNone/>
            </a:pPr>
            <a:endParaRPr lang="ko-KR" altLang="en-US" dirty="0"/>
          </a:p>
        </p:txBody>
      </p:sp>
      <p:pic>
        <p:nvPicPr>
          <p:cNvPr id="4" name="그림 3"/>
          <p:cNvPicPr>
            <a:picLocks noChangeAspect="1"/>
          </p:cNvPicPr>
          <p:nvPr/>
        </p:nvPicPr>
        <p:blipFill>
          <a:blip r:embed="rId2"/>
          <a:stretch>
            <a:fillRect/>
          </a:stretch>
        </p:blipFill>
        <p:spPr>
          <a:xfrm>
            <a:off x="175665" y="1443648"/>
            <a:ext cx="5892768" cy="3892612"/>
          </a:xfrm>
          <a:prstGeom prst="rect">
            <a:avLst/>
          </a:prstGeom>
        </p:spPr>
      </p:pic>
      <p:pic>
        <p:nvPicPr>
          <p:cNvPr id="5" name="그림 4"/>
          <p:cNvPicPr>
            <a:picLocks noChangeAspect="1"/>
          </p:cNvPicPr>
          <p:nvPr/>
        </p:nvPicPr>
        <p:blipFill rotWithShape="1">
          <a:blip r:embed="rId3"/>
          <a:srcRect b="21433"/>
          <a:stretch/>
        </p:blipFill>
        <p:spPr>
          <a:xfrm>
            <a:off x="3757111" y="5275234"/>
            <a:ext cx="5054372" cy="1460499"/>
          </a:xfrm>
          <a:prstGeom prst="rect">
            <a:avLst/>
          </a:prstGeom>
        </p:spPr>
      </p:pic>
    </p:spTree>
    <p:extLst>
      <p:ext uri="{BB962C8B-B14F-4D97-AF65-F5344CB8AC3E}">
        <p14:creationId xmlns:p14="http://schemas.microsoft.com/office/powerpoint/2010/main" val="3799203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네트워크 측정</a:t>
            </a:r>
          </a:p>
        </p:txBody>
      </p:sp>
      <p:sp>
        <p:nvSpPr>
          <p:cNvPr id="3" name="내용 개체 틀 2"/>
          <p:cNvSpPr>
            <a:spLocks noGrp="1"/>
          </p:cNvSpPr>
          <p:nvPr>
            <p:ph idx="1"/>
          </p:nvPr>
        </p:nvSpPr>
        <p:spPr/>
        <p:txBody>
          <a:bodyPr/>
          <a:lstStyle/>
          <a:p>
            <a:endParaRPr lang="ko-KR" altLang="en-US"/>
          </a:p>
        </p:txBody>
      </p:sp>
      <p:pic>
        <p:nvPicPr>
          <p:cNvPr id="4" name="그림 3"/>
          <p:cNvPicPr>
            <a:picLocks noChangeAspect="1"/>
          </p:cNvPicPr>
          <p:nvPr/>
        </p:nvPicPr>
        <p:blipFill>
          <a:blip r:embed="rId2"/>
          <a:stretch>
            <a:fillRect/>
          </a:stretch>
        </p:blipFill>
        <p:spPr>
          <a:xfrm>
            <a:off x="1215342" y="655894"/>
            <a:ext cx="6244911" cy="5834960"/>
          </a:xfrm>
          <a:prstGeom prst="rect">
            <a:avLst/>
          </a:prstGeom>
        </p:spPr>
      </p:pic>
    </p:spTree>
    <p:extLst>
      <p:ext uri="{BB962C8B-B14F-4D97-AF65-F5344CB8AC3E}">
        <p14:creationId xmlns:p14="http://schemas.microsoft.com/office/powerpoint/2010/main" val="609433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커뮤니티 분석</a:t>
            </a:r>
            <a:endParaRPr lang="ko-KR" altLang="en-US" dirty="0"/>
          </a:p>
        </p:txBody>
      </p:sp>
      <p:sp>
        <p:nvSpPr>
          <p:cNvPr id="3" name="내용 개체 틀 2"/>
          <p:cNvSpPr>
            <a:spLocks noGrp="1"/>
          </p:cNvSpPr>
          <p:nvPr>
            <p:ph idx="1"/>
          </p:nvPr>
        </p:nvSpPr>
        <p:spPr/>
        <p:txBody>
          <a:bodyPr/>
          <a:lstStyle/>
          <a:p>
            <a:r>
              <a:rPr lang="en-US" altLang="ko-KR" dirty="0" smtClean="0"/>
              <a:t>Girvan-Newman Algorithm</a:t>
            </a:r>
          </a:p>
          <a:p>
            <a:pPr marL="0" indent="0">
              <a:buNone/>
            </a:pPr>
            <a:endParaRPr lang="ko-KR" altLang="en-US" dirty="0"/>
          </a:p>
        </p:txBody>
      </p:sp>
      <p:pic>
        <p:nvPicPr>
          <p:cNvPr id="5" name="그림 4"/>
          <p:cNvPicPr>
            <a:picLocks noChangeAspect="1"/>
          </p:cNvPicPr>
          <p:nvPr/>
        </p:nvPicPr>
        <p:blipFill>
          <a:blip r:embed="rId2"/>
          <a:stretch>
            <a:fillRect/>
          </a:stretch>
        </p:blipFill>
        <p:spPr>
          <a:xfrm>
            <a:off x="0" y="1165012"/>
            <a:ext cx="5781879" cy="4194067"/>
          </a:xfrm>
          <a:prstGeom prst="rect">
            <a:avLst/>
          </a:prstGeom>
          <a:ln>
            <a:noFill/>
          </a:ln>
          <a:effectLst>
            <a:outerShdw blurRad="292100" dist="139700" dir="2700000" algn="tl" rotWithShape="0">
              <a:srgbClr val="333333">
                <a:alpha val="65000"/>
              </a:srgbClr>
            </a:outerShdw>
          </a:effectLst>
        </p:spPr>
      </p:pic>
      <p:pic>
        <p:nvPicPr>
          <p:cNvPr id="6" name="그림 5"/>
          <p:cNvPicPr>
            <a:picLocks noChangeAspect="1"/>
          </p:cNvPicPr>
          <p:nvPr/>
        </p:nvPicPr>
        <p:blipFill>
          <a:blip r:embed="rId3"/>
          <a:stretch>
            <a:fillRect/>
          </a:stretch>
        </p:blipFill>
        <p:spPr>
          <a:xfrm>
            <a:off x="1944000" y="3907469"/>
            <a:ext cx="7200000" cy="27238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24958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커뮤니티 분석</a:t>
            </a:r>
          </a:p>
        </p:txBody>
      </p:sp>
      <p:sp>
        <p:nvSpPr>
          <p:cNvPr id="3" name="내용 개체 틀 2"/>
          <p:cNvSpPr>
            <a:spLocks noGrp="1"/>
          </p:cNvSpPr>
          <p:nvPr>
            <p:ph idx="1"/>
          </p:nvPr>
        </p:nvSpPr>
        <p:spPr/>
        <p:txBody>
          <a:bodyPr/>
          <a:lstStyle/>
          <a:p>
            <a:r>
              <a:rPr lang="en-US" altLang="ko-KR" dirty="0" smtClean="0"/>
              <a:t>6</a:t>
            </a:r>
            <a:r>
              <a:rPr lang="ko-KR" altLang="en-US" dirty="0" smtClean="0"/>
              <a:t>개의 서브그룹</a:t>
            </a:r>
            <a:endParaRPr lang="ko-KR" altLang="en-US" dirty="0"/>
          </a:p>
        </p:txBody>
      </p:sp>
      <p:pic>
        <p:nvPicPr>
          <p:cNvPr id="4" name="그림 3"/>
          <p:cNvPicPr>
            <a:picLocks noChangeAspect="1"/>
          </p:cNvPicPr>
          <p:nvPr/>
        </p:nvPicPr>
        <p:blipFill>
          <a:blip r:embed="rId2"/>
          <a:stretch>
            <a:fillRect/>
          </a:stretch>
        </p:blipFill>
        <p:spPr>
          <a:xfrm>
            <a:off x="2809500" y="976106"/>
            <a:ext cx="4057143" cy="4714286"/>
          </a:xfrm>
          <a:prstGeom prst="rect">
            <a:avLst/>
          </a:prstGeom>
        </p:spPr>
      </p:pic>
      <p:sp>
        <p:nvSpPr>
          <p:cNvPr id="5" name="타원 4"/>
          <p:cNvSpPr/>
          <p:nvPr/>
        </p:nvSpPr>
        <p:spPr>
          <a:xfrm>
            <a:off x="2809500" y="4213185"/>
            <a:ext cx="697629" cy="13889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47418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커뮤니티 분석</a:t>
            </a:r>
          </a:p>
        </p:txBody>
      </p:sp>
      <p:sp>
        <p:nvSpPr>
          <p:cNvPr id="3" name="내용 개체 틀 2"/>
          <p:cNvSpPr>
            <a:spLocks noGrp="1"/>
          </p:cNvSpPr>
          <p:nvPr>
            <p:ph idx="1"/>
          </p:nvPr>
        </p:nvSpPr>
        <p:spPr/>
        <p:txBody>
          <a:bodyPr/>
          <a:lstStyle/>
          <a:p>
            <a:endParaRPr lang="ko-KR" altLang="en-US"/>
          </a:p>
        </p:txBody>
      </p:sp>
      <p:pic>
        <p:nvPicPr>
          <p:cNvPr id="4" name="그림 3"/>
          <p:cNvPicPr>
            <a:picLocks noChangeAspect="1"/>
          </p:cNvPicPr>
          <p:nvPr/>
        </p:nvPicPr>
        <p:blipFill>
          <a:blip r:embed="rId2"/>
          <a:stretch>
            <a:fillRect/>
          </a:stretch>
        </p:blipFill>
        <p:spPr>
          <a:xfrm>
            <a:off x="3574260" y="3518633"/>
            <a:ext cx="5361905" cy="3019048"/>
          </a:xfrm>
          <a:prstGeom prst="rect">
            <a:avLst/>
          </a:prstGeom>
          <a:ln>
            <a:noFill/>
          </a:ln>
          <a:effectLst>
            <a:outerShdw blurRad="292100" dist="139700" dir="2700000" algn="tl" rotWithShape="0">
              <a:srgbClr val="333333">
                <a:alpha val="65000"/>
              </a:srgbClr>
            </a:outerShdw>
          </a:effectLst>
        </p:spPr>
      </p:pic>
      <p:pic>
        <p:nvPicPr>
          <p:cNvPr id="5" name="그림 4"/>
          <p:cNvPicPr>
            <a:picLocks noChangeAspect="1"/>
          </p:cNvPicPr>
          <p:nvPr/>
        </p:nvPicPr>
        <p:blipFill>
          <a:blip r:embed="rId3"/>
          <a:stretch>
            <a:fillRect/>
          </a:stretch>
        </p:blipFill>
        <p:spPr>
          <a:xfrm>
            <a:off x="332518" y="726996"/>
            <a:ext cx="6723809" cy="25714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144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In UCINET</a:t>
            </a:r>
            <a:endParaRPr lang="ko-KR" altLang="en-US" dirty="0"/>
          </a:p>
        </p:txBody>
      </p:sp>
      <p:sp>
        <p:nvSpPr>
          <p:cNvPr id="3" name="내용 개체 틀 2"/>
          <p:cNvSpPr>
            <a:spLocks noGrp="1"/>
          </p:cNvSpPr>
          <p:nvPr>
            <p:ph idx="1"/>
          </p:nvPr>
        </p:nvSpPr>
        <p:spPr/>
        <p:txBody>
          <a:bodyPr/>
          <a:lstStyle/>
          <a:p>
            <a:r>
              <a:rPr lang="ko-KR" altLang="en-US" dirty="0" smtClean="0"/>
              <a:t>예제 노드 리스트</a:t>
            </a:r>
            <a:endParaRPr lang="ko-KR" altLang="en-US" dirty="0"/>
          </a:p>
        </p:txBody>
      </p:sp>
      <p:pic>
        <p:nvPicPr>
          <p:cNvPr id="4" name="그림 3"/>
          <p:cNvPicPr>
            <a:picLocks noChangeAspect="1"/>
          </p:cNvPicPr>
          <p:nvPr/>
        </p:nvPicPr>
        <p:blipFill>
          <a:blip r:embed="rId2"/>
          <a:stretch>
            <a:fillRect/>
          </a:stretch>
        </p:blipFill>
        <p:spPr>
          <a:xfrm>
            <a:off x="457200" y="1161473"/>
            <a:ext cx="7990476" cy="3495238"/>
          </a:xfrm>
          <a:prstGeom prst="rect">
            <a:avLst/>
          </a:prstGeom>
          <a:ln>
            <a:noFill/>
          </a:ln>
          <a:effectLst>
            <a:outerShdw blurRad="292100" dist="139700" dir="2700000" algn="tl" rotWithShape="0">
              <a:srgbClr val="333333">
                <a:alpha val="65000"/>
              </a:srgbClr>
            </a:outerShdw>
          </a:effectLst>
        </p:spPr>
      </p:pic>
      <p:pic>
        <p:nvPicPr>
          <p:cNvPr id="5" name="그림 4"/>
          <p:cNvPicPr>
            <a:picLocks noChangeAspect="1"/>
          </p:cNvPicPr>
          <p:nvPr/>
        </p:nvPicPr>
        <p:blipFill>
          <a:blip r:embed="rId3"/>
          <a:stretch>
            <a:fillRect/>
          </a:stretch>
        </p:blipFill>
        <p:spPr>
          <a:xfrm>
            <a:off x="93393" y="3950950"/>
            <a:ext cx="5540991" cy="26892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05738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커뮤니티 분석</a:t>
            </a:r>
          </a:p>
        </p:txBody>
      </p:sp>
      <p:sp>
        <p:nvSpPr>
          <p:cNvPr id="3" name="내용 개체 틀 2"/>
          <p:cNvSpPr>
            <a:spLocks noGrp="1"/>
          </p:cNvSpPr>
          <p:nvPr>
            <p:ph idx="1"/>
          </p:nvPr>
        </p:nvSpPr>
        <p:spPr/>
        <p:txBody>
          <a:bodyPr/>
          <a:lstStyle/>
          <a:p>
            <a:endParaRPr lang="ko-KR" altLang="en-US"/>
          </a:p>
        </p:txBody>
      </p:sp>
      <p:pic>
        <p:nvPicPr>
          <p:cNvPr id="4" name="그림 3"/>
          <p:cNvPicPr>
            <a:picLocks noChangeAspect="1"/>
          </p:cNvPicPr>
          <p:nvPr/>
        </p:nvPicPr>
        <p:blipFill>
          <a:blip r:embed="rId2"/>
          <a:stretch>
            <a:fillRect/>
          </a:stretch>
        </p:blipFill>
        <p:spPr>
          <a:xfrm>
            <a:off x="776762" y="1190315"/>
            <a:ext cx="7590476" cy="4685714"/>
          </a:xfrm>
          <a:prstGeom prst="rect">
            <a:avLst/>
          </a:prstGeom>
        </p:spPr>
      </p:pic>
    </p:spTree>
    <p:extLst>
      <p:ext uri="{BB962C8B-B14F-4D97-AF65-F5344CB8AC3E}">
        <p14:creationId xmlns:p14="http://schemas.microsoft.com/office/powerpoint/2010/main" val="1244103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커뮤니티 분석</a:t>
            </a:r>
          </a:p>
        </p:txBody>
      </p:sp>
      <p:sp>
        <p:nvSpPr>
          <p:cNvPr id="3" name="내용 개체 틀 2"/>
          <p:cNvSpPr>
            <a:spLocks noGrp="1"/>
          </p:cNvSpPr>
          <p:nvPr>
            <p:ph idx="1"/>
          </p:nvPr>
        </p:nvSpPr>
        <p:spPr/>
        <p:txBody>
          <a:bodyPr/>
          <a:lstStyle/>
          <a:p>
            <a:endParaRPr lang="ko-KR" altLang="en-US"/>
          </a:p>
        </p:txBody>
      </p:sp>
      <p:pic>
        <p:nvPicPr>
          <p:cNvPr id="4" name="그림 3"/>
          <p:cNvPicPr>
            <a:picLocks noChangeAspect="1"/>
          </p:cNvPicPr>
          <p:nvPr/>
        </p:nvPicPr>
        <p:blipFill>
          <a:blip r:embed="rId2"/>
          <a:stretch>
            <a:fillRect/>
          </a:stretch>
        </p:blipFill>
        <p:spPr>
          <a:xfrm>
            <a:off x="332518" y="653100"/>
            <a:ext cx="8323809" cy="1523810"/>
          </a:xfrm>
          <a:prstGeom prst="rect">
            <a:avLst/>
          </a:prstGeom>
        </p:spPr>
      </p:pic>
      <p:pic>
        <p:nvPicPr>
          <p:cNvPr id="5" name="그림 4"/>
          <p:cNvPicPr>
            <a:picLocks noChangeAspect="1"/>
          </p:cNvPicPr>
          <p:nvPr/>
        </p:nvPicPr>
        <p:blipFill>
          <a:blip r:embed="rId3"/>
          <a:stretch>
            <a:fillRect/>
          </a:stretch>
        </p:blipFill>
        <p:spPr>
          <a:xfrm>
            <a:off x="3314575" y="2632652"/>
            <a:ext cx="1866667" cy="2171429"/>
          </a:xfrm>
          <a:prstGeom prst="rect">
            <a:avLst/>
          </a:prstGeom>
        </p:spPr>
      </p:pic>
    </p:spTree>
    <p:extLst>
      <p:ext uri="{BB962C8B-B14F-4D97-AF65-F5344CB8AC3E}">
        <p14:creationId xmlns:p14="http://schemas.microsoft.com/office/powerpoint/2010/main" val="1937917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커뮤니티 분석</a:t>
            </a:r>
          </a:p>
        </p:txBody>
      </p:sp>
      <p:pic>
        <p:nvPicPr>
          <p:cNvPr id="4" name="내용 개체 틀 3"/>
          <p:cNvPicPr>
            <a:picLocks noGrp="1" noChangeAspect="1"/>
          </p:cNvPicPr>
          <p:nvPr>
            <p:ph idx="1"/>
          </p:nvPr>
        </p:nvPicPr>
        <p:blipFill>
          <a:blip r:embed="rId2"/>
          <a:stretch>
            <a:fillRect/>
          </a:stretch>
        </p:blipFill>
        <p:spPr>
          <a:xfrm>
            <a:off x="404374" y="779463"/>
            <a:ext cx="8335252" cy="5705475"/>
          </a:xfrm>
          <a:prstGeom prst="rect">
            <a:avLst/>
          </a:prstGeom>
        </p:spPr>
      </p:pic>
    </p:spTree>
    <p:extLst>
      <p:ext uri="{BB962C8B-B14F-4D97-AF65-F5344CB8AC3E}">
        <p14:creationId xmlns:p14="http://schemas.microsoft.com/office/powerpoint/2010/main" val="173589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k-</a:t>
            </a:r>
            <a:r>
              <a:rPr lang="ko-KR" altLang="en-US" dirty="0" smtClean="0"/>
              <a:t>코어</a:t>
            </a:r>
            <a:endParaRPr lang="ko-KR" altLang="en-US" dirty="0"/>
          </a:p>
        </p:txBody>
      </p:sp>
      <p:pic>
        <p:nvPicPr>
          <p:cNvPr id="5" name="내용 개체 틀 4"/>
          <p:cNvPicPr>
            <a:picLocks noGrp="1" noChangeAspect="1"/>
          </p:cNvPicPr>
          <p:nvPr>
            <p:ph idx="1"/>
          </p:nvPr>
        </p:nvPicPr>
        <p:blipFill>
          <a:blip r:embed="rId2"/>
          <a:stretch>
            <a:fillRect/>
          </a:stretch>
        </p:blipFill>
        <p:spPr>
          <a:xfrm>
            <a:off x="341453" y="2439556"/>
            <a:ext cx="6561905" cy="1438095"/>
          </a:xfrm>
          <a:prstGeom prst="rect">
            <a:avLst/>
          </a:prstGeom>
          <a:ln>
            <a:noFill/>
          </a:ln>
          <a:effectLst>
            <a:outerShdw blurRad="292100" dist="139700" dir="2700000" algn="tl" rotWithShape="0">
              <a:srgbClr val="333333">
                <a:alpha val="65000"/>
              </a:srgbClr>
            </a:outerShdw>
          </a:effectLst>
        </p:spPr>
      </p:pic>
      <p:pic>
        <p:nvPicPr>
          <p:cNvPr id="4" name="그림 3"/>
          <p:cNvPicPr>
            <a:picLocks noChangeAspect="1"/>
          </p:cNvPicPr>
          <p:nvPr/>
        </p:nvPicPr>
        <p:blipFill rotWithShape="1">
          <a:blip r:embed="rId3"/>
          <a:srcRect b="32369"/>
          <a:stretch/>
        </p:blipFill>
        <p:spPr>
          <a:xfrm>
            <a:off x="341453" y="676757"/>
            <a:ext cx="4068567" cy="1547789"/>
          </a:xfrm>
          <a:prstGeom prst="rect">
            <a:avLst/>
          </a:prstGeom>
          <a:ln>
            <a:noFill/>
          </a:ln>
          <a:effectLst>
            <a:outerShdw blurRad="292100" dist="139700" dir="2700000" algn="tl" rotWithShape="0">
              <a:srgbClr val="333333">
                <a:alpha val="65000"/>
              </a:srgbClr>
            </a:outerShdw>
          </a:effectLst>
        </p:spPr>
      </p:pic>
      <p:pic>
        <p:nvPicPr>
          <p:cNvPr id="6" name="그림 5"/>
          <p:cNvPicPr>
            <a:picLocks noChangeAspect="1"/>
          </p:cNvPicPr>
          <p:nvPr/>
        </p:nvPicPr>
        <p:blipFill>
          <a:blip r:embed="rId4"/>
          <a:stretch>
            <a:fillRect/>
          </a:stretch>
        </p:blipFill>
        <p:spPr>
          <a:xfrm>
            <a:off x="938324" y="4352378"/>
            <a:ext cx="1780952" cy="185714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85394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k-</a:t>
            </a:r>
            <a:r>
              <a:rPr lang="ko-KR" altLang="en-US" dirty="0" smtClean="0"/>
              <a:t>코어</a:t>
            </a:r>
            <a:endParaRPr lang="ko-KR" altLang="en-US" dirty="0"/>
          </a:p>
        </p:txBody>
      </p:sp>
      <p:sp>
        <p:nvSpPr>
          <p:cNvPr id="3" name="내용 개체 틀 2"/>
          <p:cNvSpPr>
            <a:spLocks noGrp="1"/>
          </p:cNvSpPr>
          <p:nvPr>
            <p:ph idx="1"/>
          </p:nvPr>
        </p:nvSpPr>
        <p:spPr/>
        <p:txBody>
          <a:bodyPr/>
          <a:lstStyle/>
          <a:p>
            <a:endParaRPr lang="ko-KR" altLang="en-US"/>
          </a:p>
        </p:txBody>
      </p:sp>
      <p:pic>
        <p:nvPicPr>
          <p:cNvPr id="4" name="그림 3"/>
          <p:cNvPicPr>
            <a:picLocks noChangeAspect="1"/>
          </p:cNvPicPr>
          <p:nvPr/>
        </p:nvPicPr>
        <p:blipFill>
          <a:blip r:embed="rId2"/>
          <a:stretch>
            <a:fillRect/>
          </a:stretch>
        </p:blipFill>
        <p:spPr>
          <a:xfrm>
            <a:off x="829226" y="779336"/>
            <a:ext cx="6387205" cy="4973387"/>
          </a:xfrm>
          <a:prstGeom prst="rect">
            <a:avLst/>
          </a:prstGeom>
        </p:spPr>
      </p:pic>
    </p:spTree>
    <p:extLst>
      <p:ext uri="{BB962C8B-B14F-4D97-AF65-F5344CB8AC3E}">
        <p14:creationId xmlns:p14="http://schemas.microsoft.com/office/powerpoint/2010/main" val="3683323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클릭</a:t>
            </a:r>
            <a:endParaRPr lang="ko-KR" altLang="en-US" dirty="0"/>
          </a:p>
        </p:txBody>
      </p:sp>
      <p:sp>
        <p:nvSpPr>
          <p:cNvPr id="3" name="내용 개체 틀 2"/>
          <p:cNvSpPr>
            <a:spLocks noGrp="1"/>
          </p:cNvSpPr>
          <p:nvPr>
            <p:ph idx="1"/>
          </p:nvPr>
        </p:nvSpPr>
        <p:spPr/>
        <p:txBody>
          <a:bodyPr/>
          <a:lstStyle/>
          <a:p>
            <a:endParaRPr lang="ko-KR" altLang="en-US" dirty="0"/>
          </a:p>
        </p:txBody>
      </p:sp>
      <p:pic>
        <p:nvPicPr>
          <p:cNvPr id="4" name="그림 3"/>
          <p:cNvPicPr>
            <a:picLocks noChangeAspect="1"/>
          </p:cNvPicPr>
          <p:nvPr/>
        </p:nvPicPr>
        <p:blipFill>
          <a:blip r:embed="rId2"/>
          <a:stretch>
            <a:fillRect/>
          </a:stretch>
        </p:blipFill>
        <p:spPr>
          <a:xfrm>
            <a:off x="1876762" y="3312768"/>
            <a:ext cx="5390476" cy="3038095"/>
          </a:xfrm>
          <a:prstGeom prst="rect">
            <a:avLst/>
          </a:prstGeom>
          <a:ln>
            <a:noFill/>
          </a:ln>
          <a:effectLst>
            <a:outerShdw blurRad="292100" dist="139700" dir="2700000" algn="tl" rotWithShape="0">
              <a:srgbClr val="333333">
                <a:alpha val="65000"/>
              </a:srgbClr>
            </a:outerShdw>
          </a:effectLst>
        </p:spPr>
      </p:pic>
      <p:pic>
        <p:nvPicPr>
          <p:cNvPr id="5" name="그림 4"/>
          <p:cNvPicPr>
            <a:picLocks noChangeAspect="1"/>
          </p:cNvPicPr>
          <p:nvPr/>
        </p:nvPicPr>
        <p:blipFill>
          <a:blip r:embed="rId3"/>
          <a:stretch>
            <a:fillRect/>
          </a:stretch>
        </p:blipFill>
        <p:spPr>
          <a:xfrm>
            <a:off x="457200" y="709995"/>
            <a:ext cx="7485714" cy="23523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26291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pic>
        <p:nvPicPr>
          <p:cNvPr id="4" name="내용 개체 틀 3"/>
          <p:cNvPicPr>
            <a:picLocks noGrp="1" noChangeAspect="1"/>
          </p:cNvPicPr>
          <p:nvPr>
            <p:ph idx="1"/>
          </p:nvPr>
        </p:nvPicPr>
        <p:blipFill>
          <a:blip r:embed="rId2"/>
          <a:stretch>
            <a:fillRect/>
          </a:stretch>
        </p:blipFill>
        <p:spPr>
          <a:xfrm>
            <a:off x="287561" y="1006997"/>
            <a:ext cx="5285275" cy="3616911"/>
          </a:xfrm>
          <a:prstGeom prst="rect">
            <a:avLst/>
          </a:prstGeom>
        </p:spPr>
      </p:pic>
      <p:pic>
        <p:nvPicPr>
          <p:cNvPr id="5" name="그림 4"/>
          <p:cNvPicPr>
            <a:picLocks noChangeAspect="1"/>
          </p:cNvPicPr>
          <p:nvPr/>
        </p:nvPicPr>
        <p:blipFill>
          <a:blip r:embed="rId3"/>
          <a:stretch>
            <a:fillRect/>
          </a:stretch>
        </p:blipFill>
        <p:spPr>
          <a:xfrm>
            <a:off x="185195" y="5101961"/>
            <a:ext cx="9144000" cy="1513672"/>
          </a:xfrm>
          <a:prstGeom prst="rect">
            <a:avLst/>
          </a:prstGeom>
        </p:spPr>
      </p:pic>
    </p:spTree>
    <p:extLst>
      <p:ext uri="{BB962C8B-B14F-4D97-AF65-F5344CB8AC3E}">
        <p14:creationId xmlns:p14="http://schemas.microsoft.com/office/powerpoint/2010/main" val="3642723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In R</a:t>
            </a:r>
            <a:endParaRPr lang="ko-KR" altLang="en-US" dirty="0"/>
          </a:p>
        </p:txBody>
      </p:sp>
      <p:sp>
        <p:nvSpPr>
          <p:cNvPr id="3" name="내용 개체 틀 2"/>
          <p:cNvSpPr>
            <a:spLocks noGrp="1"/>
          </p:cNvSpPr>
          <p:nvPr>
            <p:ph idx="1"/>
          </p:nvPr>
        </p:nvSpPr>
        <p:spPr/>
        <p:txBody>
          <a:bodyPr>
            <a:normAutofit fontScale="92500" lnSpcReduction="20000"/>
          </a:bodyPr>
          <a:lstStyle/>
          <a:p>
            <a:r>
              <a:rPr lang="en-US" altLang="ko-KR" b="1" dirty="0" err="1" smtClean="0"/>
              <a:t>edge.betweenness.community</a:t>
            </a:r>
            <a:r>
              <a:rPr lang="en-US" altLang="ko-KR" dirty="0" smtClean="0"/>
              <a:t> </a:t>
            </a:r>
            <a:r>
              <a:rPr lang="en-US" altLang="ko-KR" dirty="0"/>
              <a:t>[Newman and Girvan, 2004</a:t>
            </a:r>
            <a:r>
              <a:rPr lang="en-US" altLang="ko-KR" dirty="0" smtClean="0"/>
              <a:t>]</a:t>
            </a:r>
          </a:p>
          <a:p>
            <a:r>
              <a:rPr lang="en-US" altLang="ko-KR" b="1" dirty="0" err="1"/>
              <a:t>fastgreedy.community</a:t>
            </a:r>
            <a:r>
              <a:rPr lang="en-US" altLang="ko-KR" dirty="0"/>
              <a:t> [</a:t>
            </a:r>
            <a:r>
              <a:rPr lang="en-US" altLang="ko-KR" dirty="0" err="1"/>
              <a:t>Clauset</a:t>
            </a:r>
            <a:r>
              <a:rPr lang="en-US" altLang="ko-KR" dirty="0"/>
              <a:t> et al., 2004]: modularity greedy optimization method</a:t>
            </a:r>
            <a:r>
              <a:rPr lang="en-US" altLang="ko-KR" dirty="0" smtClean="0"/>
              <a:t>.</a:t>
            </a:r>
          </a:p>
          <a:p>
            <a:r>
              <a:rPr lang="en-US" altLang="ko-KR" b="1" dirty="0" err="1"/>
              <a:t>label.propagation.community</a:t>
            </a:r>
            <a:r>
              <a:rPr lang="en-US" altLang="ko-KR" dirty="0"/>
              <a:t> [</a:t>
            </a:r>
            <a:r>
              <a:rPr lang="en-US" altLang="ko-KR" dirty="0" err="1"/>
              <a:t>Raghavan</a:t>
            </a:r>
            <a:r>
              <a:rPr lang="en-US" altLang="ko-KR" dirty="0"/>
              <a:t> et al., 2007]: This is a fast, nearly linear time algorithm for detecting community structure in networks. It works by labeling the vertices with unique labels and then updating the labels by majority voting in the neighborhood of the vertex</a:t>
            </a:r>
            <a:r>
              <a:rPr lang="en-US" altLang="ko-KR" dirty="0" smtClean="0"/>
              <a:t>.</a:t>
            </a:r>
          </a:p>
          <a:p>
            <a:r>
              <a:rPr lang="en-US" altLang="ko-KR" b="1" dirty="0" err="1"/>
              <a:t>leading.eigenvector.community</a:t>
            </a:r>
            <a:r>
              <a:rPr lang="en-US" altLang="ko-KR" dirty="0"/>
              <a:t> [Newman, 2006</a:t>
            </a:r>
            <a:r>
              <a:rPr lang="en-US" altLang="ko-KR" dirty="0" smtClean="0"/>
              <a:t>]</a:t>
            </a:r>
          </a:p>
          <a:p>
            <a:r>
              <a:rPr lang="en-US" altLang="ko-KR" b="1" dirty="0" err="1"/>
              <a:t>multilevel.community</a:t>
            </a:r>
            <a:r>
              <a:rPr lang="en-US" altLang="ko-KR" dirty="0"/>
              <a:t> [</a:t>
            </a:r>
            <a:r>
              <a:rPr lang="en-US" altLang="ko-KR" dirty="0" err="1"/>
              <a:t>Blondel</a:t>
            </a:r>
            <a:r>
              <a:rPr lang="en-US" altLang="ko-KR" dirty="0"/>
              <a:t> et al., 2008]: This is a multi-level modularity optimization algorithm (the Louvain method</a:t>
            </a:r>
            <a:r>
              <a:rPr lang="en-US" altLang="ko-KR" dirty="0" smtClean="0"/>
              <a:t>).</a:t>
            </a:r>
          </a:p>
          <a:p>
            <a:r>
              <a:rPr lang="en-US" altLang="ko-KR" b="1" dirty="0" err="1"/>
              <a:t>optimal.community</a:t>
            </a:r>
            <a:r>
              <a:rPr lang="en-US" altLang="ko-KR" dirty="0"/>
              <a:t> [</a:t>
            </a:r>
            <a:r>
              <a:rPr lang="en-US" altLang="ko-KR" dirty="0" err="1"/>
              <a:t>Brandes</a:t>
            </a:r>
            <a:r>
              <a:rPr lang="en-US" altLang="ko-KR" dirty="0"/>
              <a:t> et al., 2008]: Works by maximizing the modularity measure over all possible partitions</a:t>
            </a:r>
            <a:r>
              <a:rPr lang="en-US" altLang="ko-KR" dirty="0" smtClean="0"/>
              <a:t>.</a:t>
            </a:r>
          </a:p>
          <a:p>
            <a:r>
              <a:rPr lang="en-US" altLang="ko-KR" b="1" dirty="0" err="1"/>
              <a:t>spinglass.community</a:t>
            </a:r>
            <a:r>
              <a:rPr lang="en-US" altLang="ko-KR" dirty="0"/>
              <a:t> [</a:t>
            </a:r>
            <a:r>
              <a:rPr lang="en-US" altLang="ko-KR" dirty="0" err="1"/>
              <a:t>Reichardt</a:t>
            </a:r>
            <a:r>
              <a:rPr lang="en-US" altLang="ko-KR" dirty="0"/>
              <a:t> and </a:t>
            </a:r>
            <a:r>
              <a:rPr lang="en-US" altLang="ko-KR" dirty="0" err="1"/>
              <a:t>Bornholdt</a:t>
            </a:r>
            <a:r>
              <a:rPr lang="en-US" altLang="ko-KR" dirty="0"/>
              <a:t>, 2006]: tries to find communities in graphs via a spin-glass model and simulated annealing</a:t>
            </a:r>
            <a:r>
              <a:rPr lang="en-US" altLang="ko-KR" dirty="0" smtClean="0"/>
              <a:t>.</a:t>
            </a:r>
          </a:p>
          <a:p>
            <a:r>
              <a:rPr lang="en-US" altLang="ko-KR" b="1" dirty="0" err="1"/>
              <a:t>walktrap.community</a:t>
            </a:r>
            <a:r>
              <a:rPr lang="en-US" altLang="ko-KR" dirty="0"/>
              <a:t> [Pons and </a:t>
            </a:r>
            <a:r>
              <a:rPr lang="en-US" altLang="ko-KR" dirty="0" err="1"/>
              <a:t>Latapy</a:t>
            </a:r>
            <a:r>
              <a:rPr lang="en-US" altLang="ko-KR" dirty="0"/>
              <a:t>, 2005]: tries to find densely connected subgraphs (communities) in a graph via random walks. The idea is that short random walks tend to stay in the same </a:t>
            </a:r>
            <a:r>
              <a:rPr lang="en-US" altLang="ko-KR" dirty="0" smtClean="0"/>
              <a:t>community</a:t>
            </a:r>
          </a:p>
          <a:p>
            <a:r>
              <a:rPr lang="en-US" altLang="ko-KR" b="1" dirty="0" err="1"/>
              <a:t>infomap.community</a:t>
            </a:r>
            <a:r>
              <a:rPr lang="en-US" altLang="ko-KR" dirty="0"/>
              <a:t> [</a:t>
            </a:r>
            <a:r>
              <a:rPr lang="en-US" altLang="ko-KR" dirty="0" err="1"/>
              <a:t>Rosvall</a:t>
            </a:r>
            <a:r>
              <a:rPr lang="en-US" altLang="ko-KR" dirty="0"/>
              <a:t> and Bergstrom, 2008]: Find community structure that minimizes the expected description length of a random walker trajectory.</a:t>
            </a:r>
            <a:endParaRPr lang="en-US" altLang="ko-KR" dirty="0" smtClean="0"/>
          </a:p>
          <a:p>
            <a:endParaRPr lang="ko-KR" altLang="en-US" dirty="0"/>
          </a:p>
        </p:txBody>
      </p:sp>
    </p:spTree>
    <p:extLst>
      <p:ext uri="{BB962C8B-B14F-4D97-AF65-F5344CB8AC3E}">
        <p14:creationId xmlns:p14="http://schemas.microsoft.com/office/powerpoint/2010/main" val="1013245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r>
              <a:rPr lang="en-US" altLang="ko-KR" dirty="0"/>
              <a:t>karate &lt;- </a:t>
            </a:r>
            <a:r>
              <a:rPr lang="en-US" altLang="ko-KR" dirty="0" err="1"/>
              <a:t>graph.famous</a:t>
            </a:r>
            <a:r>
              <a:rPr lang="en-US" altLang="ko-KR" dirty="0"/>
              <a:t>("Zachary")</a:t>
            </a:r>
          </a:p>
          <a:p>
            <a:r>
              <a:rPr lang="en-US" altLang="ko-KR" dirty="0" err="1"/>
              <a:t>wc</a:t>
            </a:r>
            <a:r>
              <a:rPr lang="en-US" altLang="ko-KR" dirty="0"/>
              <a:t> &lt;- </a:t>
            </a:r>
            <a:r>
              <a:rPr lang="en-US" altLang="ko-KR" dirty="0" err="1"/>
              <a:t>walktrap.community</a:t>
            </a:r>
            <a:r>
              <a:rPr lang="en-US" altLang="ko-KR" dirty="0"/>
              <a:t>(karate)</a:t>
            </a:r>
          </a:p>
          <a:p>
            <a:r>
              <a:rPr lang="en-US" altLang="ko-KR" dirty="0"/>
              <a:t>modularity(</a:t>
            </a:r>
            <a:r>
              <a:rPr lang="en-US" altLang="ko-KR" dirty="0" err="1"/>
              <a:t>wc</a:t>
            </a:r>
            <a:r>
              <a:rPr lang="en-US" altLang="ko-KR" dirty="0"/>
              <a:t>)</a:t>
            </a:r>
          </a:p>
          <a:p>
            <a:r>
              <a:rPr lang="en-US" altLang="ko-KR" dirty="0"/>
              <a:t>membership(</a:t>
            </a:r>
            <a:r>
              <a:rPr lang="en-US" altLang="ko-KR" dirty="0" err="1"/>
              <a:t>wc</a:t>
            </a:r>
            <a:r>
              <a:rPr lang="en-US" altLang="ko-KR" dirty="0"/>
              <a:t>)</a:t>
            </a:r>
          </a:p>
          <a:p>
            <a:r>
              <a:rPr lang="en-US" altLang="ko-KR" dirty="0"/>
              <a:t>plot(</a:t>
            </a:r>
            <a:r>
              <a:rPr lang="en-US" altLang="ko-KR" dirty="0" err="1"/>
              <a:t>wc</a:t>
            </a:r>
            <a:r>
              <a:rPr lang="en-US" altLang="ko-KR" dirty="0"/>
              <a:t>, karate) # plot(karate, </a:t>
            </a:r>
            <a:r>
              <a:rPr lang="en-US" altLang="ko-KR" dirty="0" err="1"/>
              <a:t>vertex.color</a:t>
            </a:r>
            <a:r>
              <a:rPr lang="en-US" altLang="ko-KR" dirty="0"/>
              <a:t>=membership(</a:t>
            </a:r>
            <a:r>
              <a:rPr lang="en-US" altLang="ko-KR" dirty="0" err="1"/>
              <a:t>wc</a:t>
            </a:r>
            <a:r>
              <a:rPr lang="en-US" altLang="ko-KR" dirty="0"/>
              <a:t>))</a:t>
            </a:r>
            <a:endParaRPr lang="en-US" altLang="ko-KR" dirty="0" smtClean="0"/>
          </a:p>
          <a:p>
            <a:endParaRPr lang="ko-KR" altLang="en-US" dirty="0"/>
          </a:p>
        </p:txBody>
      </p:sp>
      <p:pic>
        <p:nvPicPr>
          <p:cNvPr id="4" name="그림 3"/>
          <p:cNvPicPr>
            <a:picLocks noChangeAspect="1"/>
          </p:cNvPicPr>
          <p:nvPr/>
        </p:nvPicPr>
        <p:blipFill>
          <a:blip r:embed="rId2"/>
          <a:stretch>
            <a:fillRect/>
          </a:stretch>
        </p:blipFill>
        <p:spPr>
          <a:xfrm>
            <a:off x="5223152" y="3173828"/>
            <a:ext cx="4047619" cy="3561905"/>
          </a:xfrm>
          <a:prstGeom prst="rect">
            <a:avLst/>
          </a:prstGeom>
        </p:spPr>
      </p:pic>
    </p:spTree>
    <p:extLst>
      <p:ext uri="{BB962C8B-B14F-4D97-AF65-F5344CB8AC3E}">
        <p14:creationId xmlns:p14="http://schemas.microsoft.com/office/powerpoint/2010/main" val="3452030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a:xfrm>
            <a:off x="332518" y="779336"/>
            <a:ext cx="8478965" cy="1786443"/>
          </a:xfrm>
        </p:spPr>
        <p:txBody>
          <a:bodyPr/>
          <a:lstStyle/>
          <a:p>
            <a:r>
              <a:rPr lang="en-US" altLang="ko-KR" dirty="0" smtClean="0"/>
              <a:t>karate </a:t>
            </a:r>
            <a:r>
              <a:rPr lang="en-US" altLang="ko-KR" dirty="0"/>
              <a:t>&lt;- </a:t>
            </a:r>
            <a:r>
              <a:rPr lang="en-US" altLang="ko-KR" dirty="0" err="1"/>
              <a:t>graph.famous</a:t>
            </a:r>
            <a:r>
              <a:rPr lang="en-US" altLang="ko-KR" dirty="0"/>
              <a:t>("Zachary") </a:t>
            </a:r>
            <a:endParaRPr lang="en-US" altLang="ko-KR" dirty="0" smtClean="0"/>
          </a:p>
          <a:p>
            <a:r>
              <a:rPr lang="en-US" altLang="ko-KR" dirty="0" smtClean="0"/>
              <a:t>fc </a:t>
            </a:r>
            <a:r>
              <a:rPr lang="en-US" altLang="ko-KR" dirty="0"/>
              <a:t>&lt;- </a:t>
            </a:r>
            <a:r>
              <a:rPr lang="en-US" altLang="ko-KR" dirty="0" err="1"/>
              <a:t>fastgreedy.community</a:t>
            </a:r>
            <a:r>
              <a:rPr lang="en-US" altLang="ko-KR" dirty="0"/>
              <a:t>(karate) </a:t>
            </a:r>
            <a:endParaRPr lang="en-US" altLang="ko-KR" dirty="0" smtClean="0"/>
          </a:p>
          <a:p>
            <a:r>
              <a:rPr lang="en-US" altLang="ko-KR" dirty="0" err="1" smtClean="0"/>
              <a:t>dendPlot</a:t>
            </a:r>
            <a:r>
              <a:rPr lang="en-US" altLang="ko-KR" dirty="0" smtClean="0"/>
              <a:t>(fc</a:t>
            </a:r>
            <a:r>
              <a:rPr lang="en-US" altLang="ko-KR" dirty="0"/>
              <a:t>)</a:t>
            </a:r>
            <a:endParaRPr lang="ko-KR" altLang="en-US" dirty="0"/>
          </a:p>
        </p:txBody>
      </p:sp>
      <p:pic>
        <p:nvPicPr>
          <p:cNvPr id="4" name="그림 3"/>
          <p:cNvPicPr>
            <a:picLocks noChangeAspect="1"/>
          </p:cNvPicPr>
          <p:nvPr/>
        </p:nvPicPr>
        <p:blipFill>
          <a:blip r:embed="rId2"/>
          <a:stretch>
            <a:fillRect/>
          </a:stretch>
        </p:blipFill>
        <p:spPr>
          <a:xfrm>
            <a:off x="1227843" y="2565779"/>
            <a:ext cx="6373960" cy="4209778"/>
          </a:xfrm>
          <a:prstGeom prst="rect">
            <a:avLst/>
          </a:prstGeom>
        </p:spPr>
      </p:pic>
    </p:spTree>
    <p:extLst>
      <p:ext uri="{BB962C8B-B14F-4D97-AF65-F5344CB8AC3E}">
        <p14:creationId xmlns:p14="http://schemas.microsoft.com/office/powerpoint/2010/main" val="3183542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p:cNvPicPr>
            <a:picLocks noChangeAspect="1"/>
          </p:cNvPicPr>
          <p:nvPr/>
        </p:nvPicPr>
        <p:blipFill>
          <a:blip r:embed="rId2"/>
          <a:stretch>
            <a:fillRect/>
          </a:stretch>
        </p:blipFill>
        <p:spPr>
          <a:xfrm>
            <a:off x="111327" y="1490361"/>
            <a:ext cx="3633631" cy="5138382"/>
          </a:xfrm>
          <a:prstGeom prst="rect">
            <a:avLst/>
          </a:prstGeom>
          <a:ln>
            <a:noFill/>
          </a:ln>
          <a:effectLst>
            <a:outerShdw blurRad="292100" dist="139700" dir="2700000" algn="tl" rotWithShape="0">
              <a:srgbClr val="333333">
                <a:alpha val="65000"/>
              </a:srgbClr>
            </a:outerShdw>
          </a:effectLst>
        </p:spPr>
      </p:pic>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r>
              <a:rPr lang="en-US" altLang="ko-KR" dirty="0" smtClean="0"/>
              <a:t>Network-subgroups-clique</a:t>
            </a:r>
            <a:endParaRPr lang="ko-KR" altLang="en-US" dirty="0"/>
          </a:p>
        </p:txBody>
      </p:sp>
      <p:pic>
        <p:nvPicPr>
          <p:cNvPr id="4" name="그림 3"/>
          <p:cNvPicPr>
            <a:picLocks noChangeAspect="1"/>
          </p:cNvPicPr>
          <p:nvPr/>
        </p:nvPicPr>
        <p:blipFill>
          <a:blip r:embed="rId3"/>
          <a:stretch>
            <a:fillRect/>
          </a:stretch>
        </p:blipFill>
        <p:spPr>
          <a:xfrm>
            <a:off x="3744958" y="779336"/>
            <a:ext cx="5163033" cy="31451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64569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 </a:t>
            </a:r>
            <a:r>
              <a:rPr lang="ko-KR" altLang="en-US" dirty="0" err="1" smtClean="0"/>
              <a:t>실습과제</a:t>
            </a:r>
            <a:endParaRPr lang="ko-KR" altLang="en-US" dirty="0"/>
          </a:p>
        </p:txBody>
      </p:sp>
      <p:sp>
        <p:nvSpPr>
          <p:cNvPr id="3" name="내용 개체 틀 2"/>
          <p:cNvSpPr>
            <a:spLocks noGrp="1"/>
          </p:cNvSpPr>
          <p:nvPr>
            <p:ph idx="1"/>
          </p:nvPr>
        </p:nvSpPr>
        <p:spPr/>
        <p:txBody>
          <a:bodyPr/>
          <a:lstStyle/>
          <a:p>
            <a:r>
              <a:rPr lang="ko-KR" altLang="en-US" dirty="0" smtClean="0"/>
              <a:t>주어진 </a:t>
            </a:r>
            <a:r>
              <a:rPr lang="en-US" altLang="ko-KR" dirty="0" err="1" smtClean="0"/>
              <a:t>Wikipedia.glm</a:t>
            </a:r>
            <a:r>
              <a:rPr lang="en-US" altLang="ko-KR" dirty="0" smtClean="0"/>
              <a:t> </a:t>
            </a:r>
            <a:r>
              <a:rPr lang="ko-KR" altLang="en-US" dirty="0" smtClean="0"/>
              <a:t>데이터를 </a:t>
            </a:r>
            <a:r>
              <a:rPr lang="ko-KR" altLang="en-US" dirty="0" err="1" smtClean="0"/>
              <a:t>로딩하시오</a:t>
            </a:r>
            <a:r>
              <a:rPr lang="en-US" altLang="ko-KR" dirty="0" smtClean="0"/>
              <a:t>.</a:t>
            </a:r>
            <a:endParaRPr lang="en-US" altLang="ko-KR" dirty="0"/>
          </a:p>
          <a:p>
            <a:pPr lvl="1"/>
            <a:r>
              <a:rPr lang="en-US" altLang="ko-KR" dirty="0" smtClean="0"/>
              <a:t>wiki </a:t>
            </a:r>
            <a:r>
              <a:rPr lang="en-US" altLang="ko-KR" dirty="0"/>
              <a:t>&lt;- </a:t>
            </a:r>
            <a:r>
              <a:rPr lang="en-US" altLang="ko-KR" dirty="0" err="1"/>
              <a:t>read.graph</a:t>
            </a:r>
            <a:r>
              <a:rPr lang="en-US" altLang="ko-KR" dirty="0"/>
              <a:t>("</a:t>
            </a:r>
            <a:r>
              <a:rPr lang="en-US" altLang="ko-KR" dirty="0" err="1"/>
              <a:t>wikipedia.gml</a:t>
            </a:r>
            <a:r>
              <a:rPr lang="en-US" altLang="ko-KR" dirty="0"/>
              <a:t>", format="</a:t>
            </a:r>
            <a:r>
              <a:rPr lang="en-US" altLang="ko-KR" dirty="0" err="1"/>
              <a:t>gml</a:t>
            </a:r>
            <a:r>
              <a:rPr lang="en-US" altLang="ko-KR" dirty="0" smtClean="0"/>
              <a:t>")</a:t>
            </a:r>
          </a:p>
          <a:p>
            <a:pPr lvl="1"/>
            <a:endParaRPr lang="en-US" altLang="ko-KR" dirty="0"/>
          </a:p>
          <a:p>
            <a:r>
              <a:rPr lang="ko-KR" altLang="en-US" dirty="0" smtClean="0"/>
              <a:t>임의의 커뮤니티 검출 알고리즘을 사용하여 군집화 하시오</a:t>
            </a:r>
            <a:r>
              <a:rPr lang="en-US" altLang="ko-KR" dirty="0" smtClean="0"/>
              <a:t>.</a:t>
            </a:r>
          </a:p>
          <a:p>
            <a:r>
              <a:rPr lang="ko-KR" altLang="en-US" dirty="0" smtClean="0"/>
              <a:t>군집의 의미가 있는지 간단히 기술하시오</a:t>
            </a:r>
            <a:r>
              <a:rPr lang="en-US" altLang="ko-KR" dirty="0" smtClean="0"/>
              <a:t>.</a:t>
            </a:r>
          </a:p>
          <a:p>
            <a:pPr lvl="1"/>
            <a:r>
              <a:rPr lang="en-US" altLang="ko-KR" dirty="0" smtClean="0"/>
              <a:t>Label </a:t>
            </a:r>
            <a:r>
              <a:rPr lang="ko-KR" altLang="en-US" dirty="0" smtClean="0"/>
              <a:t>속성을 보고 판단</a:t>
            </a:r>
            <a:endParaRPr lang="en-US" altLang="ko-KR" dirty="0" smtClean="0"/>
          </a:p>
          <a:p>
            <a:endParaRPr lang="en-US" altLang="ko-KR" dirty="0"/>
          </a:p>
          <a:p>
            <a:endParaRPr lang="ko-KR" altLang="en-US" dirty="0"/>
          </a:p>
        </p:txBody>
      </p:sp>
    </p:spTree>
    <p:extLst>
      <p:ext uri="{BB962C8B-B14F-4D97-AF65-F5344CB8AC3E}">
        <p14:creationId xmlns:p14="http://schemas.microsoft.com/office/powerpoint/2010/main" val="2090916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r>
              <a:rPr lang="en-US" altLang="ko-KR" dirty="0" smtClean="0"/>
              <a:t>Network-subgroups-k-clique</a:t>
            </a:r>
            <a:endParaRPr lang="ko-KR" altLang="en-US" dirty="0"/>
          </a:p>
        </p:txBody>
      </p:sp>
      <p:pic>
        <p:nvPicPr>
          <p:cNvPr id="4" name="그림 3"/>
          <p:cNvPicPr>
            <a:picLocks noChangeAspect="1"/>
          </p:cNvPicPr>
          <p:nvPr/>
        </p:nvPicPr>
        <p:blipFill>
          <a:blip r:embed="rId2"/>
          <a:stretch>
            <a:fillRect/>
          </a:stretch>
        </p:blipFill>
        <p:spPr>
          <a:xfrm>
            <a:off x="3756668" y="528944"/>
            <a:ext cx="4800480" cy="2327505"/>
          </a:xfrm>
          <a:prstGeom prst="rect">
            <a:avLst/>
          </a:prstGeom>
          <a:ln>
            <a:noFill/>
          </a:ln>
          <a:effectLst>
            <a:outerShdw blurRad="292100" dist="139700" dir="2700000" algn="tl" rotWithShape="0">
              <a:srgbClr val="333333">
                <a:alpha val="65000"/>
              </a:srgbClr>
            </a:outerShdw>
          </a:effectLst>
        </p:spPr>
      </p:pic>
      <p:pic>
        <p:nvPicPr>
          <p:cNvPr id="5" name="그림 4"/>
          <p:cNvPicPr>
            <a:picLocks noChangeAspect="1"/>
          </p:cNvPicPr>
          <p:nvPr/>
        </p:nvPicPr>
        <p:blipFill>
          <a:blip r:embed="rId3"/>
          <a:stretch>
            <a:fillRect/>
          </a:stretch>
        </p:blipFill>
        <p:spPr>
          <a:xfrm>
            <a:off x="332518" y="1190107"/>
            <a:ext cx="2209524" cy="3085714"/>
          </a:xfrm>
          <a:prstGeom prst="rect">
            <a:avLst/>
          </a:prstGeom>
          <a:ln>
            <a:noFill/>
          </a:ln>
          <a:effectLst>
            <a:outerShdw blurRad="292100" dist="139700" dir="2700000" algn="tl" rotWithShape="0">
              <a:srgbClr val="333333">
                <a:alpha val="65000"/>
              </a:srgbClr>
            </a:outerShdw>
          </a:effectLst>
        </p:spPr>
      </p:pic>
      <p:pic>
        <p:nvPicPr>
          <p:cNvPr id="6" name="그림 5"/>
          <p:cNvPicPr>
            <a:picLocks noChangeAspect="1"/>
          </p:cNvPicPr>
          <p:nvPr/>
        </p:nvPicPr>
        <p:blipFill rotWithShape="1">
          <a:blip r:embed="rId4"/>
          <a:srcRect r="16771" b="8629"/>
          <a:stretch/>
        </p:blipFill>
        <p:spPr>
          <a:xfrm>
            <a:off x="2921967" y="2974268"/>
            <a:ext cx="5764833" cy="37529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87645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r>
              <a:rPr lang="en-US" altLang="ko-KR" dirty="0" smtClean="0"/>
              <a:t>Network-subgroups-k-clan</a:t>
            </a:r>
            <a:endParaRPr lang="ko-KR" altLang="en-US" dirty="0"/>
          </a:p>
          <a:p>
            <a:endParaRPr lang="ko-KR" altLang="en-US" dirty="0"/>
          </a:p>
        </p:txBody>
      </p:sp>
      <p:pic>
        <p:nvPicPr>
          <p:cNvPr id="4" name="그림 3"/>
          <p:cNvPicPr>
            <a:picLocks noChangeAspect="1"/>
          </p:cNvPicPr>
          <p:nvPr/>
        </p:nvPicPr>
        <p:blipFill>
          <a:blip r:embed="rId2"/>
          <a:stretch>
            <a:fillRect/>
          </a:stretch>
        </p:blipFill>
        <p:spPr>
          <a:xfrm>
            <a:off x="4062304" y="642858"/>
            <a:ext cx="4749179" cy="2649720"/>
          </a:xfrm>
          <a:prstGeom prst="rect">
            <a:avLst/>
          </a:prstGeom>
        </p:spPr>
      </p:pic>
      <p:pic>
        <p:nvPicPr>
          <p:cNvPr id="5" name="그림 4"/>
          <p:cNvPicPr>
            <a:picLocks noChangeAspect="1"/>
          </p:cNvPicPr>
          <p:nvPr/>
        </p:nvPicPr>
        <p:blipFill>
          <a:blip r:embed="rId3"/>
          <a:stretch>
            <a:fillRect/>
          </a:stretch>
        </p:blipFill>
        <p:spPr>
          <a:xfrm>
            <a:off x="748440" y="1731597"/>
            <a:ext cx="2542857" cy="2876190"/>
          </a:xfrm>
          <a:prstGeom prst="rect">
            <a:avLst/>
          </a:prstGeom>
        </p:spPr>
      </p:pic>
    </p:spTree>
    <p:extLst>
      <p:ext uri="{BB962C8B-B14F-4D97-AF65-F5344CB8AC3E}">
        <p14:creationId xmlns:p14="http://schemas.microsoft.com/office/powerpoint/2010/main" val="2471501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r>
              <a:rPr lang="en-US" altLang="ko-KR" dirty="0" smtClean="0"/>
              <a:t>Network-subgroups-k-</a:t>
            </a:r>
            <a:r>
              <a:rPr lang="en-US" altLang="ko-KR" dirty="0" err="1" smtClean="0"/>
              <a:t>plex</a:t>
            </a:r>
            <a:endParaRPr lang="ko-KR" altLang="en-US" dirty="0"/>
          </a:p>
          <a:p>
            <a:endParaRPr lang="ko-KR" altLang="en-US" dirty="0"/>
          </a:p>
        </p:txBody>
      </p:sp>
      <p:pic>
        <p:nvPicPr>
          <p:cNvPr id="4" name="그림 3"/>
          <p:cNvPicPr>
            <a:picLocks noChangeAspect="1"/>
          </p:cNvPicPr>
          <p:nvPr/>
        </p:nvPicPr>
        <p:blipFill>
          <a:blip r:embed="rId2"/>
          <a:stretch>
            <a:fillRect/>
          </a:stretch>
        </p:blipFill>
        <p:spPr>
          <a:xfrm>
            <a:off x="1514896" y="3449994"/>
            <a:ext cx="5249423" cy="2900659"/>
          </a:xfrm>
          <a:prstGeom prst="rect">
            <a:avLst/>
          </a:prstGeom>
          <a:ln>
            <a:noFill/>
          </a:ln>
          <a:effectLst>
            <a:outerShdw blurRad="292100" dist="139700" dir="2700000" algn="tl" rotWithShape="0">
              <a:srgbClr val="333333">
                <a:alpha val="65000"/>
              </a:srgbClr>
            </a:outerShdw>
          </a:effectLst>
        </p:spPr>
      </p:pic>
      <p:pic>
        <p:nvPicPr>
          <p:cNvPr id="5" name="그림 4"/>
          <p:cNvPicPr>
            <a:picLocks noChangeAspect="1"/>
          </p:cNvPicPr>
          <p:nvPr/>
        </p:nvPicPr>
        <p:blipFill>
          <a:blip r:embed="rId3"/>
          <a:stretch>
            <a:fillRect/>
          </a:stretch>
        </p:blipFill>
        <p:spPr>
          <a:xfrm>
            <a:off x="3931856" y="779336"/>
            <a:ext cx="4754944" cy="25359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80856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smtClean="0"/>
              <a:t>In UCINET</a:t>
            </a:r>
            <a:endParaRPr lang="ko-KR" altLang="en-US" dirty="0"/>
          </a:p>
        </p:txBody>
      </p:sp>
      <p:sp>
        <p:nvSpPr>
          <p:cNvPr id="5" name="내용 개체 틀 4"/>
          <p:cNvSpPr>
            <a:spLocks noGrp="1"/>
          </p:cNvSpPr>
          <p:nvPr>
            <p:ph idx="1"/>
          </p:nvPr>
        </p:nvSpPr>
        <p:spPr/>
        <p:txBody>
          <a:bodyPr/>
          <a:lstStyle/>
          <a:p>
            <a:r>
              <a:rPr lang="en-US" altLang="ko-KR" dirty="0" err="1" smtClean="0"/>
              <a:t>campnet</a:t>
            </a:r>
            <a:r>
              <a:rPr lang="en-US" altLang="ko-KR" dirty="0" smtClean="0"/>
              <a:t> </a:t>
            </a:r>
            <a:r>
              <a:rPr lang="ko-KR" altLang="en-US" dirty="0" err="1" smtClean="0"/>
              <a:t>데이터셋을</a:t>
            </a:r>
            <a:r>
              <a:rPr lang="ko-KR" altLang="en-US" dirty="0" smtClean="0"/>
              <a:t> 활용하여 네트워크 분석</a:t>
            </a:r>
            <a:endParaRPr lang="en-US" altLang="ko-KR" dirty="0" smtClean="0"/>
          </a:p>
          <a:p>
            <a:pPr lvl="1"/>
            <a:r>
              <a:rPr lang="en-US" altLang="ko-KR" dirty="0" smtClean="0"/>
              <a:t>18</a:t>
            </a:r>
            <a:r>
              <a:rPr lang="ko-KR" altLang="en-US" dirty="0" smtClean="0"/>
              <a:t>명이 </a:t>
            </a:r>
            <a:r>
              <a:rPr lang="en-US" altLang="ko-KR" dirty="0" smtClean="0"/>
              <a:t>3</a:t>
            </a:r>
            <a:r>
              <a:rPr lang="ko-KR" altLang="en-US" dirty="0" smtClean="0"/>
              <a:t>주의 워크숍 후 자신과 가장 교류가 많았던 </a:t>
            </a:r>
            <a:r>
              <a:rPr lang="en-US" altLang="ko-KR" dirty="0" smtClean="0"/>
              <a:t>3</a:t>
            </a:r>
            <a:r>
              <a:rPr lang="ko-KR" altLang="en-US" dirty="0" smtClean="0"/>
              <a:t>명을 지목</a:t>
            </a:r>
            <a:endParaRPr lang="ko-KR" altLang="en-US" dirty="0"/>
          </a:p>
        </p:txBody>
      </p:sp>
      <p:pic>
        <p:nvPicPr>
          <p:cNvPr id="2" name="그림 1"/>
          <p:cNvPicPr>
            <a:picLocks noChangeAspect="1"/>
          </p:cNvPicPr>
          <p:nvPr/>
        </p:nvPicPr>
        <p:blipFill>
          <a:blip r:embed="rId2"/>
          <a:stretch>
            <a:fillRect/>
          </a:stretch>
        </p:blipFill>
        <p:spPr>
          <a:xfrm>
            <a:off x="332518" y="1785580"/>
            <a:ext cx="5800000" cy="1990476"/>
          </a:xfrm>
          <a:prstGeom prst="rect">
            <a:avLst/>
          </a:prstGeom>
          <a:ln>
            <a:noFill/>
          </a:ln>
          <a:effectLst>
            <a:outerShdw blurRad="292100" dist="139700" dir="2700000" algn="tl" rotWithShape="0">
              <a:srgbClr val="333333">
                <a:alpha val="65000"/>
              </a:srgbClr>
            </a:outerShdw>
          </a:effectLst>
        </p:spPr>
      </p:pic>
      <p:sp>
        <p:nvSpPr>
          <p:cNvPr id="10" name="아래쪽 화살표 9"/>
          <p:cNvSpPr/>
          <p:nvPr/>
        </p:nvSpPr>
        <p:spPr>
          <a:xfrm rot="2330035">
            <a:off x="2095863" y="2137622"/>
            <a:ext cx="231493" cy="2721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3"/>
          <a:stretch>
            <a:fillRect/>
          </a:stretch>
        </p:blipFill>
        <p:spPr>
          <a:xfrm>
            <a:off x="75558" y="3342149"/>
            <a:ext cx="4623053" cy="2880302"/>
          </a:xfrm>
          <a:prstGeom prst="rect">
            <a:avLst/>
          </a:prstGeom>
          <a:ln>
            <a:noFill/>
          </a:ln>
          <a:effectLst>
            <a:outerShdw blurRad="292100" dist="139700" dir="2700000" algn="tl" rotWithShape="0">
              <a:srgbClr val="333333">
                <a:alpha val="65000"/>
              </a:srgbClr>
            </a:outerShdw>
          </a:effectLst>
        </p:spPr>
      </p:pic>
      <p:sp>
        <p:nvSpPr>
          <p:cNvPr id="11" name="아래쪽 화살표 10"/>
          <p:cNvSpPr/>
          <p:nvPr/>
        </p:nvSpPr>
        <p:spPr>
          <a:xfrm rot="2330035">
            <a:off x="1830028" y="4529923"/>
            <a:ext cx="231493" cy="2721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 name="그림 11"/>
          <p:cNvPicPr>
            <a:picLocks noChangeAspect="1"/>
          </p:cNvPicPr>
          <p:nvPr/>
        </p:nvPicPr>
        <p:blipFill>
          <a:blip r:embed="rId4"/>
          <a:stretch>
            <a:fillRect/>
          </a:stretch>
        </p:blipFill>
        <p:spPr>
          <a:xfrm>
            <a:off x="4698611" y="3033461"/>
            <a:ext cx="4289380" cy="36221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61005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NetDraw</a:t>
            </a:r>
            <a:r>
              <a:rPr lang="ko-KR" altLang="en-US" dirty="0" smtClean="0"/>
              <a:t>로 그래프 보기</a:t>
            </a:r>
            <a:endParaRPr lang="ko-KR" altLang="en-US" dirty="0"/>
          </a:p>
        </p:txBody>
      </p:sp>
      <p:sp>
        <p:nvSpPr>
          <p:cNvPr id="3" name="내용 개체 틀 2"/>
          <p:cNvSpPr>
            <a:spLocks noGrp="1"/>
          </p:cNvSpPr>
          <p:nvPr>
            <p:ph idx="1"/>
          </p:nvPr>
        </p:nvSpPr>
        <p:spPr/>
        <p:txBody>
          <a:bodyPr/>
          <a:lstStyle/>
          <a:p>
            <a:endParaRPr lang="ko-KR" altLang="en-US" dirty="0"/>
          </a:p>
        </p:txBody>
      </p:sp>
      <p:pic>
        <p:nvPicPr>
          <p:cNvPr id="5" name="그림 4"/>
          <p:cNvPicPr>
            <a:picLocks noChangeAspect="1"/>
          </p:cNvPicPr>
          <p:nvPr/>
        </p:nvPicPr>
        <p:blipFill>
          <a:blip r:embed="rId2"/>
          <a:stretch>
            <a:fillRect/>
          </a:stretch>
        </p:blipFill>
        <p:spPr>
          <a:xfrm>
            <a:off x="457200" y="779336"/>
            <a:ext cx="8123809" cy="3847619"/>
          </a:xfrm>
          <a:prstGeom prst="rect">
            <a:avLst/>
          </a:prstGeom>
        </p:spPr>
      </p:pic>
    </p:spTree>
    <p:extLst>
      <p:ext uri="{BB962C8B-B14F-4D97-AF65-F5344CB8AC3E}">
        <p14:creationId xmlns:p14="http://schemas.microsoft.com/office/powerpoint/2010/main" val="389549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NetDraw</a:t>
            </a:r>
            <a:r>
              <a:rPr lang="ko-KR" altLang="en-US" dirty="0"/>
              <a:t>로 그래프 보기</a:t>
            </a:r>
          </a:p>
        </p:txBody>
      </p:sp>
      <p:sp>
        <p:nvSpPr>
          <p:cNvPr id="3" name="내용 개체 틀 2"/>
          <p:cNvSpPr>
            <a:spLocks noGrp="1"/>
          </p:cNvSpPr>
          <p:nvPr>
            <p:ph idx="1"/>
          </p:nvPr>
        </p:nvSpPr>
        <p:spPr/>
        <p:txBody>
          <a:bodyPr/>
          <a:lstStyle/>
          <a:p>
            <a:endParaRPr lang="ko-KR" altLang="en-US"/>
          </a:p>
        </p:txBody>
      </p:sp>
      <p:pic>
        <p:nvPicPr>
          <p:cNvPr id="4" name="그림 3"/>
          <p:cNvPicPr>
            <a:picLocks noChangeAspect="1"/>
          </p:cNvPicPr>
          <p:nvPr/>
        </p:nvPicPr>
        <p:blipFill>
          <a:blip r:embed="rId2"/>
          <a:stretch>
            <a:fillRect/>
          </a:stretch>
        </p:blipFill>
        <p:spPr>
          <a:xfrm>
            <a:off x="1033905" y="1266153"/>
            <a:ext cx="7076190" cy="3723809"/>
          </a:xfrm>
          <a:prstGeom prst="rect">
            <a:avLst/>
          </a:prstGeom>
        </p:spPr>
      </p:pic>
      <p:sp>
        <p:nvSpPr>
          <p:cNvPr id="5" name="아래쪽 화살표 4"/>
          <p:cNvSpPr/>
          <p:nvPr/>
        </p:nvSpPr>
        <p:spPr>
          <a:xfrm rot="2330035">
            <a:off x="1656025" y="1593612"/>
            <a:ext cx="231493" cy="2721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아래쪽 화살표 5"/>
          <p:cNvSpPr/>
          <p:nvPr/>
        </p:nvSpPr>
        <p:spPr>
          <a:xfrm rot="2330035">
            <a:off x="7074906" y="2486792"/>
            <a:ext cx="231493" cy="2721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065918065"/>
      </p:ext>
    </p:extLst>
  </p:cSld>
  <p:clrMapOvr>
    <a:masterClrMapping/>
  </p:clrMapOvr>
</p:sld>
</file>

<file path=ppt/theme/theme1.xml><?xml version="1.0" encoding="utf-8"?>
<a:theme xmlns:a="http://schemas.openxmlformats.org/drawingml/2006/main" name="New_Simple01">
  <a:themeElements>
    <a:clrScheme name="파랑">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New_Simple01">
      <a:majorFont>
        <a:latin typeface="Tw Cen MT"/>
        <a:ea typeface=""/>
        <a:cs typeface=""/>
        <a:font script="Grek" typeface="Calibri"/>
        <a:font script="Cyrl" typeface="Calibri"/>
        <a:font script="Jpan" typeface="HGPｺﾞｼｯｸE"/>
        <a:font script="Hang" typeface="맑은 고딕"/>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맑은 고딕"/>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New_Simple01">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hade val="100000"/>
                <a:satMod val="165000"/>
              </a:schemeClr>
            </a:gs>
            <a:gs pos="55000">
              <a:schemeClr val="phClr">
                <a:tint val="83000"/>
                <a:shade val="100000"/>
                <a:satMod val="155000"/>
              </a:schemeClr>
            </a:gs>
            <a:gs pos="100000">
              <a:schemeClr val="phClr">
                <a:shade val="85000"/>
                <a:satMod val="100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a:rot lat="0" lon="0" rev="0"/>
            </a:camera>
            <a:lightRig rig="glow" dir="t">
              <a:rot lat="0" lon="0" rev="20040000"/>
            </a:lightRig>
          </a:scene3d>
          <a:sp3d contourW="12700">
            <a:bevelT w="38100" h="25400" prst="softRound"/>
            <a:contourClr>
              <a:schemeClr val="phClr"/>
            </a:contourClr>
          </a:sp3d>
        </a:effectStyle>
      </a:effectStyleLst>
      <a:bgFillStyleLst>
        <a:solidFill>
          <a:schemeClr val="phClr"/>
        </a:solidFill>
        <a:gradFill rotWithShape="1">
          <a:gsLst>
            <a:gs pos="0">
              <a:schemeClr val="phClr">
                <a:tint val="85000"/>
                <a:hueMod val="105000"/>
                <a:satMod val="250000"/>
              </a:schemeClr>
            </a:gs>
            <a:gs pos="100000">
              <a:schemeClr val="phClr">
                <a:tint val="95000"/>
                <a:shade val="100000"/>
                <a:satMod val="200000"/>
              </a:schemeClr>
            </a:gs>
          </a:gsLst>
          <a:lin ang="2700000" scaled="0"/>
        </a:gradFill>
        <a:gradFill rotWithShape="1">
          <a:gsLst>
            <a:gs pos="0">
              <a:schemeClr val="phClr">
                <a:tint val="94000"/>
                <a:satMod val="200000"/>
              </a:schemeClr>
            </a:gs>
            <a:gs pos="100000">
              <a:schemeClr val="phClr">
                <a:shade val="70000"/>
                <a:satMod val="200000"/>
              </a:schemeClr>
            </a:gs>
          </a:gsLst>
          <a:path path="circle">
            <a:fillToRect l="40000" r="40000" b="6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심플 테마</Template>
  <TotalTime>38099</TotalTime>
  <Words>396</Words>
  <Application>Microsoft Office PowerPoint</Application>
  <PresentationFormat>화면 슬라이드 쇼(4:3)</PresentationFormat>
  <Paragraphs>63</Paragraphs>
  <Slides>30</Slides>
  <Notes>1</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30</vt:i4>
      </vt:variant>
    </vt:vector>
  </HeadingPairs>
  <TitlesOfParts>
    <vt:vector size="37" baseType="lpstr">
      <vt:lpstr>맑은 고딕</vt:lpstr>
      <vt:lpstr>Arial</vt:lpstr>
      <vt:lpstr>Brush Script MT</vt:lpstr>
      <vt:lpstr>Lucida Console</vt:lpstr>
      <vt:lpstr>Tw Cen MT</vt:lpstr>
      <vt:lpstr>Wingdings 3</vt:lpstr>
      <vt:lpstr>New_Simple01</vt:lpstr>
      <vt:lpstr>Chapter 7. 커뮤니티 분석 실습1</vt:lpstr>
      <vt:lpstr>In UCINET</vt:lpstr>
      <vt:lpstr>PowerPoint 프레젠테이션</vt:lpstr>
      <vt:lpstr>PowerPoint 프레젠테이션</vt:lpstr>
      <vt:lpstr>PowerPoint 프레젠테이션</vt:lpstr>
      <vt:lpstr>PowerPoint 프레젠테이션</vt:lpstr>
      <vt:lpstr>In UCINET</vt:lpstr>
      <vt:lpstr>NetDraw로 그래프 보기</vt:lpstr>
      <vt:lpstr>NetDraw로 그래프 보기</vt:lpstr>
      <vt:lpstr>NetDraw로 그래프 보기</vt:lpstr>
      <vt:lpstr>중심도 측정하기</vt:lpstr>
      <vt:lpstr>중심도 측정하기</vt:lpstr>
      <vt:lpstr>중심도 측정하기</vt:lpstr>
      <vt:lpstr>중심도 측정하기</vt:lpstr>
      <vt:lpstr>네트워크 측정</vt:lpstr>
      <vt:lpstr>네트워크 측정</vt:lpstr>
      <vt:lpstr>커뮤니티 분석</vt:lpstr>
      <vt:lpstr>커뮤니티 분석</vt:lpstr>
      <vt:lpstr>커뮤니티 분석</vt:lpstr>
      <vt:lpstr>커뮤니티 분석</vt:lpstr>
      <vt:lpstr>커뮤니티 분석</vt:lpstr>
      <vt:lpstr>커뮤니티 분석</vt:lpstr>
      <vt:lpstr>k-코어</vt:lpstr>
      <vt:lpstr>k-코어</vt:lpstr>
      <vt:lpstr>클릭</vt:lpstr>
      <vt:lpstr>PowerPoint 프레젠테이션</vt:lpstr>
      <vt:lpstr>In R</vt:lpstr>
      <vt:lpstr>PowerPoint 프레젠테이션</vt:lpstr>
      <vt:lpstr>PowerPoint 프레젠테이션</vt:lpstr>
      <vt:lpstr>R 실습과제</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C언어 시작하기</dc:title>
  <dc:creator>Gem Park</dc:creator>
  <cp:lastModifiedBy>Administrator</cp:lastModifiedBy>
  <cp:revision>282</cp:revision>
  <cp:lastPrinted>2017-09-25T05:18:54Z</cp:lastPrinted>
  <dcterms:created xsi:type="dcterms:W3CDTF">2017-02-14T06:30:40Z</dcterms:created>
  <dcterms:modified xsi:type="dcterms:W3CDTF">2018-07-11T02:57:22Z</dcterms:modified>
</cp:coreProperties>
</file>