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FAAD-2B7E-445E-AFD3-024C5E64556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7104-ECA3-459D-844A-69A2BBC0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55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FAAD-2B7E-445E-AFD3-024C5E64556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7104-ECA3-459D-844A-69A2BBC0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06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FAAD-2B7E-445E-AFD3-024C5E64556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7104-ECA3-459D-844A-69A2BBC0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0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FAAD-2B7E-445E-AFD3-024C5E64556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7104-ECA3-459D-844A-69A2BBC0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3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FAAD-2B7E-445E-AFD3-024C5E64556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7104-ECA3-459D-844A-69A2BBC0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38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FAAD-2B7E-445E-AFD3-024C5E64556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7104-ECA3-459D-844A-69A2BBC0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5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FAAD-2B7E-445E-AFD3-024C5E64556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7104-ECA3-459D-844A-69A2BBC0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1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FAAD-2B7E-445E-AFD3-024C5E64556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7104-ECA3-459D-844A-69A2BBC0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4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FAAD-2B7E-445E-AFD3-024C5E64556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7104-ECA3-459D-844A-69A2BBC0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65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FAAD-2B7E-445E-AFD3-024C5E64556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7104-ECA3-459D-844A-69A2BBC0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1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FAAD-2B7E-445E-AFD3-024C5E64556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7104-ECA3-459D-844A-69A2BBC0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0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8FAAD-2B7E-445E-AFD3-024C5E64556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D7104-ECA3-459D-844A-69A2BBC0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38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>
            <a:extLst>
              <a:ext uri="{FF2B5EF4-FFF2-40B4-BE49-F238E27FC236}">
                <a16:creationId xmlns:a16="http://schemas.microsoft.com/office/drawing/2014/main" id="{EB36F15C-74A0-43D4-A8BD-AC7179668373}"/>
              </a:ext>
            </a:extLst>
          </p:cNvPr>
          <p:cNvSpPr/>
          <p:nvPr/>
        </p:nvSpPr>
        <p:spPr>
          <a:xfrm>
            <a:off x="10426294" y="772593"/>
            <a:ext cx="1571347" cy="65735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5CE0ADC-6CC8-4466-B69F-8A61E2E348EA}"/>
              </a:ext>
            </a:extLst>
          </p:cNvPr>
          <p:cNvGrpSpPr/>
          <p:nvPr/>
        </p:nvGrpSpPr>
        <p:grpSpPr>
          <a:xfrm>
            <a:off x="11273075" y="1902142"/>
            <a:ext cx="523782" cy="774679"/>
            <a:chOff x="1464816" y="1819922"/>
            <a:chExt cx="905522" cy="122191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354A790-C39A-48C2-82DF-8DE4E771E4BA}"/>
                </a:ext>
              </a:extLst>
            </p:cNvPr>
            <p:cNvSpPr/>
            <p:nvPr/>
          </p:nvSpPr>
          <p:spPr>
            <a:xfrm>
              <a:off x="1651247" y="1819922"/>
              <a:ext cx="461638" cy="452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091A035-45E3-4048-8F0A-01173BF294A7}"/>
                </a:ext>
              </a:extLst>
            </p:cNvPr>
            <p:cNvCxnSpPr>
              <a:cxnSpLocks/>
              <a:stCxn id="44" idx="4"/>
            </p:cNvCxnSpPr>
            <p:nvPr/>
          </p:nvCxnSpPr>
          <p:spPr>
            <a:xfrm>
              <a:off x="1882065" y="2272683"/>
              <a:ext cx="0" cy="3874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55514894-5AB6-4B79-8581-8A37B1F0D975}"/>
                </a:ext>
              </a:extLst>
            </p:cNvPr>
            <p:cNvCxnSpPr>
              <a:cxnSpLocks/>
            </p:cNvCxnSpPr>
            <p:nvPr/>
          </p:nvCxnSpPr>
          <p:spPr>
            <a:xfrm>
              <a:off x="1464816" y="2388093"/>
              <a:ext cx="9055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6F548E8-2C4D-4DBC-AC43-F99DD589B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5836" y="2660098"/>
              <a:ext cx="346230" cy="3817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666AFAB-1F97-4EAE-B920-354C272B9B45}"/>
                </a:ext>
              </a:extLst>
            </p:cNvPr>
            <p:cNvCxnSpPr>
              <a:cxnSpLocks/>
            </p:cNvCxnSpPr>
            <p:nvPr/>
          </p:nvCxnSpPr>
          <p:spPr>
            <a:xfrm>
              <a:off x="1869424" y="2660098"/>
              <a:ext cx="355107" cy="3817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333FEAC0-940C-4DD6-86E3-219CCBEF3701}"/>
              </a:ext>
            </a:extLst>
          </p:cNvPr>
          <p:cNvGrpSpPr/>
          <p:nvPr/>
        </p:nvGrpSpPr>
        <p:grpSpPr>
          <a:xfrm>
            <a:off x="10868025" y="3266624"/>
            <a:ext cx="201930" cy="107474"/>
            <a:chOff x="10868025" y="3266624"/>
            <a:chExt cx="201930" cy="107474"/>
          </a:xfrm>
        </p:grpSpPr>
        <p:sp>
          <p:nvSpPr>
            <p:cNvPr id="240" name="이등변 삼각형 239">
              <a:extLst>
                <a:ext uri="{FF2B5EF4-FFF2-40B4-BE49-F238E27FC236}">
                  <a16:creationId xmlns:a16="http://schemas.microsoft.com/office/drawing/2014/main" id="{FD173ED5-DF7D-45C8-A795-73BAEB516850}"/>
                </a:ext>
              </a:extLst>
            </p:cNvPr>
            <p:cNvSpPr/>
            <p:nvPr/>
          </p:nvSpPr>
          <p:spPr>
            <a:xfrm>
              <a:off x="10898080" y="3266624"/>
              <a:ext cx="144972" cy="10747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150B23F4-8A6B-4A1F-9C8C-194918159489}"/>
                </a:ext>
              </a:extLst>
            </p:cNvPr>
            <p:cNvCxnSpPr>
              <a:cxnSpLocks/>
            </p:cNvCxnSpPr>
            <p:nvPr/>
          </p:nvCxnSpPr>
          <p:spPr>
            <a:xfrm>
              <a:off x="10868025" y="3374098"/>
              <a:ext cx="20193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이등변 삼각형 247">
            <a:extLst>
              <a:ext uri="{FF2B5EF4-FFF2-40B4-BE49-F238E27FC236}">
                <a16:creationId xmlns:a16="http://schemas.microsoft.com/office/drawing/2014/main" id="{43B06EC6-B627-4E7B-9AF6-92AD9D0F909F}"/>
              </a:ext>
            </a:extLst>
          </p:cNvPr>
          <p:cNvSpPr/>
          <p:nvPr/>
        </p:nvSpPr>
        <p:spPr>
          <a:xfrm>
            <a:off x="11225023" y="3711216"/>
            <a:ext cx="144972" cy="10747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9572F654-0A69-46E0-9790-1AE505B96011}"/>
              </a:ext>
            </a:extLst>
          </p:cNvPr>
          <p:cNvGrpSpPr/>
          <p:nvPr/>
        </p:nvGrpSpPr>
        <p:grpSpPr>
          <a:xfrm>
            <a:off x="243934" y="183619"/>
            <a:ext cx="9619616" cy="6521982"/>
            <a:chOff x="243934" y="183619"/>
            <a:chExt cx="9619616" cy="6521982"/>
          </a:xfrm>
        </p:grpSpPr>
        <p:grpSp>
          <p:nvGrpSpPr>
            <p:cNvPr id="271" name="그룹 270">
              <a:extLst>
                <a:ext uri="{FF2B5EF4-FFF2-40B4-BE49-F238E27FC236}">
                  <a16:creationId xmlns:a16="http://schemas.microsoft.com/office/drawing/2014/main" id="{7730B672-2F2C-4C41-A898-AC0EB0893B85}"/>
                </a:ext>
              </a:extLst>
            </p:cNvPr>
            <p:cNvGrpSpPr/>
            <p:nvPr/>
          </p:nvGrpSpPr>
          <p:grpSpPr>
            <a:xfrm>
              <a:off x="243934" y="183619"/>
              <a:ext cx="9619616" cy="6521982"/>
              <a:chOff x="243934" y="183619"/>
              <a:chExt cx="9619616" cy="6521982"/>
            </a:xfrm>
          </p:grpSpPr>
          <p:grpSp>
            <p:nvGrpSpPr>
              <p:cNvPr id="262" name="그룹 261">
                <a:extLst>
                  <a:ext uri="{FF2B5EF4-FFF2-40B4-BE49-F238E27FC236}">
                    <a16:creationId xmlns:a16="http://schemas.microsoft.com/office/drawing/2014/main" id="{98D69F07-AA62-4994-9066-3F2B64BFCC4D}"/>
                  </a:ext>
                </a:extLst>
              </p:cNvPr>
              <p:cNvGrpSpPr/>
              <p:nvPr/>
            </p:nvGrpSpPr>
            <p:grpSpPr>
              <a:xfrm rot="8320575">
                <a:off x="6185574" y="5210872"/>
                <a:ext cx="201930" cy="107474"/>
                <a:chOff x="10868025" y="3266624"/>
                <a:chExt cx="201930" cy="107474"/>
              </a:xfrm>
            </p:grpSpPr>
            <p:sp>
              <p:nvSpPr>
                <p:cNvPr id="263" name="이등변 삼각형 262">
                  <a:extLst>
                    <a:ext uri="{FF2B5EF4-FFF2-40B4-BE49-F238E27FC236}">
                      <a16:creationId xmlns:a16="http://schemas.microsoft.com/office/drawing/2014/main" id="{3D179CEF-91C9-41D3-99D8-4B48FD4E6C87}"/>
                    </a:ext>
                  </a:extLst>
                </p:cNvPr>
                <p:cNvSpPr/>
                <p:nvPr/>
              </p:nvSpPr>
              <p:spPr>
                <a:xfrm>
                  <a:off x="10898080" y="3266624"/>
                  <a:ext cx="144972" cy="107474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64" name="직선 연결선 263">
                  <a:extLst>
                    <a:ext uri="{FF2B5EF4-FFF2-40B4-BE49-F238E27FC236}">
                      <a16:creationId xmlns:a16="http://schemas.microsoft.com/office/drawing/2014/main" id="{6DC738DF-5155-4CAD-B8B8-7D3DA897AF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68025" y="3374098"/>
                  <a:ext cx="20193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그룹 258">
                <a:extLst>
                  <a:ext uri="{FF2B5EF4-FFF2-40B4-BE49-F238E27FC236}">
                    <a16:creationId xmlns:a16="http://schemas.microsoft.com/office/drawing/2014/main" id="{4F15BC26-7429-4850-8282-15C99F5581CC}"/>
                  </a:ext>
                </a:extLst>
              </p:cNvPr>
              <p:cNvGrpSpPr/>
              <p:nvPr/>
            </p:nvGrpSpPr>
            <p:grpSpPr>
              <a:xfrm rot="14015411">
                <a:off x="7390775" y="5218274"/>
                <a:ext cx="201930" cy="107474"/>
                <a:chOff x="10868025" y="3266624"/>
                <a:chExt cx="201930" cy="107474"/>
              </a:xfrm>
            </p:grpSpPr>
            <p:sp>
              <p:nvSpPr>
                <p:cNvPr id="260" name="이등변 삼각형 259">
                  <a:extLst>
                    <a:ext uri="{FF2B5EF4-FFF2-40B4-BE49-F238E27FC236}">
                      <a16:creationId xmlns:a16="http://schemas.microsoft.com/office/drawing/2014/main" id="{13180187-DE7C-4290-8CAA-C386D26A5C0F}"/>
                    </a:ext>
                  </a:extLst>
                </p:cNvPr>
                <p:cNvSpPr/>
                <p:nvPr/>
              </p:nvSpPr>
              <p:spPr>
                <a:xfrm>
                  <a:off x="10898080" y="3266624"/>
                  <a:ext cx="144972" cy="107474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3630094F-374D-4493-B227-4A9D9B9665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68025" y="3374098"/>
                  <a:ext cx="20193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0151ED11-4631-4DF4-887D-938AFFBAB004}"/>
                  </a:ext>
                </a:extLst>
              </p:cNvPr>
              <p:cNvGrpSpPr/>
              <p:nvPr/>
            </p:nvGrpSpPr>
            <p:grpSpPr>
              <a:xfrm>
                <a:off x="1702226" y="1732177"/>
                <a:ext cx="523782" cy="774679"/>
                <a:chOff x="1464816" y="1819922"/>
                <a:chExt cx="905522" cy="1221915"/>
              </a:xfrm>
            </p:grpSpPr>
            <p:sp>
              <p:nvSpPr>
                <p:cNvPr id="4" name="타원 3">
                  <a:extLst>
                    <a:ext uri="{FF2B5EF4-FFF2-40B4-BE49-F238E27FC236}">
                      <a16:creationId xmlns:a16="http://schemas.microsoft.com/office/drawing/2014/main" id="{DB8E5EFC-F83C-4133-B2ED-59841BA352B1}"/>
                    </a:ext>
                  </a:extLst>
                </p:cNvPr>
                <p:cNvSpPr/>
                <p:nvPr/>
              </p:nvSpPr>
              <p:spPr>
                <a:xfrm>
                  <a:off x="1651247" y="1819922"/>
                  <a:ext cx="461638" cy="45276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" name="직선 연결선 5">
                  <a:extLst>
                    <a:ext uri="{FF2B5EF4-FFF2-40B4-BE49-F238E27FC236}">
                      <a16:creationId xmlns:a16="http://schemas.microsoft.com/office/drawing/2014/main" id="{46530D83-ABFA-471E-8A68-F8E275F2D5A4}"/>
                    </a:ext>
                  </a:extLst>
                </p:cNvPr>
                <p:cNvCxnSpPr>
                  <a:cxnSpLocks/>
                  <a:stCxn id="4" idx="4"/>
                </p:cNvCxnSpPr>
                <p:nvPr/>
              </p:nvCxnSpPr>
              <p:spPr>
                <a:xfrm>
                  <a:off x="1882065" y="2272683"/>
                  <a:ext cx="0" cy="3874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89DD64CC-197D-4288-B27B-48E5EE3419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4816" y="2388093"/>
                  <a:ext cx="90552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F5335177-7C9C-495B-991D-60057A1102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5836" y="2660098"/>
                  <a:ext cx="346230" cy="3817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E91F2566-847C-4277-8A89-5B7166C341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69424" y="2660098"/>
                  <a:ext cx="355107" cy="3817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93EE23B6-D4A0-4A64-9755-B7CFD20AF524}"/>
                  </a:ext>
                </a:extLst>
              </p:cNvPr>
              <p:cNvGrpSpPr/>
              <p:nvPr/>
            </p:nvGrpSpPr>
            <p:grpSpPr>
              <a:xfrm>
                <a:off x="2433978" y="4282841"/>
                <a:ext cx="523782" cy="774679"/>
                <a:chOff x="1464816" y="1819922"/>
                <a:chExt cx="905522" cy="1221915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6ACB5ED7-F172-48E3-A3A8-658BE8950C2F}"/>
                    </a:ext>
                  </a:extLst>
                </p:cNvPr>
                <p:cNvSpPr/>
                <p:nvPr/>
              </p:nvSpPr>
              <p:spPr>
                <a:xfrm>
                  <a:off x="1651247" y="1819922"/>
                  <a:ext cx="461638" cy="45276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3D6EE83C-7009-4ED6-BCC2-98D7F4B93C38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882065" y="2272683"/>
                  <a:ext cx="0" cy="3874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9F20D0EE-E30C-4173-B3DC-281E3924DC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4816" y="2388093"/>
                  <a:ext cx="90552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56319A72-FAC6-44F2-8302-289E1F8D0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5836" y="2660098"/>
                  <a:ext cx="346230" cy="3817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A8EA972D-B3EC-4626-8D61-B5E31EEA2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69424" y="2660098"/>
                  <a:ext cx="355107" cy="3817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5C805ECA-3BCF-4DF1-B5BE-50735E792E7D}"/>
                  </a:ext>
                </a:extLst>
              </p:cNvPr>
              <p:cNvGrpSpPr/>
              <p:nvPr/>
            </p:nvGrpSpPr>
            <p:grpSpPr>
              <a:xfrm>
                <a:off x="928010" y="5197174"/>
                <a:ext cx="523782" cy="774679"/>
                <a:chOff x="1464816" y="1819922"/>
                <a:chExt cx="905522" cy="1221915"/>
              </a:xfrm>
            </p:grpSpPr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647552DD-163A-4978-A3C1-6CB4A2718811}"/>
                    </a:ext>
                  </a:extLst>
                </p:cNvPr>
                <p:cNvSpPr/>
                <p:nvPr/>
              </p:nvSpPr>
              <p:spPr>
                <a:xfrm>
                  <a:off x="1651247" y="1819922"/>
                  <a:ext cx="461638" cy="45276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836A4FAB-0B5B-432E-90ED-6F9D038BD3E0}"/>
                    </a:ext>
                  </a:extLst>
                </p:cNvPr>
                <p:cNvCxnSpPr>
                  <a:cxnSpLocks/>
                  <a:stCxn id="29" idx="4"/>
                </p:cNvCxnSpPr>
                <p:nvPr/>
              </p:nvCxnSpPr>
              <p:spPr>
                <a:xfrm>
                  <a:off x="1882065" y="2272683"/>
                  <a:ext cx="0" cy="3874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17668D5E-80E3-43DC-8D55-67C15A4CC9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4816" y="2388093"/>
                  <a:ext cx="90552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E60F0E7C-CFF4-4D0C-925A-D8CB5006AD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5836" y="2660098"/>
                  <a:ext cx="346230" cy="3817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F9ADA53C-C540-416D-9F93-F90EB3510E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69424" y="2660098"/>
                  <a:ext cx="355107" cy="3817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69A8159-342C-4D42-9A6D-F824F4B448B7}"/>
                  </a:ext>
                </a:extLst>
              </p:cNvPr>
              <p:cNvSpPr/>
              <p:nvPr/>
            </p:nvSpPr>
            <p:spPr>
              <a:xfrm>
                <a:off x="3743775" y="183619"/>
                <a:ext cx="6119775" cy="64907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B8AEF51-1E09-43DD-9382-F90BAC123469}"/>
                  </a:ext>
                </a:extLst>
              </p:cNvPr>
              <p:cNvSpPr/>
              <p:nvPr/>
            </p:nvSpPr>
            <p:spPr>
              <a:xfrm>
                <a:off x="6091301" y="5212596"/>
                <a:ext cx="1571347" cy="65735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chatting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8C99106E-9635-4AB1-A6BA-8BCC5D7640C3}"/>
                  </a:ext>
                </a:extLst>
              </p:cNvPr>
              <p:cNvSpPr/>
              <p:nvPr/>
            </p:nvSpPr>
            <p:spPr>
              <a:xfrm>
                <a:off x="6069500" y="1081168"/>
                <a:ext cx="1571347" cy="65735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register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E0FADF01-A275-4E51-922D-34EB99F7ACFE}"/>
                  </a:ext>
                </a:extLst>
              </p:cNvPr>
              <p:cNvSpPr/>
              <p:nvPr/>
            </p:nvSpPr>
            <p:spPr>
              <a:xfrm>
                <a:off x="6078170" y="2991686"/>
                <a:ext cx="1571347" cy="65735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login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019E4DF8-3DEF-418C-A7E2-F10C73989079}"/>
                  </a:ext>
                </a:extLst>
              </p:cNvPr>
              <p:cNvSpPr/>
              <p:nvPr/>
            </p:nvSpPr>
            <p:spPr>
              <a:xfrm>
                <a:off x="7431734" y="1990844"/>
                <a:ext cx="1571347" cy="65735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logout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71F0065A-D317-4E31-80F7-3FD4ACB22D42}"/>
                  </a:ext>
                </a:extLst>
              </p:cNvPr>
              <p:cNvSpPr/>
              <p:nvPr/>
            </p:nvSpPr>
            <p:spPr>
              <a:xfrm>
                <a:off x="4857320" y="4102140"/>
                <a:ext cx="1571347" cy="65735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ban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49200FA1-F4B1-4E22-8BFB-FF5A12C72EB4}"/>
                  </a:ext>
                </a:extLst>
              </p:cNvPr>
              <p:cNvSpPr/>
              <p:nvPr/>
            </p:nvSpPr>
            <p:spPr>
              <a:xfrm>
                <a:off x="7431734" y="4103447"/>
                <a:ext cx="1571347" cy="65735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whisper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D2B5DF0F-CC45-422E-9ED1-3140E9DB68A0}"/>
                  </a:ext>
                </a:extLst>
              </p:cNvPr>
              <p:cNvCxnSpPr/>
              <p:nvPr/>
            </p:nvCxnSpPr>
            <p:spPr>
              <a:xfrm>
                <a:off x="1145064" y="3623849"/>
                <a:ext cx="154252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251A2C8F-2F56-42BE-B873-CA86EF7535AE}"/>
                  </a:ext>
                </a:extLst>
              </p:cNvPr>
              <p:cNvCxnSpPr/>
              <p:nvPr/>
            </p:nvCxnSpPr>
            <p:spPr>
              <a:xfrm flipV="1">
                <a:off x="1896014" y="2873591"/>
                <a:ext cx="0" cy="75025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884D11B6-B9C5-4654-AEA0-B657889DDC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220" y="3623849"/>
                <a:ext cx="4835" cy="4729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D81EA77B-C079-471E-9717-380A84884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5064" y="3623849"/>
                <a:ext cx="0" cy="14336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C737EC7C-2E61-439F-A645-56A4EEF43C9D}"/>
                  </a:ext>
                </a:extLst>
              </p:cNvPr>
              <p:cNvCxnSpPr/>
              <p:nvPr/>
            </p:nvCxnSpPr>
            <p:spPr>
              <a:xfrm>
                <a:off x="3209950" y="4643054"/>
                <a:ext cx="118073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68827DCF-21D6-40DC-B20E-C3132CEA6489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 flipH="1">
                <a:off x="4390680" y="1409844"/>
                <a:ext cx="16788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089173FC-9A6B-4FF8-8AE0-B03D81F58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0680" y="1409844"/>
                <a:ext cx="0" cy="32332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A76B871E-BE08-412B-8E9E-F705B3733379}"/>
                  </a:ext>
                </a:extLst>
              </p:cNvPr>
              <p:cNvCxnSpPr>
                <a:stCxn id="59" idx="4"/>
                <a:endCxn id="60" idx="0"/>
              </p:cNvCxnSpPr>
              <p:nvPr/>
            </p:nvCxnSpPr>
            <p:spPr>
              <a:xfrm>
                <a:off x="6855174" y="1738519"/>
                <a:ext cx="8670" cy="12531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43589DCE-F918-4685-8C65-65344FEDABBA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1632128" y="5541272"/>
                <a:ext cx="4459173" cy="161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F8B03D90-8FD5-46CC-9952-4A27926BEA52}"/>
                  </a:ext>
                </a:extLst>
              </p:cNvPr>
              <p:cNvCxnSpPr>
                <a:cxnSpLocks/>
                <a:stCxn id="61" idx="4"/>
                <a:endCxn id="60" idx="7"/>
              </p:cNvCxnSpPr>
              <p:nvPr/>
            </p:nvCxnSpPr>
            <p:spPr>
              <a:xfrm flipH="1">
                <a:off x="7419399" y="2648195"/>
                <a:ext cx="798009" cy="43975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FB63B42B-CAEC-4D67-8801-31CD4A2D37D3}"/>
                  </a:ext>
                </a:extLst>
              </p:cNvPr>
              <p:cNvCxnSpPr>
                <a:cxnSpLocks/>
                <a:stCxn id="63" idx="0"/>
                <a:endCxn id="60" idx="5"/>
              </p:cNvCxnSpPr>
              <p:nvPr/>
            </p:nvCxnSpPr>
            <p:spPr>
              <a:xfrm flipH="1" flipV="1">
                <a:off x="7419399" y="3552770"/>
                <a:ext cx="798009" cy="550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A7882487-AFD1-461B-8913-55EAC5927A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33290" y="3552898"/>
                <a:ext cx="665294" cy="5493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62B10DED-5F41-4B47-84A7-2B516CC439C1}"/>
                  </a:ext>
                </a:extLst>
              </p:cNvPr>
              <p:cNvCxnSpPr>
                <a:cxnSpLocks/>
                <a:stCxn id="60" idx="4"/>
                <a:endCxn id="41" idx="0"/>
              </p:cNvCxnSpPr>
              <p:nvPr/>
            </p:nvCxnSpPr>
            <p:spPr>
              <a:xfrm>
                <a:off x="6863844" y="3649037"/>
                <a:ext cx="13131" cy="15635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A2044F7D-5B04-4A07-B4D4-6F6DBC89777C}"/>
                  </a:ext>
                </a:extLst>
              </p:cNvPr>
              <p:cNvCxnSpPr>
                <a:stCxn id="62" idx="4"/>
                <a:endCxn id="41" idx="1"/>
              </p:cNvCxnSpPr>
              <p:nvPr/>
            </p:nvCxnSpPr>
            <p:spPr>
              <a:xfrm>
                <a:off x="5642994" y="4759491"/>
                <a:ext cx="678425" cy="54937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94677089-1C1D-4D42-9CEC-20D039EC9572}"/>
                  </a:ext>
                </a:extLst>
              </p:cNvPr>
              <p:cNvCxnSpPr>
                <a:stCxn id="63" idx="4"/>
                <a:endCxn id="41" idx="7"/>
              </p:cNvCxnSpPr>
              <p:nvPr/>
            </p:nvCxnSpPr>
            <p:spPr>
              <a:xfrm flipH="1">
                <a:off x="7432530" y="4760798"/>
                <a:ext cx="784878" cy="54806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D1C0A6A0-AA35-4E3D-84F3-A89CE69BB6E0}"/>
                  </a:ext>
                </a:extLst>
              </p:cNvPr>
              <p:cNvSpPr/>
              <p:nvPr/>
            </p:nvSpPr>
            <p:spPr>
              <a:xfrm>
                <a:off x="1615044" y="2512369"/>
                <a:ext cx="622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/>
                  <a:t>user</a:t>
                </a:r>
                <a:endParaRPr lang="ko-KR" altLang="en-US" dirty="0"/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3A7CF5CE-543A-4B34-85A7-234F211191D4}"/>
                  </a:ext>
                </a:extLst>
              </p:cNvPr>
              <p:cNvSpPr/>
              <p:nvPr/>
            </p:nvSpPr>
            <p:spPr>
              <a:xfrm>
                <a:off x="243934" y="6059270"/>
                <a:ext cx="177644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 err="1"/>
                  <a:t>UnEable</a:t>
                </a:r>
                <a:r>
                  <a:rPr lang="en-US" altLang="ko-KR" dirty="0"/>
                  <a:t> Login </a:t>
                </a:r>
              </a:p>
              <a:p>
                <a:pPr algn="ctr"/>
                <a:r>
                  <a:rPr lang="en-US" altLang="ko-KR" dirty="0"/>
                  <a:t>User</a:t>
                </a:r>
                <a:endParaRPr lang="ko-KR" altLang="en-US" dirty="0"/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2895A1ED-CAC4-48E7-BA77-29A44F30CC3A}"/>
                  </a:ext>
                </a:extLst>
              </p:cNvPr>
              <p:cNvSpPr/>
              <p:nvPr/>
            </p:nvSpPr>
            <p:spPr>
              <a:xfrm>
                <a:off x="1876049" y="5079944"/>
                <a:ext cx="16230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/>
                  <a:t>Login User</a:t>
                </a:r>
                <a:endParaRPr lang="ko-KR" altLang="en-US" dirty="0"/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AE78FA4D-E763-49F7-B018-E29E8384264B}"/>
                  </a:ext>
                </a:extLst>
              </p:cNvPr>
              <p:cNvSpPr/>
              <p:nvPr/>
            </p:nvSpPr>
            <p:spPr>
              <a:xfrm>
                <a:off x="3224249" y="4651357"/>
                <a:ext cx="282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*</a:t>
                </a:r>
                <a:endParaRPr lang="ko-KR" altLang="en-US" dirty="0"/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62927D1A-D0DC-42CF-B9E7-2DDA6DE45F20}"/>
                  </a:ext>
                </a:extLst>
              </p:cNvPr>
              <p:cNvSpPr/>
              <p:nvPr/>
            </p:nvSpPr>
            <p:spPr>
              <a:xfrm>
                <a:off x="1708691" y="5581826"/>
                <a:ext cx="282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*</a:t>
                </a:r>
                <a:endParaRPr lang="ko-KR" altLang="en-US" dirty="0"/>
              </a:p>
            </p:txBody>
          </p:sp>
          <p:sp>
            <p:nvSpPr>
              <p:cNvPr id="247" name="이등변 삼각형 246">
                <a:extLst>
                  <a:ext uri="{FF2B5EF4-FFF2-40B4-BE49-F238E27FC236}">
                    <a16:creationId xmlns:a16="http://schemas.microsoft.com/office/drawing/2014/main" id="{0E31ECB1-0B30-44AC-83AE-92A856B13F2F}"/>
                  </a:ext>
                </a:extLst>
              </p:cNvPr>
              <p:cNvSpPr/>
              <p:nvPr/>
            </p:nvSpPr>
            <p:spPr>
              <a:xfrm>
                <a:off x="1823528" y="2884377"/>
                <a:ext cx="144972" cy="10747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이등변 삼각형 248">
                <a:extLst>
                  <a:ext uri="{FF2B5EF4-FFF2-40B4-BE49-F238E27FC236}">
                    <a16:creationId xmlns:a16="http://schemas.microsoft.com/office/drawing/2014/main" id="{64E71BEB-F791-4819-B7E1-E6A203AE79B0}"/>
                  </a:ext>
                </a:extLst>
              </p:cNvPr>
              <p:cNvSpPr/>
              <p:nvPr/>
            </p:nvSpPr>
            <p:spPr>
              <a:xfrm rot="10800000">
                <a:off x="6787023" y="2867928"/>
                <a:ext cx="144972" cy="10747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1D1975C7-B513-4A17-9F6B-3E1B619D9C2B}"/>
                  </a:ext>
                </a:extLst>
              </p:cNvPr>
              <p:cNvSpPr txBox="1"/>
              <p:nvPr/>
            </p:nvSpPr>
            <p:spPr>
              <a:xfrm>
                <a:off x="4999151" y="4904160"/>
                <a:ext cx="9808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&lt;&lt;extend&gt;&gt;</a:t>
                </a:r>
                <a:endParaRPr lang="ko-KR" altLang="en-US" sz="1000" dirty="0"/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D245DAA0-D353-4EF4-B24D-67EDBF6D7A1C}"/>
                  </a:ext>
                </a:extLst>
              </p:cNvPr>
              <p:cNvSpPr txBox="1"/>
              <p:nvPr/>
            </p:nvSpPr>
            <p:spPr>
              <a:xfrm>
                <a:off x="7782354" y="4965588"/>
                <a:ext cx="9808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&lt;&lt;extend&gt;&gt;</a:t>
                </a:r>
                <a:endParaRPr lang="ko-KR" altLang="en-US" sz="1000" dirty="0"/>
              </a:p>
            </p:txBody>
          </p:sp>
          <p:sp>
            <p:nvSpPr>
              <p:cNvPr id="268" name="이등변 삼각형 267">
                <a:extLst>
                  <a:ext uri="{FF2B5EF4-FFF2-40B4-BE49-F238E27FC236}">
                    <a16:creationId xmlns:a16="http://schemas.microsoft.com/office/drawing/2014/main" id="{54BD86E6-7FDF-46C6-B6C7-AB4D2819A8FE}"/>
                  </a:ext>
                </a:extLst>
              </p:cNvPr>
              <p:cNvSpPr/>
              <p:nvPr/>
            </p:nvSpPr>
            <p:spPr>
              <a:xfrm rot="10800000">
                <a:off x="6806013" y="5079944"/>
                <a:ext cx="144972" cy="10747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이등변 삼각형 268">
                <a:extLst>
                  <a:ext uri="{FF2B5EF4-FFF2-40B4-BE49-F238E27FC236}">
                    <a16:creationId xmlns:a16="http://schemas.microsoft.com/office/drawing/2014/main" id="{E3F776D9-5FE2-4EE7-919A-59DD02D06C7C}"/>
                  </a:ext>
                </a:extLst>
              </p:cNvPr>
              <p:cNvSpPr/>
              <p:nvPr/>
            </p:nvSpPr>
            <p:spPr>
              <a:xfrm rot="5247135">
                <a:off x="5964426" y="5487534"/>
                <a:ext cx="144972" cy="10747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6BE58833-13E6-44E7-AA1E-359225C54A67}"/>
                </a:ext>
              </a:extLst>
            </p:cNvPr>
            <p:cNvSpPr/>
            <p:nvPr/>
          </p:nvSpPr>
          <p:spPr>
            <a:xfrm>
              <a:off x="5404064" y="374462"/>
              <a:ext cx="28687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&lt; Chatting Program &gt;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614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BE1FB6F-5158-49AB-A824-91BCB32E8160}"/>
              </a:ext>
            </a:extLst>
          </p:cNvPr>
          <p:cNvGrpSpPr/>
          <p:nvPr/>
        </p:nvGrpSpPr>
        <p:grpSpPr>
          <a:xfrm>
            <a:off x="288022" y="47988"/>
            <a:ext cx="10451098" cy="6708412"/>
            <a:chOff x="288022" y="47988"/>
            <a:chExt cx="10451098" cy="6708412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9B96505F-ED89-4CAF-BA2A-2AE1BF28F275}"/>
                </a:ext>
              </a:extLst>
            </p:cNvPr>
            <p:cNvSpPr/>
            <p:nvPr/>
          </p:nvSpPr>
          <p:spPr>
            <a:xfrm>
              <a:off x="288022" y="47988"/>
              <a:ext cx="10451098" cy="6708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040FD69-A237-4E68-865E-1F2A9F12C0D0}"/>
                </a:ext>
              </a:extLst>
            </p:cNvPr>
            <p:cNvGrpSpPr/>
            <p:nvPr/>
          </p:nvGrpSpPr>
          <p:grpSpPr>
            <a:xfrm>
              <a:off x="1037389" y="947497"/>
              <a:ext cx="523782" cy="774679"/>
              <a:chOff x="1464816" y="1819922"/>
              <a:chExt cx="905522" cy="122191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3E5EED01-EF6B-439A-8F24-84DFB6C0C8E3}"/>
                  </a:ext>
                </a:extLst>
              </p:cNvPr>
              <p:cNvSpPr/>
              <p:nvPr/>
            </p:nvSpPr>
            <p:spPr>
              <a:xfrm>
                <a:off x="1651247" y="1819922"/>
                <a:ext cx="461638" cy="4527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374ABE4B-2618-4588-8ACC-C02FC650828F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>
                <a:off x="1882065" y="2272683"/>
                <a:ext cx="0" cy="3874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EF411288-344E-4D20-A90A-7A20F55318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4816" y="2388093"/>
                <a:ext cx="9055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3C4B470-D12F-458C-86BD-ACF4C90860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5836" y="2660098"/>
                <a:ext cx="346230" cy="3817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27E11627-BDE9-47C1-94BF-41EDF8DF5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9424" y="2660098"/>
                <a:ext cx="355107" cy="3817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E459D5A-39BA-47F7-BC6F-E8F560FFD061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1271427" y="2101947"/>
              <a:ext cx="0" cy="451221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C88345-39BF-48B5-B3FF-4F9E8699D0AF}"/>
                </a:ext>
              </a:extLst>
            </p:cNvPr>
            <p:cNvSpPr/>
            <p:nvPr/>
          </p:nvSpPr>
          <p:spPr>
            <a:xfrm>
              <a:off x="960284" y="1732615"/>
              <a:ext cx="6222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user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57D0D23-C896-41BA-B3B9-D8A181837538}"/>
                </a:ext>
              </a:extLst>
            </p:cNvPr>
            <p:cNvSpPr/>
            <p:nvPr/>
          </p:nvSpPr>
          <p:spPr>
            <a:xfrm>
              <a:off x="1175777" y="2410453"/>
              <a:ext cx="204448" cy="38972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C87BBC2-28AC-4356-8C23-9CF6745BDAB0}"/>
                </a:ext>
              </a:extLst>
            </p:cNvPr>
            <p:cNvCxnSpPr>
              <a:cxnSpLocks/>
            </p:cNvCxnSpPr>
            <p:nvPr/>
          </p:nvCxnSpPr>
          <p:spPr>
            <a:xfrm>
              <a:off x="5040934" y="1742117"/>
              <a:ext cx="25458" cy="476048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634B7B2-C30E-432B-AD79-F04414B3217B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>
              <a:off x="1278001" y="2410453"/>
              <a:ext cx="376293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475DB69-6326-480D-8BE8-79D561C7C0E0}"/>
                </a:ext>
              </a:extLst>
            </p:cNvPr>
            <p:cNvSpPr txBox="1"/>
            <p:nvPr/>
          </p:nvSpPr>
          <p:spPr>
            <a:xfrm>
              <a:off x="1582570" y="2066517"/>
              <a:ext cx="30075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Input(</a:t>
              </a:r>
              <a:r>
                <a:rPr lang="en-US" altLang="ko-KR" sz="1400" dirty="0" err="1"/>
                <a:t>sID_Temp</a:t>
              </a:r>
              <a:r>
                <a:rPr lang="en-US" altLang="ko-KR" sz="1400" dirty="0"/>
                <a:t>, </a:t>
              </a:r>
              <a:r>
                <a:rPr lang="en-US" altLang="ko-KR" sz="1400" dirty="0" err="1"/>
                <a:t>sPassword_Temp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7707C7B-8689-4A55-BF13-9381B14E42AC}"/>
                </a:ext>
              </a:extLst>
            </p:cNvPr>
            <p:cNvSpPr/>
            <p:nvPr/>
          </p:nvSpPr>
          <p:spPr>
            <a:xfrm>
              <a:off x="3985867" y="1287263"/>
              <a:ext cx="2110133" cy="424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  <a:r>
                <a:rPr lang="en-US" altLang="ko-KR" dirty="0" err="1">
                  <a:solidFill>
                    <a:schemeClr val="tx1"/>
                  </a:solidFill>
                </a:rPr>
                <a:t>Join_Member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D60EB65-DFCD-4617-B951-758F2308CD6B}"/>
                </a:ext>
              </a:extLst>
            </p:cNvPr>
            <p:cNvSpPr/>
            <p:nvPr/>
          </p:nvSpPr>
          <p:spPr>
            <a:xfrm>
              <a:off x="8295687" y="1285492"/>
              <a:ext cx="1927820" cy="424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Member_list:File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D2BE1B7-D96B-4F07-97F7-FC8A78168622}"/>
                </a:ext>
              </a:extLst>
            </p:cNvPr>
            <p:cNvCxnSpPr>
              <a:cxnSpLocks/>
            </p:cNvCxnSpPr>
            <p:nvPr/>
          </p:nvCxnSpPr>
          <p:spPr>
            <a:xfrm>
              <a:off x="9259597" y="1740346"/>
              <a:ext cx="0" cy="476225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C1B19F5-6816-4890-A013-8FF623010177}"/>
                </a:ext>
              </a:extLst>
            </p:cNvPr>
            <p:cNvCxnSpPr>
              <a:cxnSpLocks/>
            </p:cNvCxnSpPr>
            <p:nvPr/>
          </p:nvCxnSpPr>
          <p:spPr>
            <a:xfrm>
              <a:off x="5066392" y="3005519"/>
              <a:ext cx="40914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06CE93-D249-4CCF-AA17-1B75AFEE4245}"/>
                </a:ext>
              </a:extLst>
            </p:cNvPr>
            <p:cNvSpPr txBox="1"/>
            <p:nvPr/>
          </p:nvSpPr>
          <p:spPr>
            <a:xfrm>
              <a:off x="5968217" y="2666235"/>
              <a:ext cx="2129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sCheck_Temp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sID_Temp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AAB58B94-EA48-4B7E-89C7-65087F6E8EB0}"/>
                </a:ext>
              </a:extLst>
            </p:cNvPr>
            <p:cNvGrpSpPr/>
            <p:nvPr/>
          </p:nvGrpSpPr>
          <p:grpSpPr>
            <a:xfrm>
              <a:off x="953622" y="2596423"/>
              <a:ext cx="8636449" cy="3651969"/>
              <a:chOff x="826664" y="2796539"/>
              <a:chExt cx="9441575" cy="3083437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63A0958-ADA3-44DF-80BD-86F78E21E727}"/>
                  </a:ext>
                </a:extLst>
              </p:cNvPr>
              <p:cNvSpPr/>
              <p:nvPr/>
            </p:nvSpPr>
            <p:spPr>
              <a:xfrm>
                <a:off x="834401" y="2796539"/>
                <a:ext cx="9433838" cy="30834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8E841DF-917B-4A50-838C-7E0C99CAC718}"/>
                  </a:ext>
                </a:extLst>
              </p:cNvPr>
              <p:cNvSpPr/>
              <p:nvPr/>
            </p:nvSpPr>
            <p:spPr>
              <a:xfrm>
                <a:off x="826664" y="2796539"/>
                <a:ext cx="621969" cy="2857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Alt</a:t>
                </a:r>
              </a:p>
            </p:txBody>
          </p:sp>
        </p:grp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526D101B-E2CE-44CF-8AE4-81F808FF99A9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5040934" y="3422104"/>
              <a:ext cx="4224714" cy="177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A7EECB0-8517-4CAD-8952-8645F70A0D29}"/>
                </a:ext>
              </a:extLst>
            </p:cNvPr>
            <p:cNvSpPr txBox="1"/>
            <p:nvPr/>
          </p:nvSpPr>
          <p:spPr>
            <a:xfrm>
              <a:off x="6402636" y="3086498"/>
              <a:ext cx="12748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SameIDExist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A22138D-67B5-4910-A51A-F2A766955BDB}"/>
                </a:ext>
              </a:extLst>
            </p:cNvPr>
            <p:cNvSpPr/>
            <p:nvPr/>
          </p:nvSpPr>
          <p:spPr>
            <a:xfrm>
              <a:off x="9165801" y="3003748"/>
              <a:ext cx="199693" cy="4183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A06EB01-2E41-46F8-A70C-E98F0F543C22}"/>
                </a:ext>
              </a:extLst>
            </p:cNvPr>
            <p:cNvSpPr/>
            <p:nvPr/>
          </p:nvSpPr>
          <p:spPr>
            <a:xfrm>
              <a:off x="1561020" y="2657831"/>
              <a:ext cx="21055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/>
                <a:t>[</a:t>
              </a:r>
              <a:r>
                <a:rPr lang="en-US" altLang="ko-KR" sz="1200" b="1" dirty="0" err="1"/>
                <a:t>nChecking</a:t>
              </a:r>
              <a:r>
                <a:rPr lang="en-US" altLang="ko-KR" sz="1200" b="1" dirty="0"/>
                <a:t> = FLAG_TRUE]</a:t>
              </a:r>
              <a:endParaRPr lang="ko-KR" altLang="en-US" sz="1200" b="1" dirty="0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049B69D9-CF08-4149-9840-33B17CE6BDA1}"/>
                </a:ext>
              </a:extLst>
            </p:cNvPr>
            <p:cNvCxnSpPr>
              <a:cxnSpLocks/>
            </p:cNvCxnSpPr>
            <p:nvPr/>
          </p:nvCxnSpPr>
          <p:spPr>
            <a:xfrm>
              <a:off x="953623" y="3710940"/>
              <a:ext cx="863644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F0197E6-31E3-4A3E-B780-BAD3DC1E685B}"/>
                </a:ext>
              </a:extLst>
            </p:cNvPr>
            <p:cNvSpPr/>
            <p:nvPr/>
          </p:nvSpPr>
          <p:spPr>
            <a:xfrm>
              <a:off x="1000609" y="3739422"/>
              <a:ext cx="20385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err="1"/>
                <a:t>nChecking</a:t>
              </a:r>
              <a:r>
                <a:rPr lang="en-US" altLang="ko-KR" sz="1200" b="1" dirty="0"/>
                <a:t> = FLAG_FALSE</a:t>
              </a:r>
              <a:endParaRPr lang="ko-KR" altLang="en-US" sz="1200" b="1" dirty="0"/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C4C02274-3162-455E-B2CF-6E3ABE5A026C}"/>
                </a:ext>
              </a:extLst>
            </p:cNvPr>
            <p:cNvCxnSpPr>
              <a:cxnSpLocks/>
            </p:cNvCxnSpPr>
            <p:nvPr/>
          </p:nvCxnSpPr>
          <p:spPr>
            <a:xfrm>
              <a:off x="5051110" y="4188229"/>
              <a:ext cx="41067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441DAC4-C55E-46BC-B659-73BC34A26917}"/>
                </a:ext>
              </a:extLst>
            </p:cNvPr>
            <p:cNvSpPr txBox="1"/>
            <p:nvPr/>
          </p:nvSpPr>
          <p:spPr>
            <a:xfrm>
              <a:off x="5980094" y="3871563"/>
              <a:ext cx="2119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sCheck_Temp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sID_Temp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B50ACB8-9AAC-4769-B7D9-D58A0CBE57E4}"/>
                </a:ext>
              </a:extLst>
            </p:cNvPr>
            <p:cNvSpPr/>
            <p:nvPr/>
          </p:nvSpPr>
          <p:spPr>
            <a:xfrm>
              <a:off x="9157827" y="4179773"/>
              <a:ext cx="199693" cy="11298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0705D210-79DC-4F87-8A2F-52989705E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7597" y="4595211"/>
              <a:ext cx="4106717" cy="265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338E626-19E2-4F41-BB16-363155A6B100}"/>
                </a:ext>
              </a:extLst>
            </p:cNvPr>
            <p:cNvSpPr txBox="1"/>
            <p:nvPr/>
          </p:nvSpPr>
          <p:spPr>
            <a:xfrm>
              <a:off x="6304222" y="4287892"/>
              <a:ext cx="1706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SameIDNotExist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87A408BD-0387-4756-97A5-137EC521E8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5035" y="5033647"/>
              <a:ext cx="4122792" cy="88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E1FCAE5-4AD9-453B-8F2B-33EB3119E5AD}"/>
                </a:ext>
              </a:extLst>
            </p:cNvPr>
            <p:cNvSpPr txBox="1"/>
            <p:nvPr/>
          </p:nvSpPr>
          <p:spPr>
            <a:xfrm>
              <a:off x="5269915" y="4719618"/>
              <a:ext cx="3782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Insert_UserData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sID_Temp</a:t>
              </a:r>
              <a:r>
                <a:rPr lang="en-US" altLang="ko-KR" sz="1400" dirty="0"/>
                <a:t>, </a:t>
              </a:r>
              <a:r>
                <a:rPr lang="en-US" altLang="ko-KR" sz="1400" dirty="0" err="1"/>
                <a:t>sPassword_Temp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91DF1DBF-E59B-4917-937C-2B1F398321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0225" y="5413729"/>
              <a:ext cx="36501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6799D2-4289-4DF4-B6E5-B2FD7E6DBD3B}"/>
                </a:ext>
              </a:extLst>
            </p:cNvPr>
            <p:cNvSpPr txBox="1"/>
            <p:nvPr/>
          </p:nvSpPr>
          <p:spPr>
            <a:xfrm>
              <a:off x="2437992" y="5099700"/>
              <a:ext cx="1706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PrintRegistID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B54DDAF9-EE78-4C2A-B63B-1B467FECD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80225" y="5847331"/>
              <a:ext cx="3643093" cy="193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150B0F7-8D8D-46A5-B4F7-1852D505BCF6}"/>
                </a:ext>
              </a:extLst>
            </p:cNvPr>
            <p:cNvSpPr txBox="1"/>
            <p:nvPr/>
          </p:nvSpPr>
          <p:spPr>
            <a:xfrm>
              <a:off x="2357220" y="5532124"/>
              <a:ext cx="1706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PrintRegSucess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3078FB9-0DEF-4276-928F-3C4D5D975A8C}"/>
                </a:ext>
              </a:extLst>
            </p:cNvPr>
            <p:cNvSpPr/>
            <p:nvPr/>
          </p:nvSpPr>
          <p:spPr>
            <a:xfrm>
              <a:off x="402896" y="243840"/>
              <a:ext cx="17370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&lt; Register &gt;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283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F1F83FBF-CA78-4899-AEBB-11789B3F3AFA}"/>
              </a:ext>
            </a:extLst>
          </p:cNvPr>
          <p:cNvGrpSpPr/>
          <p:nvPr/>
        </p:nvGrpSpPr>
        <p:grpSpPr>
          <a:xfrm>
            <a:off x="795022" y="360742"/>
            <a:ext cx="10289538" cy="5674298"/>
            <a:chOff x="795022" y="360742"/>
            <a:chExt cx="10289538" cy="5674298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1D07066-0F3B-4C6E-8C89-F85A5767FF40}"/>
                </a:ext>
              </a:extLst>
            </p:cNvPr>
            <p:cNvSpPr/>
            <p:nvPr/>
          </p:nvSpPr>
          <p:spPr>
            <a:xfrm>
              <a:off x="795022" y="360742"/>
              <a:ext cx="10289538" cy="5674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040FD69-A237-4E68-865E-1F2A9F12C0D0}"/>
                </a:ext>
              </a:extLst>
            </p:cNvPr>
            <p:cNvGrpSpPr/>
            <p:nvPr/>
          </p:nvGrpSpPr>
          <p:grpSpPr>
            <a:xfrm>
              <a:off x="1429515" y="1526617"/>
              <a:ext cx="523782" cy="774679"/>
              <a:chOff x="1464816" y="1819922"/>
              <a:chExt cx="905522" cy="122191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3E5EED01-EF6B-439A-8F24-84DFB6C0C8E3}"/>
                  </a:ext>
                </a:extLst>
              </p:cNvPr>
              <p:cNvSpPr/>
              <p:nvPr/>
            </p:nvSpPr>
            <p:spPr>
              <a:xfrm>
                <a:off x="1651247" y="1819922"/>
                <a:ext cx="461638" cy="4527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374ABE4B-2618-4588-8ACC-C02FC650828F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>
                <a:off x="1882065" y="2272683"/>
                <a:ext cx="0" cy="3874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EF411288-344E-4D20-A90A-7A20F55318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4816" y="2388093"/>
                <a:ext cx="9055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3C4B470-D12F-458C-86BD-ACF4C90860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5836" y="2660098"/>
                <a:ext cx="346230" cy="3817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27E11627-BDE9-47C1-94BF-41EDF8DF5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9424" y="2660098"/>
                <a:ext cx="355107" cy="3817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E459D5A-39BA-47F7-BC6F-E8F560FFD061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1663553" y="2681067"/>
              <a:ext cx="6574" cy="310403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C88345-39BF-48B5-B3FF-4F9E8699D0AF}"/>
                </a:ext>
              </a:extLst>
            </p:cNvPr>
            <p:cNvSpPr/>
            <p:nvPr/>
          </p:nvSpPr>
          <p:spPr>
            <a:xfrm>
              <a:off x="1352410" y="2311735"/>
              <a:ext cx="6222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user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57D0D23-C896-41BA-B3B9-D8A181837538}"/>
                </a:ext>
              </a:extLst>
            </p:cNvPr>
            <p:cNvSpPr/>
            <p:nvPr/>
          </p:nvSpPr>
          <p:spPr>
            <a:xfrm>
              <a:off x="1567903" y="2989573"/>
              <a:ext cx="204448" cy="25750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C87BBC2-28AC-4356-8C23-9CF6745BDAB0}"/>
                </a:ext>
              </a:extLst>
            </p:cNvPr>
            <p:cNvCxnSpPr>
              <a:cxnSpLocks/>
            </p:cNvCxnSpPr>
            <p:nvPr/>
          </p:nvCxnSpPr>
          <p:spPr>
            <a:xfrm>
              <a:off x="5433060" y="2321237"/>
              <a:ext cx="0" cy="346386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634B7B2-C30E-432B-AD79-F04414B3217B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>
              <a:off x="1670127" y="2989573"/>
              <a:ext cx="376293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475DB69-6326-480D-8BE8-79D561C7C0E0}"/>
                </a:ext>
              </a:extLst>
            </p:cNvPr>
            <p:cNvSpPr txBox="1"/>
            <p:nvPr/>
          </p:nvSpPr>
          <p:spPr>
            <a:xfrm>
              <a:off x="1974696" y="2645637"/>
              <a:ext cx="30075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Input(</a:t>
              </a:r>
              <a:r>
                <a:rPr lang="en-US" altLang="ko-KR" sz="1400" dirty="0" err="1"/>
                <a:t>sID_Temp</a:t>
              </a:r>
              <a:r>
                <a:rPr lang="en-US" altLang="ko-KR" sz="1400" dirty="0"/>
                <a:t>, </a:t>
              </a:r>
              <a:r>
                <a:rPr lang="en-US" altLang="ko-KR" sz="1400" dirty="0" err="1"/>
                <a:t>sPassword_Temp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7707C7B-8689-4A55-BF13-9381B14E42AC}"/>
                </a:ext>
              </a:extLst>
            </p:cNvPr>
            <p:cNvSpPr/>
            <p:nvPr/>
          </p:nvSpPr>
          <p:spPr>
            <a:xfrm>
              <a:off x="4377993" y="1866383"/>
              <a:ext cx="2110133" cy="424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  <a:r>
                <a:rPr lang="en-US" altLang="ko-KR" dirty="0" err="1">
                  <a:solidFill>
                    <a:schemeClr val="tx1"/>
                  </a:solidFill>
                </a:rPr>
                <a:t>Login_Member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D60EB65-DFCD-4617-B951-758F2308CD6B}"/>
                </a:ext>
              </a:extLst>
            </p:cNvPr>
            <p:cNvSpPr/>
            <p:nvPr/>
          </p:nvSpPr>
          <p:spPr>
            <a:xfrm>
              <a:off x="8687813" y="1864612"/>
              <a:ext cx="1927820" cy="424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Member_list:File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D2BE1B7-D96B-4F07-97F7-FC8A78168622}"/>
                </a:ext>
              </a:extLst>
            </p:cNvPr>
            <p:cNvCxnSpPr>
              <a:cxnSpLocks/>
            </p:cNvCxnSpPr>
            <p:nvPr/>
          </p:nvCxnSpPr>
          <p:spPr>
            <a:xfrm>
              <a:off x="9651723" y="2319466"/>
              <a:ext cx="0" cy="354031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C1B19F5-6816-4890-A013-8FF623010177}"/>
                </a:ext>
              </a:extLst>
            </p:cNvPr>
            <p:cNvCxnSpPr>
              <a:cxnSpLocks/>
            </p:cNvCxnSpPr>
            <p:nvPr/>
          </p:nvCxnSpPr>
          <p:spPr>
            <a:xfrm>
              <a:off x="5458518" y="3584639"/>
              <a:ext cx="40914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06CE93-D249-4CCF-AA17-1B75AFEE4245}"/>
                </a:ext>
              </a:extLst>
            </p:cNvPr>
            <p:cNvSpPr txBox="1"/>
            <p:nvPr/>
          </p:nvSpPr>
          <p:spPr>
            <a:xfrm>
              <a:off x="5719194" y="3253763"/>
              <a:ext cx="37248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sCheck_Temp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sID_Temp</a:t>
              </a:r>
              <a:r>
                <a:rPr lang="en-US" altLang="ko-KR" sz="1400" dirty="0"/>
                <a:t>, </a:t>
              </a:r>
              <a:r>
                <a:rPr lang="en-US" altLang="ko-KR" sz="1400" dirty="0" err="1"/>
                <a:t>sPassword_Temp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A22138D-67B5-4910-A51A-F2A766955BDB}"/>
                </a:ext>
              </a:extLst>
            </p:cNvPr>
            <p:cNvSpPr/>
            <p:nvPr/>
          </p:nvSpPr>
          <p:spPr>
            <a:xfrm>
              <a:off x="9557927" y="3582868"/>
              <a:ext cx="199693" cy="13782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0705D210-79DC-4F87-8A2F-52989705E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2235" y="4148394"/>
              <a:ext cx="4106717" cy="265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338E626-19E2-4F41-BB16-363155A6B100}"/>
                </a:ext>
              </a:extLst>
            </p:cNvPr>
            <p:cNvSpPr txBox="1"/>
            <p:nvPr/>
          </p:nvSpPr>
          <p:spPr>
            <a:xfrm>
              <a:off x="6445952" y="3838811"/>
              <a:ext cx="2089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Login_State</a:t>
              </a:r>
              <a:r>
                <a:rPr lang="en-US" altLang="ko-KR" sz="1400" dirty="0"/>
                <a:t>(FLAG_TRUE)</a:t>
              </a:r>
              <a:endParaRPr lang="ko-KR" altLang="en-US" sz="1400" dirty="0"/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87A408BD-0387-4756-97A5-137EC521E820}"/>
                </a:ext>
              </a:extLst>
            </p:cNvPr>
            <p:cNvCxnSpPr>
              <a:cxnSpLocks/>
            </p:cNvCxnSpPr>
            <p:nvPr/>
          </p:nvCxnSpPr>
          <p:spPr>
            <a:xfrm>
              <a:off x="5459952" y="4824942"/>
              <a:ext cx="40979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E1FCAE5-4AD9-453B-8F2B-33EB3119E5AD}"/>
                </a:ext>
              </a:extLst>
            </p:cNvPr>
            <p:cNvSpPr txBox="1"/>
            <p:nvPr/>
          </p:nvSpPr>
          <p:spPr>
            <a:xfrm>
              <a:off x="6218994" y="4488778"/>
              <a:ext cx="2725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Insert_UserData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sID</a:t>
              </a:r>
              <a:r>
                <a:rPr lang="en-US" altLang="ko-KR" sz="1400" dirty="0"/>
                <a:t>, </a:t>
              </a:r>
              <a:r>
                <a:rPr lang="en-US" altLang="ko-KR" sz="1400" dirty="0" err="1"/>
                <a:t>sPassword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B54DDAF9-EE78-4C2A-B63B-1B467FECD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94207" y="5268960"/>
              <a:ext cx="3643093" cy="192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150B0F7-8D8D-46A5-B4F7-1852D505BCF6}"/>
                </a:ext>
              </a:extLst>
            </p:cNvPr>
            <p:cNvSpPr txBox="1"/>
            <p:nvPr/>
          </p:nvSpPr>
          <p:spPr>
            <a:xfrm>
              <a:off x="2744482" y="4961104"/>
              <a:ext cx="1706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PrintLoginSucess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431707E-B9CD-413C-97CC-76A7A9D1EF47}"/>
                </a:ext>
              </a:extLst>
            </p:cNvPr>
            <p:cNvSpPr/>
            <p:nvPr/>
          </p:nvSpPr>
          <p:spPr>
            <a:xfrm>
              <a:off x="795022" y="562471"/>
              <a:ext cx="17370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&lt; Login &gt;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039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그룹 88">
            <a:extLst>
              <a:ext uri="{FF2B5EF4-FFF2-40B4-BE49-F238E27FC236}">
                <a16:creationId xmlns:a16="http://schemas.microsoft.com/office/drawing/2014/main" id="{EA501673-C809-4B16-B965-FB085C5C3516}"/>
              </a:ext>
            </a:extLst>
          </p:cNvPr>
          <p:cNvGrpSpPr/>
          <p:nvPr/>
        </p:nvGrpSpPr>
        <p:grpSpPr>
          <a:xfrm>
            <a:off x="452250" y="274176"/>
            <a:ext cx="11062088" cy="6339688"/>
            <a:chOff x="452250" y="274176"/>
            <a:chExt cx="11062088" cy="6339688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9B48869-3172-4EE4-8F76-BA940D455BEF}"/>
                </a:ext>
              </a:extLst>
            </p:cNvPr>
            <p:cNvSpPr/>
            <p:nvPr/>
          </p:nvSpPr>
          <p:spPr>
            <a:xfrm>
              <a:off x="452250" y="274176"/>
              <a:ext cx="11062088" cy="63396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040FD69-A237-4E68-865E-1F2A9F12C0D0}"/>
                </a:ext>
              </a:extLst>
            </p:cNvPr>
            <p:cNvGrpSpPr/>
            <p:nvPr/>
          </p:nvGrpSpPr>
          <p:grpSpPr>
            <a:xfrm>
              <a:off x="3688198" y="1241773"/>
              <a:ext cx="523782" cy="774679"/>
              <a:chOff x="1464816" y="1819922"/>
              <a:chExt cx="905522" cy="122191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3E5EED01-EF6B-439A-8F24-84DFB6C0C8E3}"/>
                  </a:ext>
                </a:extLst>
              </p:cNvPr>
              <p:cNvSpPr/>
              <p:nvPr/>
            </p:nvSpPr>
            <p:spPr>
              <a:xfrm>
                <a:off x="1651247" y="1819922"/>
                <a:ext cx="461638" cy="4527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374ABE4B-2618-4588-8ACC-C02FC650828F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>
                <a:off x="1882065" y="2272683"/>
                <a:ext cx="0" cy="3874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EF411288-344E-4D20-A90A-7A20F55318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4816" y="2388093"/>
                <a:ext cx="9055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3C4B470-D12F-458C-86BD-ACF4C90860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5836" y="2660098"/>
                <a:ext cx="346230" cy="3817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27E11627-BDE9-47C1-94BF-41EDF8DF5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9424" y="2660098"/>
                <a:ext cx="355107" cy="3817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E459D5A-39BA-47F7-BC6F-E8F560FFD061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3922238" y="2673222"/>
              <a:ext cx="0" cy="383411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C88345-39BF-48B5-B3FF-4F9E8699D0AF}"/>
                </a:ext>
              </a:extLst>
            </p:cNvPr>
            <p:cNvSpPr/>
            <p:nvPr/>
          </p:nvSpPr>
          <p:spPr>
            <a:xfrm>
              <a:off x="3222367" y="2026891"/>
              <a:ext cx="139974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err="1"/>
                <a:t>Eable</a:t>
              </a:r>
              <a:r>
                <a:rPr lang="ko-KR" altLang="en-US" dirty="0"/>
                <a:t> </a:t>
              </a:r>
              <a:r>
                <a:rPr lang="en-US" altLang="ko-KR" dirty="0"/>
                <a:t>Login</a:t>
              </a:r>
            </a:p>
            <a:p>
              <a:pPr algn="ctr"/>
              <a:r>
                <a:rPr lang="en-US" altLang="ko-KR" dirty="0"/>
                <a:t>user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57D0D23-C896-41BA-B3B9-D8A181837538}"/>
                </a:ext>
              </a:extLst>
            </p:cNvPr>
            <p:cNvSpPr/>
            <p:nvPr/>
          </p:nvSpPr>
          <p:spPr>
            <a:xfrm>
              <a:off x="3826586" y="2807414"/>
              <a:ext cx="204448" cy="34470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C87BBC2-28AC-4356-8C23-9CF6745BD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6075" y="2036402"/>
              <a:ext cx="9347" cy="447093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634B7B2-C30E-432B-AD79-F04414B3217B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>
              <a:off x="3928810" y="2807414"/>
              <a:ext cx="271702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475DB69-6326-480D-8BE8-79D561C7C0E0}"/>
                </a:ext>
              </a:extLst>
            </p:cNvPr>
            <p:cNvSpPr txBox="1"/>
            <p:nvPr/>
          </p:nvSpPr>
          <p:spPr>
            <a:xfrm>
              <a:off x="4106538" y="2460470"/>
              <a:ext cx="1588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Input(</a:t>
              </a:r>
              <a:r>
                <a:rPr lang="en-US" altLang="ko-KR" sz="1400" dirty="0" err="1"/>
                <a:t>sMsg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7707C7B-8689-4A55-BF13-9381B14E42AC}"/>
                </a:ext>
              </a:extLst>
            </p:cNvPr>
            <p:cNvSpPr/>
            <p:nvPr/>
          </p:nvSpPr>
          <p:spPr>
            <a:xfrm>
              <a:off x="5600354" y="1581548"/>
              <a:ext cx="2110133" cy="424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  <a:r>
                <a:rPr lang="en-US" altLang="ko-KR" dirty="0" err="1">
                  <a:solidFill>
                    <a:schemeClr val="tx1"/>
                  </a:solidFill>
                </a:rPr>
                <a:t>Handle_Read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D60EB65-DFCD-4617-B951-758F2308CD6B}"/>
                </a:ext>
              </a:extLst>
            </p:cNvPr>
            <p:cNvSpPr/>
            <p:nvPr/>
          </p:nvSpPr>
          <p:spPr>
            <a:xfrm>
              <a:off x="8940494" y="1581345"/>
              <a:ext cx="2193165" cy="424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asUser_Current:List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D2BE1B7-D96B-4F07-97F7-FC8A78168622}"/>
                </a:ext>
              </a:extLst>
            </p:cNvPr>
            <p:cNvCxnSpPr>
              <a:cxnSpLocks/>
            </p:cNvCxnSpPr>
            <p:nvPr/>
          </p:nvCxnSpPr>
          <p:spPr>
            <a:xfrm>
              <a:off x="10039263" y="2034622"/>
              <a:ext cx="0" cy="447271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C1B19F5-6816-4890-A013-8FF623010177}"/>
                </a:ext>
              </a:extLst>
            </p:cNvPr>
            <p:cNvCxnSpPr>
              <a:cxnSpLocks/>
            </p:cNvCxnSpPr>
            <p:nvPr/>
          </p:nvCxnSpPr>
          <p:spPr>
            <a:xfrm>
              <a:off x="6657464" y="3130764"/>
              <a:ext cx="32721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06CE93-D249-4CCF-AA17-1B75AFEE4245}"/>
                </a:ext>
              </a:extLst>
            </p:cNvPr>
            <p:cNvSpPr txBox="1"/>
            <p:nvPr/>
          </p:nvSpPr>
          <p:spPr>
            <a:xfrm>
              <a:off x="7206369" y="2803548"/>
              <a:ext cx="2708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WhoIsVenID</a:t>
              </a:r>
              <a:r>
                <a:rPr lang="en-US" altLang="ko-KR" sz="1400" dirty="0"/>
                <a:t>?(</a:t>
              </a:r>
              <a:r>
                <a:rPr lang="en-US" altLang="ko-KR" sz="1400" dirty="0" err="1"/>
                <a:t>nClnt_Sock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A22138D-67B5-4910-A51A-F2A766955BDB}"/>
                </a:ext>
              </a:extLst>
            </p:cNvPr>
            <p:cNvSpPr/>
            <p:nvPr/>
          </p:nvSpPr>
          <p:spPr>
            <a:xfrm>
              <a:off x="9944376" y="2807414"/>
              <a:ext cx="199693" cy="34470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431707E-B9CD-413C-97CC-76A7A9D1EF47}"/>
                </a:ext>
              </a:extLst>
            </p:cNvPr>
            <p:cNvSpPr/>
            <p:nvPr/>
          </p:nvSpPr>
          <p:spPr>
            <a:xfrm>
              <a:off x="559145" y="460321"/>
              <a:ext cx="25413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&lt; </a:t>
              </a:r>
              <a:r>
                <a:rPr lang="en-US" altLang="ko-KR" dirty="0" err="1"/>
                <a:t>Eable</a:t>
              </a:r>
              <a:r>
                <a:rPr lang="en-US" altLang="ko-KR" dirty="0"/>
                <a:t> Login User &gt;</a:t>
              </a:r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4C68DA1-4138-48DA-AC66-D9E215F54CC6}"/>
                </a:ext>
              </a:extLst>
            </p:cNvPr>
            <p:cNvSpPr/>
            <p:nvPr/>
          </p:nvSpPr>
          <p:spPr>
            <a:xfrm>
              <a:off x="1931805" y="3492609"/>
              <a:ext cx="20487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/>
                <a:t>[</a:t>
              </a:r>
              <a:r>
                <a:rPr lang="en-US" altLang="ko-KR" sz="1200" b="1" dirty="0" err="1"/>
                <a:t>sendTrue</a:t>
              </a:r>
              <a:r>
                <a:rPr lang="en-US" altLang="ko-KR" sz="1200" b="1" dirty="0"/>
                <a:t> = FLAG_FALSE]</a:t>
              </a:r>
              <a:endParaRPr lang="ko-KR" altLang="en-US" sz="1200" b="1" dirty="0"/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C1E23A14-F96B-4998-AB57-AE10AC4AB2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5421" y="4034124"/>
              <a:ext cx="328895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5DDACE6-4C03-48D9-AC21-F78A71985B14}"/>
                </a:ext>
              </a:extLst>
            </p:cNvPr>
            <p:cNvSpPr txBox="1"/>
            <p:nvPr/>
          </p:nvSpPr>
          <p:spPr>
            <a:xfrm>
              <a:off x="8040242" y="3705904"/>
              <a:ext cx="711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VanID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105098-5F40-456C-9184-E8EC70E22D33}"/>
                </a:ext>
              </a:extLst>
            </p:cNvPr>
            <p:cNvSpPr txBox="1"/>
            <p:nvPr/>
          </p:nvSpPr>
          <p:spPr>
            <a:xfrm>
              <a:off x="7254103" y="4609482"/>
              <a:ext cx="2247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DoesLogin</a:t>
              </a:r>
              <a:r>
                <a:rPr lang="en-US" altLang="ko-KR" sz="1400" dirty="0"/>
                <a:t>?(</a:t>
              </a:r>
              <a:r>
                <a:rPr lang="en-US" altLang="ko-KR" sz="1400" dirty="0" err="1"/>
                <a:t>nClnt_Sock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6CF057A6-104C-4EAC-8C88-EDE1A5BF2D55}"/>
                </a:ext>
              </a:extLst>
            </p:cNvPr>
            <p:cNvGrpSpPr/>
            <p:nvPr/>
          </p:nvGrpSpPr>
          <p:grpSpPr>
            <a:xfrm>
              <a:off x="1409132" y="1241773"/>
              <a:ext cx="523782" cy="774679"/>
              <a:chOff x="1464816" y="1819922"/>
              <a:chExt cx="905522" cy="1221915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3B865A86-6B60-4A0F-B9BA-6A4A0B495453}"/>
                  </a:ext>
                </a:extLst>
              </p:cNvPr>
              <p:cNvSpPr/>
              <p:nvPr/>
            </p:nvSpPr>
            <p:spPr>
              <a:xfrm>
                <a:off x="1651247" y="1819922"/>
                <a:ext cx="461638" cy="4527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AEA5E057-1009-4417-877F-2DE3E7397126}"/>
                  </a:ext>
                </a:extLst>
              </p:cNvPr>
              <p:cNvCxnSpPr>
                <a:cxnSpLocks/>
                <a:stCxn id="48" idx="4"/>
              </p:cNvCxnSpPr>
              <p:nvPr/>
            </p:nvCxnSpPr>
            <p:spPr>
              <a:xfrm>
                <a:off x="1882065" y="2272683"/>
                <a:ext cx="0" cy="3874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1D4FFC50-D1DF-406E-8DED-E391956363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4816" y="2388093"/>
                <a:ext cx="9055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5D8BC1DD-A00D-4C06-A631-A0E8ADE124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5836" y="2660098"/>
                <a:ext cx="346230" cy="3817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D728EE9C-19C1-40D8-8B2B-90E939B35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9424" y="2660098"/>
                <a:ext cx="355107" cy="3817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9EC42A38-CC1A-4B64-BB28-8967D4C209C3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1643170" y="2396223"/>
              <a:ext cx="0" cy="411110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9610118-BC28-4091-AEC3-0D2A2F57BCF0}"/>
                </a:ext>
              </a:extLst>
            </p:cNvPr>
            <p:cNvSpPr/>
            <p:nvPr/>
          </p:nvSpPr>
          <p:spPr>
            <a:xfrm>
              <a:off x="1332027" y="2026891"/>
              <a:ext cx="6222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user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C544252-260B-485E-A27C-61C61DD4D5CB}"/>
                </a:ext>
              </a:extLst>
            </p:cNvPr>
            <p:cNvSpPr/>
            <p:nvPr/>
          </p:nvSpPr>
          <p:spPr>
            <a:xfrm>
              <a:off x="1547520" y="2704729"/>
              <a:ext cx="204448" cy="35497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8852F14-4852-4A9B-AA48-4347D197D878}"/>
                </a:ext>
              </a:extLst>
            </p:cNvPr>
            <p:cNvSpPr/>
            <p:nvPr/>
          </p:nvSpPr>
          <p:spPr>
            <a:xfrm>
              <a:off x="1681450" y="2390122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*</a:t>
              </a:r>
              <a:endParaRPr lang="ko-KR" altLang="en-US" dirty="0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D5745BF1-1AA0-4DA0-B3C6-184B5866E4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3995" y="5737863"/>
              <a:ext cx="48775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F9E0B35-248B-48B4-872D-62C2C2315CB0}"/>
                </a:ext>
              </a:extLst>
            </p:cNvPr>
            <p:cNvGrpSpPr/>
            <p:nvPr/>
          </p:nvGrpSpPr>
          <p:grpSpPr>
            <a:xfrm>
              <a:off x="1358892" y="3461906"/>
              <a:ext cx="9027173" cy="2496675"/>
              <a:chOff x="826664" y="2804035"/>
              <a:chExt cx="9457309" cy="210799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6046CD66-3BDD-4E1D-A233-46E90C7132AF}"/>
                  </a:ext>
                </a:extLst>
              </p:cNvPr>
              <p:cNvSpPr/>
              <p:nvPr/>
            </p:nvSpPr>
            <p:spPr>
              <a:xfrm>
                <a:off x="826665" y="2807834"/>
                <a:ext cx="9457308" cy="21041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491BAFE-BD42-4111-BC19-BC6BBA2E57AC}"/>
                  </a:ext>
                </a:extLst>
              </p:cNvPr>
              <p:cNvSpPr/>
              <p:nvPr/>
            </p:nvSpPr>
            <p:spPr>
              <a:xfrm>
                <a:off x="826664" y="2804035"/>
                <a:ext cx="621969" cy="2857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Alt</a:t>
                </a: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3C19457-08B3-4498-8549-0F0C36CD002A}"/>
                </a:ext>
              </a:extLst>
            </p:cNvPr>
            <p:cNvSpPr/>
            <p:nvPr/>
          </p:nvSpPr>
          <p:spPr>
            <a:xfrm>
              <a:off x="1358892" y="4495618"/>
              <a:ext cx="20066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/>
                <a:t>[</a:t>
              </a:r>
              <a:r>
                <a:rPr lang="en-US" altLang="ko-KR" sz="1200" b="1" dirty="0" err="1"/>
                <a:t>sendTrue</a:t>
              </a:r>
              <a:r>
                <a:rPr lang="en-US" altLang="ko-KR" sz="1200" b="1" dirty="0"/>
                <a:t> = FLAG_TRUE]</a:t>
              </a:r>
              <a:endParaRPr lang="ko-KR" altLang="en-US" sz="1200" b="1" dirty="0"/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24AB6620-0412-43C9-A75C-6EFF8A899E4E}"/>
                </a:ext>
              </a:extLst>
            </p:cNvPr>
            <p:cNvCxnSpPr>
              <a:cxnSpLocks/>
            </p:cNvCxnSpPr>
            <p:nvPr/>
          </p:nvCxnSpPr>
          <p:spPr>
            <a:xfrm>
              <a:off x="6645834" y="4932114"/>
              <a:ext cx="328381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DFAC113E-8CBC-4A30-8C30-D9DABCB874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5834" y="5391504"/>
              <a:ext cx="32985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A1BA339-EBB9-44A4-AE8E-F3365F51F5CC}"/>
                </a:ext>
              </a:extLst>
            </p:cNvPr>
            <p:cNvSpPr txBox="1"/>
            <p:nvPr/>
          </p:nvSpPr>
          <p:spPr>
            <a:xfrm>
              <a:off x="8158276" y="5055246"/>
              <a:ext cx="12953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LoginUser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8E7BCC2-3FED-44C6-BB74-BCA7575EA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8892" y="4433933"/>
              <a:ext cx="9027172" cy="210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2593E68-D4E6-40A0-947F-6AE002B27F08}"/>
                </a:ext>
              </a:extLst>
            </p:cNvPr>
            <p:cNvSpPr txBox="1"/>
            <p:nvPr/>
          </p:nvSpPr>
          <p:spPr>
            <a:xfrm>
              <a:off x="2150724" y="5430076"/>
              <a:ext cx="3119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Send_MSG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sMsg</a:t>
              </a:r>
              <a:r>
                <a:rPr lang="en-US" altLang="ko-KR" sz="1400" dirty="0"/>
                <a:t>, </a:t>
              </a:r>
              <a:r>
                <a:rPr lang="en-US" altLang="ko-KR" sz="1400" dirty="0" err="1"/>
                <a:t>sNickName</a:t>
              </a:r>
              <a:r>
                <a:rPr lang="en-US" altLang="ko-KR" sz="1400" dirty="0"/>
                <a:t> )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370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211</Words>
  <Application>Microsoft Office PowerPoint</Application>
  <PresentationFormat>와이드스크린</PresentationFormat>
  <Paragraphs>55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현아</dc:creator>
  <cp:lastModifiedBy>양현아</cp:lastModifiedBy>
  <cp:revision>38</cp:revision>
  <dcterms:created xsi:type="dcterms:W3CDTF">2016-09-28T10:34:19Z</dcterms:created>
  <dcterms:modified xsi:type="dcterms:W3CDTF">2017-12-15T06:22:25Z</dcterms:modified>
</cp:coreProperties>
</file>