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5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FAAD-2B7E-445E-AFD3-024C5E645568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7104-ECA3-459D-844A-69A2BBC0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EB36F15C-74A0-43D4-A8BD-AC7179668373}"/>
              </a:ext>
            </a:extLst>
          </p:cNvPr>
          <p:cNvSpPr/>
          <p:nvPr/>
        </p:nvSpPr>
        <p:spPr>
          <a:xfrm>
            <a:off x="10426294" y="772593"/>
            <a:ext cx="1571347" cy="65735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CE0ADC-6CC8-4466-B69F-8A61E2E348EA}"/>
              </a:ext>
            </a:extLst>
          </p:cNvPr>
          <p:cNvGrpSpPr/>
          <p:nvPr/>
        </p:nvGrpSpPr>
        <p:grpSpPr>
          <a:xfrm>
            <a:off x="11273075" y="1902142"/>
            <a:ext cx="523782" cy="774679"/>
            <a:chOff x="1464816" y="1819922"/>
            <a:chExt cx="905522" cy="122191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354A790-C39A-48C2-82DF-8DE4E771E4BA}"/>
                </a:ext>
              </a:extLst>
            </p:cNvPr>
            <p:cNvSpPr/>
            <p:nvPr/>
          </p:nvSpPr>
          <p:spPr>
            <a:xfrm>
              <a:off x="1651247" y="1819922"/>
              <a:ext cx="461638" cy="452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091A035-45E3-4048-8F0A-01173BF294A7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1882065" y="2272683"/>
              <a:ext cx="0" cy="3874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514894-5AB6-4B79-8581-8A37B1F0D975}"/>
                </a:ext>
              </a:extLst>
            </p:cNvPr>
            <p:cNvCxnSpPr>
              <a:cxnSpLocks/>
            </p:cNvCxnSpPr>
            <p:nvPr/>
          </p:nvCxnSpPr>
          <p:spPr>
            <a:xfrm>
              <a:off x="1464816" y="2388093"/>
              <a:ext cx="9055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6F548E8-2C4D-4DBC-AC43-F99DD589B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836" y="2660098"/>
              <a:ext cx="346230" cy="3817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666AFAB-1F97-4EAE-B920-354C272B9B45}"/>
                </a:ext>
              </a:extLst>
            </p:cNvPr>
            <p:cNvCxnSpPr>
              <a:cxnSpLocks/>
            </p:cNvCxnSpPr>
            <p:nvPr/>
          </p:nvCxnSpPr>
          <p:spPr>
            <a:xfrm>
              <a:off x="1869424" y="2660098"/>
              <a:ext cx="355107" cy="3817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333FEAC0-940C-4DD6-86E3-219CCBEF3701}"/>
              </a:ext>
            </a:extLst>
          </p:cNvPr>
          <p:cNvGrpSpPr/>
          <p:nvPr/>
        </p:nvGrpSpPr>
        <p:grpSpPr>
          <a:xfrm>
            <a:off x="10868025" y="3266624"/>
            <a:ext cx="201930" cy="107474"/>
            <a:chOff x="10868025" y="3266624"/>
            <a:chExt cx="201930" cy="107474"/>
          </a:xfrm>
        </p:grpSpPr>
        <p:sp>
          <p:nvSpPr>
            <p:cNvPr id="240" name="이등변 삼각형 239">
              <a:extLst>
                <a:ext uri="{FF2B5EF4-FFF2-40B4-BE49-F238E27FC236}">
                  <a16:creationId xmlns:a16="http://schemas.microsoft.com/office/drawing/2014/main" id="{FD173ED5-DF7D-45C8-A795-73BAEB516850}"/>
                </a:ext>
              </a:extLst>
            </p:cNvPr>
            <p:cNvSpPr/>
            <p:nvPr/>
          </p:nvSpPr>
          <p:spPr>
            <a:xfrm>
              <a:off x="10898080" y="3266624"/>
              <a:ext cx="144972" cy="1074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150B23F4-8A6B-4A1F-9C8C-194918159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68025" y="3374098"/>
              <a:ext cx="20193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이등변 삼각형 247">
            <a:extLst>
              <a:ext uri="{FF2B5EF4-FFF2-40B4-BE49-F238E27FC236}">
                <a16:creationId xmlns:a16="http://schemas.microsoft.com/office/drawing/2014/main" id="{43B06EC6-B627-4E7B-9AF6-92AD9D0F909F}"/>
              </a:ext>
            </a:extLst>
          </p:cNvPr>
          <p:cNvSpPr/>
          <p:nvPr/>
        </p:nvSpPr>
        <p:spPr>
          <a:xfrm>
            <a:off x="11225023" y="3711216"/>
            <a:ext cx="144972" cy="10747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9572F654-0A69-46E0-9790-1AE505B96011}"/>
              </a:ext>
            </a:extLst>
          </p:cNvPr>
          <p:cNvGrpSpPr/>
          <p:nvPr/>
        </p:nvGrpSpPr>
        <p:grpSpPr>
          <a:xfrm>
            <a:off x="243934" y="183619"/>
            <a:ext cx="9619616" cy="6521982"/>
            <a:chOff x="243934" y="183619"/>
            <a:chExt cx="9619616" cy="6521982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730B672-2F2C-4C41-A898-AC0EB0893B85}"/>
                </a:ext>
              </a:extLst>
            </p:cNvPr>
            <p:cNvGrpSpPr/>
            <p:nvPr/>
          </p:nvGrpSpPr>
          <p:grpSpPr>
            <a:xfrm>
              <a:off x="243934" y="183619"/>
              <a:ext cx="9619616" cy="6521982"/>
              <a:chOff x="243934" y="183619"/>
              <a:chExt cx="9619616" cy="6521982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98D69F07-AA62-4994-9066-3F2B64BFCC4D}"/>
                  </a:ext>
                </a:extLst>
              </p:cNvPr>
              <p:cNvGrpSpPr/>
              <p:nvPr/>
            </p:nvGrpSpPr>
            <p:grpSpPr>
              <a:xfrm rot="8320575">
                <a:off x="6185574" y="5210872"/>
                <a:ext cx="201930" cy="107474"/>
                <a:chOff x="10868025" y="3266624"/>
                <a:chExt cx="201930" cy="107474"/>
              </a:xfrm>
            </p:grpSpPr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D179CEF-91C9-41D3-99D8-4B48FD4E6C87}"/>
                    </a:ext>
                  </a:extLst>
                </p:cNvPr>
                <p:cNvSpPr/>
                <p:nvPr/>
              </p:nvSpPr>
              <p:spPr>
                <a:xfrm>
                  <a:off x="10898080" y="3266624"/>
                  <a:ext cx="144972" cy="10747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6DC738DF-5155-4CAD-B8B8-7D3DA897A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8025" y="3374098"/>
                  <a:ext cx="20193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4F15BC26-7429-4850-8282-15C99F5581CC}"/>
                  </a:ext>
                </a:extLst>
              </p:cNvPr>
              <p:cNvGrpSpPr/>
              <p:nvPr/>
            </p:nvGrpSpPr>
            <p:grpSpPr>
              <a:xfrm rot="14015411">
                <a:off x="7390775" y="5218274"/>
                <a:ext cx="201930" cy="107474"/>
                <a:chOff x="10868025" y="3266624"/>
                <a:chExt cx="201930" cy="107474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13180187-DE7C-4290-8CAA-C386D26A5C0F}"/>
                    </a:ext>
                  </a:extLst>
                </p:cNvPr>
                <p:cNvSpPr/>
                <p:nvPr/>
              </p:nvSpPr>
              <p:spPr>
                <a:xfrm>
                  <a:off x="10898080" y="3266624"/>
                  <a:ext cx="144972" cy="10747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3630094F-374D-4493-B227-4A9D9B966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8025" y="3374098"/>
                  <a:ext cx="20193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151ED11-4631-4DF4-887D-938AFFBAB004}"/>
                  </a:ext>
                </a:extLst>
              </p:cNvPr>
              <p:cNvGrpSpPr/>
              <p:nvPr/>
            </p:nvGrpSpPr>
            <p:grpSpPr>
              <a:xfrm>
                <a:off x="1702226" y="1732177"/>
                <a:ext cx="523782" cy="774679"/>
                <a:chOff x="1464816" y="1819922"/>
                <a:chExt cx="905522" cy="1221915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DB8E5EFC-F83C-4133-B2ED-59841BA352B1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46530D83-ABFA-471E-8A68-F8E275F2D5A4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9DD64CC-197D-4288-B27B-48E5EE341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F5335177-7C9C-495B-991D-60057A110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E91F2566-847C-4277-8A89-5B7166C34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3EE23B6-D4A0-4A64-9755-B7CFD20AF524}"/>
                  </a:ext>
                </a:extLst>
              </p:cNvPr>
              <p:cNvGrpSpPr/>
              <p:nvPr/>
            </p:nvGrpSpPr>
            <p:grpSpPr>
              <a:xfrm>
                <a:off x="2433978" y="4282841"/>
                <a:ext cx="523782" cy="774679"/>
                <a:chOff x="1464816" y="1819922"/>
                <a:chExt cx="905522" cy="1221915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6ACB5ED7-F172-48E3-A3A8-658BE8950C2F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3D6EE83C-7009-4ED6-BCC2-98D7F4B93C38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9F20D0EE-E30C-4173-B3DC-281E3924DC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6319A72-FAC6-44F2-8302-289E1F8D0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8EA972D-B3EC-4626-8D61-B5E31EEA2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C805ECA-3BCF-4DF1-B5BE-50735E792E7D}"/>
                  </a:ext>
                </a:extLst>
              </p:cNvPr>
              <p:cNvGrpSpPr/>
              <p:nvPr/>
            </p:nvGrpSpPr>
            <p:grpSpPr>
              <a:xfrm>
                <a:off x="928010" y="5197174"/>
                <a:ext cx="523782" cy="774679"/>
                <a:chOff x="1464816" y="1819922"/>
                <a:chExt cx="905522" cy="1221915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647552DD-163A-4978-A3C1-6CB4A2718811}"/>
                    </a:ext>
                  </a:extLst>
                </p:cNvPr>
                <p:cNvSpPr/>
                <p:nvPr/>
              </p:nvSpPr>
              <p:spPr>
                <a:xfrm>
                  <a:off x="1651247" y="1819922"/>
                  <a:ext cx="461638" cy="45276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836A4FAB-0B5B-432E-90ED-6F9D038BD3E0}"/>
                    </a:ext>
                  </a:extLst>
                </p:cNvPr>
                <p:cNvCxnSpPr>
                  <a:cxnSpLocks/>
                  <a:stCxn id="29" idx="4"/>
                </p:cNvCxnSpPr>
                <p:nvPr/>
              </p:nvCxnSpPr>
              <p:spPr>
                <a:xfrm>
                  <a:off x="1882065" y="2272683"/>
                  <a:ext cx="0" cy="3874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17668D5E-80E3-43DC-8D55-67C15A4CC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4816" y="2388093"/>
                  <a:ext cx="90552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E60F0E7C-CFF4-4D0C-925A-D8CB5006A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5836" y="2660098"/>
                  <a:ext cx="346230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ADA53C-C540-416D-9F93-F90EB3510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9424" y="2660098"/>
                  <a:ext cx="355107" cy="3817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69A8159-342C-4D42-9A6D-F824F4B448B7}"/>
                  </a:ext>
                </a:extLst>
              </p:cNvPr>
              <p:cNvSpPr/>
              <p:nvPr/>
            </p:nvSpPr>
            <p:spPr>
              <a:xfrm>
                <a:off x="3743775" y="183619"/>
                <a:ext cx="6119775" cy="64907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8AEF51-1E09-43DD-9382-F90BAC123469}"/>
                  </a:ext>
                </a:extLst>
              </p:cNvPr>
              <p:cNvSpPr/>
              <p:nvPr/>
            </p:nvSpPr>
            <p:spPr>
              <a:xfrm>
                <a:off x="6091301" y="5212596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chatting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99106E-9635-4AB1-A6BA-8BCC5D7640C3}"/>
                  </a:ext>
                </a:extLst>
              </p:cNvPr>
              <p:cNvSpPr/>
              <p:nvPr/>
            </p:nvSpPr>
            <p:spPr>
              <a:xfrm>
                <a:off x="6069500" y="1081168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register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0FADF01-A275-4E51-922D-34EB99F7ACFE}"/>
                  </a:ext>
                </a:extLst>
              </p:cNvPr>
              <p:cNvSpPr/>
              <p:nvPr/>
            </p:nvSpPr>
            <p:spPr>
              <a:xfrm>
                <a:off x="6078170" y="2991686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login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19E4DF8-3DEF-418C-A7E2-F10C73989079}"/>
                  </a:ext>
                </a:extLst>
              </p:cNvPr>
              <p:cNvSpPr/>
              <p:nvPr/>
            </p:nvSpPr>
            <p:spPr>
              <a:xfrm>
                <a:off x="7431734" y="1990844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logout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1F0065A-D317-4E31-80F7-3FD4ACB22D42}"/>
                  </a:ext>
                </a:extLst>
              </p:cNvPr>
              <p:cNvSpPr/>
              <p:nvPr/>
            </p:nvSpPr>
            <p:spPr>
              <a:xfrm>
                <a:off x="4857320" y="4102140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ban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9200FA1-F4B1-4E22-8BFB-FF5A12C72EB4}"/>
                  </a:ext>
                </a:extLst>
              </p:cNvPr>
              <p:cNvSpPr/>
              <p:nvPr/>
            </p:nvSpPr>
            <p:spPr>
              <a:xfrm>
                <a:off x="7431734" y="4103447"/>
                <a:ext cx="1571347" cy="65735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whisper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2B5DF0F-CC45-422E-9ED1-3140E9DB68A0}"/>
                  </a:ext>
                </a:extLst>
              </p:cNvPr>
              <p:cNvCxnSpPr/>
              <p:nvPr/>
            </p:nvCxnSpPr>
            <p:spPr>
              <a:xfrm>
                <a:off x="1145064" y="3623849"/>
                <a:ext cx="15425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51A2C8F-2F56-42BE-B873-CA86EF7535AE}"/>
                  </a:ext>
                </a:extLst>
              </p:cNvPr>
              <p:cNvCxnSpPr/>
              <p:nvPr/>
            </p:nvCxnSpPr>
            <p:spPr>
              <a:xfrm flipV="1">
                <a:off x="1896014" y="2873591"/>
                <a:ext cx="0" cy="7502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84D11B6-B9C5-4654-AEA0-B657889DD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6220" y="3623849"/>
                <a:ext cx="4835" cy="4729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D81EA77B-C079-471E-9717-380A8488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064" y="3623849"/>
                <a:ext cx="0" cy="1433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737EC7C-2E61-439F-A645-56A4EEF43C9D}"/>
                  </a:ext>
                </a:extLst>
              </p:cNvPr>
              <p:cNvCxnSpPr/>
              <p:nvPr/>
            </p:nvCxnSpPr>
            <p:spPr>
              <a:xfrm>
                <a:off x="3209950" y="4643054"/>
                <a:ext cx="11807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68827DCF-21D6-40DC-B20E-C3132CEA6489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flipH="1">
                <a:off x="4390680" y="1409844"/>
                <a:ext cx="16788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89173FC-9A6B-4FF8-8AE0-B03D81F58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0680" y="1409844"/>
                <a:ext cx="0" cy="3233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A76B871E-BE08-412B-8E9E-F705B3733379}"/>
                  </a:ext>
                </a:extLst>
              </p:cNvPr>
              <p:cNvCxnSpPr>
                <a:stCxn id="59" idx="4"/>
                <a:endCxn id="60" idx="0"/>
              </p:cNvCxnSpPr>
              <p:nvPr/>
            </p:nvCxnSpPr>
            <p:spPr>
              <a:xfrm>
                <a:off x="6855174" y="1738519"/>
                <a:ext cx="8670" cy="1253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589DCE-F918-4685-8C65-65344FEDABBA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1632128" y="5541272"/>
                <a:ext cx="4459173" cy="16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8B03D90-8FD5-46CC-9952-4A27926BEA52}"/>
                  </a:ext>
                </a:extLst>
              </p:cNvPr>
              <p:cNvCxnSpPr>
                <a:cxnSpLocks/>
                <a:stCxn id="61" idx="4"/>
                <a:endCxn id="60" idx="7"/>
              </p:cNvCxnSpPr>
              <p:nvPr/>
            </p:nvCxnSpPr>
            <p:spPr>
              <a:xfrm flipH="1">
                <a:off x="7419399" y="2648195"/>
                <a:ext cx="798009" cy="4397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FB63B42B-CAEC-4D67-8801-31CD4A2D37D3}"/>
                  </a:ext>
                </a:extLst>
              </p:cNvPr>
              <p:cNvCxnSpPr>
                <a:cxnSpLocks/>
                <a:stCxn id="63" idx="0"/>
                <a:endCxn id="60" idx="5"/>
              </p:cNvCxnSpPr>
              <p:nvPr/>
            </p:nvCxnSpPr>
            <p:spPr>
              <a:xfrm flipH="1" flipV="1">
                <a:off x="7419399" y="3552770"/>
                <a:ext cx="798009" cy="550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7882487-AFD1-461B-8913-55EAC5927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290" y="3552898"/>
                <a:ext cx="665294" cy="5493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2B10DED-5F41-4B47-84A7-2B516CC439C1}"/>
                  </a:ext>
                </a:extLst>
              </p:cNvPr>
              <p:cNvCxnSpPr>
                <a:cxnSpLocks/>
                <a:stCxn id="60" idx="4"/>
                <a:endCxn id="41" idx="0"/>
              </p:cNvCxnSpPr>
              <p:nvPr/>
            </p:nvCxnSpPr>
            <p:spPr>
              <a:xfrm>
                <a:off x="6863844" y="3649037"/>
                <a:ext cx="13131" cy="15635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A2044F7D-5B04-4A07-B4D4-6F6DBC89777C}"/>
                  </a:ext>
                </a:extLst>
              </p:cNvPr>
              <p:cNvCxnSpPr>
                <a:stCxn id="62" idx="4"/>
                <a:endCxn id="41" idx="1"/>
              </p:cNvCxnSpPr>
              <p:nvPr/>
            </p:nvCxnSpPr>
            <p:spPr>
              <a:xfrm>
                <a:off x="5642994" y="4759491"/>
                <a:ext cx="678425" cy="5493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94677089-1C1D-4D42-9CEC-20D039EC9572}"/>
                  </a:ext>
                </a:extLst>
              </p:cNvPr>
              <p:cNvCxnSpPr>
                <a:stCxn id="63" idx="4"/>
                <a:endCxn id="41" idx="7"/>
              </p:cNvCxnSpPr>
              <p:nvPr/>
            </p:nvCxnSpPr>
            <p:spPr>
              <a:xfrm flipH="1">
                <a:off x="7432530" y="4760798"/>
                <a:ext cx="784878" cy="54806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D1C0A6A0-AA35-4E3D-84F3-A89CE69BB6E0}"/>
                  </a:ext>
                </a:extLst>
              </p:cNvPr>
              <p:cNvSpPr/>
              <p:nvPr/>
            </p:nvSpPr>
            <p:spPr>
              <a:xfrm>
                <a:off x="1615044" y="2512369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A7CF5CE-543A-4B34-85A7-234F211191D4}"/>
                  </a:ext>
                </a:extLst>
              </p:cNvPr>
              <p:cNvSpPr/>
              <p:nvPr/>
            </p:nvSpPr>
            <p:spPr>
              <a:xfrm>
                <a:off x="243934" y="6059270"/>
                <a:ext cx="17764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/>
                  <a:t>UnEable</a:t>
                </a:r>
                <a:r>
                  <a:rPr lang="en-US" altLang="ko-KR" dirty="0"/>
                  <a:t> Login </a:t>
                </a:r>
              </a:p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895A1ED-CAC4-48E7-BA77-29A44F30CC3A}"/>
                  </a:ext>
                </a:extLst>
              </p:cNvPr>
              <p:cNvSpPr/>
              <p:nvPr/>
            </p:nvSpPr>
            <p:spPr>
              <a:xfrm>
                <a:off x="1876049" y="5079944"/>
                <a:ext cx="1623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/>
                  <a:t>Login User</a:t>
                </a:r>
                <a:endParaRPr lang="ko-KR" altLang="en-US" dirty="0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AE78FA4D-E763-49F7-B018-E29E8384264B}"/>
                  </a:ext>
                </a:extLst>
              </p:cNvPr>
              <p:cNvSpPr/>
              <p:nvPr/>
            </p:nvSpPr>
            <p:spPr>
              <a:xfrm>
                <a:off x="3224249" y="4651357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2927D1A-D0DC-42CF-B9E7-2DDA6DE45F20}"/>
                  </a:ext>
                </a:extLst>
              </p:cNvPr>
              <p:cNvSpPr/>
              <p:nvPr/>
            </p:nvSpPr>
            <p:spPr>
              <a:xfrm>
                <a:off x="1708691" y="5581826"/>
                <a:ext cx="28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47" name="이등변 삼각형 246">
                <a:extLst>
                  <a:ext uri="{FF2B5EF4-FFF2-40B4-BE49-F238E27FC236}">
                    <a16:creationId xmlns:a16="http://schemas.microsoft.com/office/drawing/2014/main" id="{0E31ECB1-0B30-44AC-83AE-92A856B13F2F}"/>
                  </a:ext>
                </a:extLst>
              </p:cNvPr>
              <p:cNvSpPr/>
              <p:nvPr/>
            </p:nvSpPr>
            <p:spPr>
              <a:xfrm>
                <a:off x="1823528" y="2884377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이등변 삼각형 248">
                <a:extLst>
                  <a:ext uri="{FF2B5EF4-FFF2-40B4-BE49-F238E27FC236}">
                    <a16:creationId xmlns:a16="http://schemas.microsoft.com/office/drawing/2014/main" id="{64E71BEB-F791-4819-B7E1-E6A203AE79B0}"/>
                  </a:ext>
                </a:extLst>
              </p:cNvPr>
              <p:cNvSpPr/>
              <p:nvPr/>
            </p:nvSpPr>
            <p:spPr>
              <a:xfrm rot="10800000">
                <a:off x="6787023" y="2867928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1D1975C7-B513-4A17-9F6B-3E1B619D9C2B}"/>
                  </a:ext>
                </a:extLst>
              </p:cNvPr>
              <p:cNvSpPr txBox="1"/>
              <p:nvPr/>
            </p:nvSpPr>
            <p:spPr>
              <a:xfrm>
                <a:off x="4999151" y="4904160"/>
                <a:ext cx="9808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&lt;&lt;extend&gt;&gt;</a:t>
                </a:r>
                <a:endParaRPr lang="ko-KR" altLang="en-US" sz="10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D245DAA0-D353-4EF4-B24D-67EDBF6D7A1C}"/>
                  </a:ext>
                </a:extLst>
              </p:cNvPr>
              <p:cNvSpPr txBox="1"/>
              <p:nvPr/>
            </p:nvSpPr>
            <p:spPr>
              <a:xfrm>
                <a:off x="7782354" y="4965588"/>
                <a:ext cx="9808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&lt;&lt;extend&gt;&gt;</a:t>
                </a:r>
                <a:endParaRPr lang="ko-KR" altLang="en-US" sz="1000" dirty="0"/>
              </a:p>
            </p:txBody>
          </p:sp>
          <p:sp>
            <p:nvSpPr>
              <p:cNvPr id="268" name="이등변 삼각형 267">
                <a:extLst>
                  <a:ext uri="{FF2B5EF4-FFF2-40B4-BE49-F238E27FC236}">
                    <a16:creationId xmlns:a16="http://schemas.microsoft.com/office/drawing/2014/main" id="{54BD86E6-7FDF-46C6-B6C7-AB4D2819A8FE}"/>
                  </a:ext>
                </a:extLst>
              </p:cNvPr>
              <p:cNvSpPr/>
              <p:nvPr/>
            </p:nvSpPr>
            <p:spPr>
              <a:xfrm rot="10800000">
                <a:off x="6806013" y="5079944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이등변 삼각형 268">
                <a:extLst>
                  <a:ext uri="{FF2B5EF4-FFF2-40B4-BE49-F238E27FC236}">
                    <a16:creationId xmlns:a16="http://schemas.microsoft.com/office/drawing/2014/main" id="{E3F776D9-5FE2-4EE7-919A-59DD02D06C7C}"/>
                  </a:ext>
                </a:extLst>
              </p:cNvPr>
              <p:cNvSpPr/>
              <p:nvPr/>
            </p:nvSpPr>
            <p:spPr>
              <a:xfrm rot="5247135">
                <a:off x="5964426" y="5487534"/>
                <a:ext cx="144972" cy="10747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6BE58833-13E6-44E7-AA1E-359225C54A67}"/>
                </a:ext>
              </a:extLst>
            </p:cNvPr>
            <p:cNvSpPr/>
            <p:nvPr/>
          </p:nvSpPr>
          <p:spPr>
            <a:xfrm>
              <a:off x="5404064" y="374462"/>
              <a:ext cx="28687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Chatting Program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BE1FB6F-5158-49AB-A824-91BCB32E8160}"/>
              </a:ext>
            </a:extLst>
          </p:cNvPr>
          <p:cNvGrpSpPr/>
          <p:nvPr/>
        </p:nvGrpSpPr>
        <p:grpSpPr>
          <a:xfrm>
            <a:off x="288022" y="47988"/>
            <a:ext cx="10451098" cy="6708412"/>
            <a:chOff x="288022" y="47988"/>
            <a:chExt cx="10451098" cy="67084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B96505F-ED89-4CAF-BA2A-2AE1BF28F275}"/>
                </a:ext>
              </a:extLst>
            </p:cNvPr>
            <p:cNvSpPr/>
            <p:nvPr/>
          </p:nvSpPr>
          <p:spPr>
            <a:xfrm>
              <a:off x="288022" y="47988"/>
              <a:ext cx="10451098" cy="6708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40FD69-A237-4E68-865E-1F2A9F12C0D0}"/>
                </a:ext>
              </a:extLst>
            </p:cNvPr>
            <p:cNvGrpSpPr/>
            <p:nvPr/>
          </p:nvGrpSpPr>
          <p:grpSpPr>
            <a:xfrm>
              <a:off x="1037389" y="947497"/>
              <a:ext cx="523782" cy="774679"/>
              <a:chOff x="1464816" y="1819922"/>
              <a:chExt cx="905522" cy="122191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5EED01-EF6B-439A-8F24-84DFB6C0C8E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4ABE4B-2618-4588-8ACC-C02FC650828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F411288-344E-4D20-A90A-7A20F553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3C4B470-D12F-458C-86BD-ACF4C908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E11627-BDE9-47C1-94BF-41EDF8DF5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E459D5A-39BA-47F7-BC6F-E8F560FFD06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271427" y="2101947"/>
              <a:ext cx="0" cy="45122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C88345-39BF-48B5-B3FF-4F9E8699D0AF}"/>
                </a:ext>
              </a:extLst>
            </p:cNvPr>
            <p:cNvSpPr/>
            <p:nvPr/>
          </p:nvSpPr>
          <p:spPr>
            <a:xfrm>
              <a:off x="960284" y="1732615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7D0D23-C896-41BA-B3B9-D8A181837538}"/>
                </a:ext>
              </a:extLst>
            </p:cNvPr>
            <p:cNvSpPr/>
            <p:nvPr/>
          </p:nvSpPr>
          <p:spPr>
            <a:xfrm>
              <a:off x="1175777" y="2410453"/>
              <a:ext cx="204448" cy="38972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87BBC2-28AC-4356-8C23-9CF6745BDAB0}"/>
                </a:ext>
              </a:extLst>
            </p:cNvPr>
            <p:cNvCxnSpPr>
              <a:cxnSpLocks/>
            </p:cNvCxnSpPr>
            <p:nvPr/>
          </p:nvCxnSpPr>
          <p:spPr>
            <a:xfrm>
              <a:off x="5040934" y="1742117"/>
              <a:ext cx="25458" cy="4760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34B7B2-C30E-432B-AD79-F04414B3217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278001" y="2410453"/>
              <a:ext cx="37629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75DB69-6326-480D-8BE8-79D561C7C0E0}"/>
                </a:ext>
              </a:extLst>
            </p:cNvPr>
            <p:cNvSpPr txBox="1"/>
            <p:nvPr/>
          </p:nvSpPr>
          <p:spPr>
            <a:xfrm>
              <a:off x="1582570" y="2066517"/>
              <a:ext cx="3007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07C7B-8689-4A55-BF13-9381B14E42AC}"/>
                </a:ext>
              </a:extLst>
            </p:cNvPr>
            <p:cNvSpPr/>
            <p:nvPr/>
          </p:nvSpPr>
          <p:spPr>
            <a:xfrm>
              <a:off x="3985867" y="1287263"/>
              <a:ext cx="2110133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Join_Member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60EB65-DFCD-4617-B951-758F2308CD6B}"/>
                </a:ext>
              </a:extLst>
            </p:cNvPr>
            <p:cNvSpPr/>
            <p:nvPr/>
          </p:nvSpPr>
          <p:spPr>
            <a:xfrm>
              <a:off x="8295687" y="1285492"/>
              <a:ext cx="1927820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Member_list:File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2BE1B7-D96B-4F07-97F7-FC8A78168622}"/>
                </a:ext>
              </a:extLst>
            </p:cNvPr>
            <p:cNvCxnSpPr>
              <a:cxnSpLocks/>
            </p:cNvCxnSpPr>
            <p:nvPr/>
          </p:nvCxnSpPr>
          <p:spPr>
            <a:xfrm>
              <a:off x="9259597" y="1740346"/>
              <a:ext cx="0" cy="47622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1B19F5-6816-4890-A013-8FF62301017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92" y="3005519"/>
              <a:ext cx="40914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6CE93-D249-4CCF-AA17-1B75AFEE4245}"/>
                </a:ext>
              </a:extLst>
            </p:cNvPr>
            <p:cNvSpPr txBox="1"/>
            <p:nvPr/>
          </p:nvSpPr>
          <p:spPr>
            <a:xfrm>
              <a:off x="5968217" y="2666235"/>
              <a:ext cx="2129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AB58B94-EA48-4B7E-89C7-65087F6E8EB0}"/>
                </a:ext>
              </a:extLst>
            </p:cNvPr>
            <p:cNvGrpSpPr/>
            <p:nvPr/>
          </p:nvGrpSpPr>
          <p:grpSpPr>
            <a:xfrm>
              <a:off x="953622" y="2596423"/>
              <a:ext cx="8636449" cy="3651969"/>
              <a:chOff x="826664" y="2796539"/>
              <a:chExt cx="9441575" cy="308343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3A0958-ADA3-44DF-80BD-86F78E21E727}"/>
                  </a:ext>
                </a:extLst>
              </p:cNvPr>
              <p:cNvSpPr/>
              <p:nvPr/>
            </p:nvSpPr>
            <p:spPr>
              <a:xfrm>
                <a:off x="834401" y="2796539"/>
                <a:ext cx="9433838" cy="3083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E841DF-917B-4A50-838C-7E0C99CAC718}"/>
                  </a:ext>
                </a:extLst>
              </p:cNvPr>
              <p:cNvSpPr/>
              <p:nvPr/>
            </p:nvSpPr>
            <p:spPr>
              <a:xfrm>
                <a:off x="826664" y="2796539"/>
                <a:ext cx="621969" cy="2857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Alt</a:t>
                </a: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26D101B-E2CE-44CF-8AE4-81F808FF99A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5040934" y="3422104"/>
              <a:ext cx="4224714" cy="17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7EECB0-8517-4CAD-8952-8645F70A0D29}"/>
                </a:ext>
              </a:extLst>
            </p:cNvPr>
            <p:cNvSpPr txBox="1"/>
            <p:nvPr/>
          </p:nvSpPr>
          <p:spPr>
            <a:xfrm>
              <a:off x="6402636" y="3086498"/>
              <a:ext cx="1274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SameIDExist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22138D-67B5-4910-A51A-F2A766955BDB}"/>
                </a:ext>
              </a:extLst>
            </p:cNvPr>
            <p:cNvSpPr/>
            <p:nvPr/>
          </p:nvSpPr>
          <p:spPr>
            <a:xfrm>
              <a:off x="9165801" y="3003748"/>
              <a:ext cx="199693" cy="4183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06EB01-2E41-46F8-A70C-E98F0F543C22}"/>
                </a:ext>
              </a:extLst>
            </p:cNvPr>
            <p:cNvSpPr/>
            <p:nvPr/>
          </p:nvSpPr>
          <p:spPr>
            <a:xfrm>
              <a:off x="1561020" y="2657831"/>
              <a:ext cx="21055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[</a:t>
              </a:r>
              <a:r>
                <a:rPr lang="en-US" altLang="ko-KR" sz="1200" b="1" dirty="0" err="1"/>
                <a:t>nChecking</a:t>
              </a:r>
              <a:r>
                <a:rPr lang="en-US" altLang="ko-KR" sz="1200" b="1" dirty="0"/>
                <a:t> = FLAG_TRUE]</a:t>
              </a:r>
              <a:endParaRPr lang="ko-KR" altLang="en-US" sz="1200" b="1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49B69D9-CF08-4149-9840-33B17CE6BDA1}"/>
                </a:ext>
              </a:extLst>
            </p:cNvPr>
            <p:cNvCxnSpPr>
              <a:cxnSpLocks/>
            </p:cNvCxnSpPr>
            <p:nvPr/>
          </p:nvCxnSpPr>
          <p:spPr>
            <a:xfrm>
              <a:off x="953623" y="3710940"/>
              <a:ext cx="86364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F0197E6-31E3-4A3E-B780-BAD3DC1E685B}"/>
                </a:ext>
              </a:extLst>
            </p:cNvPr>
            <p:cNvSpPr/>
            <p:nvPr/>
          </p:nvSpPr>
          <p:spPr>
            <a:xfrm>
              <a:off x="1000609" y="3739422"/>
              <a:ext cx="2038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/>
                <a:t>nChecking</a:t>
              </a:r>
              <a:r>
                <a:rPr lang="en-US" altLang="ko-KR" sz="1200" b="1" dirty="0"/>
                <a:t> = FLAG_FALSE</a:t>
              </a:r>
              <a:endParaRPr lang="ko-KR" altLang="en-US" sz="1200" b="1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4C02274-3162-455E-B2CF-6E3ABE5A026C}"/>
                </a:ext>
              </a:extLst>
            </p:cNvPr>
            <p:cNvCxnSpPr>
              <a:cxnSpLocks/>
            </p:cNvCxnSpPr>
            <p:nvPr/>
          </p:nvCxnSpPr>
          <p:spPr>
            <a:xfrm>
              <a:off x="5051110" y="4188229"/>
              <a:ext cx="41067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41DAC4-C55E-46BC-B659-73BC34A26917}"/>
                </a:ext>
              </a:extLst>
            </p:cNvPr>
            <p:cNvSpPr txBox="1"/>
            <p:nvPr/>
          </p:nvSpPr>
          <p:spPr>
            <a:xfrm>
              <a:off x="5980094" y="3871563"/>
              <a:ext cx="2119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B50ACB8-9AAC-4769-B7D9-D58A0CBE57E4}"/>
                </a:ext>
              </a:extLst>
            </p:cNvPr>
            <p:cNvSpPr/>
            <p:nvPr/>
          </p:nvSpPr>
          <p:spPr>
            <a:xfrm>
              <a:off x="9157827" y="4179773"/>
              <a:ext cx="199693" cy="1129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705D210-79DC-4F87-8A2F-52989705E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597" y="4595211"/>
              <a:ext cx="4106717" cy="265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38E626-19E2-4F41-BB16-363155A6B100}"/>
                </a:ext>
              </a:extLst>
            </p:cNvPr>
            <p:cNvSpPr txBox="1"/>
            <p:nvPr/>
          </p:nvSpPr>
          <p:spPr>
            <a:xfrm>
              <a:off x="6304222" y="4287892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SameIDNotExist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7A408BD-0387-4756-97A5-137EC521E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035" y="5033647"/>
              <a:ext cx="4122792" cy="88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1FCAE5-4AD9-453B-8F2B-33EB3119E5AD}"/>
                </a:ext>
              </a:extLst>
            </p:cNvPr>
            <p:cNvSpPr txBox="1"/>
            <p:nvPr/>
          </p:nvSpPr>
          <p:spPr>
            <a:xfrm>
              <a:off x="5269915" y="4719618"/>
              <a:ext cx="3782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Insert_UserData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1DF1DBF-E59B-4917-937C-2B1F39832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0225" y="5413729"/>
              <a:ext cx="36501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6799D2-4289-4DF4-B6E5-B2FD7E6DBD3B}"/>
                </a:ext>
              </a:extLst>
            </p:cNvPr>
            <p:cNvSpPr txBox="1"/>
            <p:nvPr/>
          </p:nvSpPr>
          <p:spPr>
            <a:xfrm>
              <a:off x="2437992" y="5099700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PrintRegistID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54DDAF9-EE78-4C2A-B63B-1B467FEC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0225" y="5847331"/>
              <a:ext cx="3643093" cy="19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50B0F7-8D8D-46A5-B4F7-1852D505BCF6}"/>
                </a:ext>
              </a:extLst>
            </p:cNvPr>
            <p:cNvSpPr txBox="1"/>
            <p:nvPr/>
          </p:nvSpPr>
          <p:spPr>
            <a:xfrm>
              <a:off x="2357220" y="5532124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PrintRegSucess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3078FB9-0DEF-4276-928F-3C4D5D975A8C}"/>
                </a:ext>
              </a:extLst>
            </p:cNvPr>
            <p:cNvSpPr/>
            <p:nvPr/>
          </p:nvSpPr>
          <p:spPr>
            <a:xfrm>
              <a:off x="402896" y="243840"/>
              <a:ext cx="17370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Register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F83FBF-CA78-4899-AEBB-11789B3F3AFA}"/>
              </a:ext>
            </a:extLst>
          </p:cNvPr>
          <p:cNvGrpSpPr/>
          <p:nvPr/>
        </p:nvGrpSpPr>
        <p:grpSpPr>
          <a:xfrm>
            <a:off x="795022" y="360742"/>
            <a:ext cx="10289538" cy="5674298"/>
            <a:chOff x="795022" y="360742"/>
            <a:chExt cx="10289538" cy="567429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D07066-0F3B-4C6E-8C89-F85A5767FF40}"/>
                </a:ext>
              </a:extLst>
            </p:cNvPr>
            <p:cNvSpPr/>
            <p:nvPr/>
          </p:nvSpPr>
          <p:spPr>
            <a:xfrm>
              <a:off x="795022" y="360742"/>
              <a:ext cx="10289538" cy="567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040FD69-A237-4E68-865E-1F2A9F12C0D0}"/>
                </a:ext>
              </a:extLst>
            </p:cNvPr>
            <p:cNvGrpSpPr/>
            <p:nvPr/>
          </p:nvGrpSpPr>
          <p:grpSpPr>
            <a:xfrm>
              <a:off x="1429515" y="1526617"/>
              <a:ext cx="523782" cy="774679"/>
              <a:chOff x="1464816" y="1819922"/>
              <a:chExt cx="905522" cy="122191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5EED01-EF6B-439A-8F24-84DFB6C0C8E3}"/>
                  </a:ext>
                </a:extLst>
              </p:cNvPr>
              <p:cNvSpPr/>
              <p:nvPr/>
            </p:nvSpPr>
            <p:spPr>
              <a:xfrm>
                <a:off x="1651247" y="1819922"/>
                <a:ext cx="461638" cy="452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374ABE4B-2618-4588-8ACC-C02FC650828F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882065" y="2272683"/>
                <a:ext cx="0" cy="3874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F411288-344E-4D20-A90A-7A20F553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816" y="2388093"/>
                <a:ext cx="9055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3C4B470-D12F-458C-86BD-ACF4C908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36" y="2660098"/>
                <a:ext cx="346230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E11627-BDE9-47C1-94BF-41EDF8DF5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9424" y="2660098"/>
                <a:ext cx="355107" cy="381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E459D5A-39BA-47F7-BC6F-E8F560FFD06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663553" y="2681067"/>
              <a:ext cx="6574" cy="31040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C88345-39BF-48B5-B3FF-4F9E8699D0AF}"/>
                </a:ext>
              </a:extLst>
            </p:cNvPr>
            <p:cNvSpPr/>
            <p:nvPr/>
          </p:nvSpPr>
          <p:spPr>
            <a:xfrm>
              <a:off x="1352410" y="2311735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7D0D23-C896-41BA-B3B9-D8A181837538}"/>
                </a:ext>
              </a:extLst>
            </p:cNvPr>
            <p:cNvSpPr/>
            <p:nvPr/>
          </p:nvSpPr>
          <p:spPr>
            <a:xfrm>
              <a:off x="1567903" y="2989573"/>
              <a:ext cx="204448" cy="25750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87BBC2-28AC-4356-8C23-9CF6745BDAB0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321237"/>
              <a:ext cx="0" cy="34638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34B7B2-C30E-432B-AD79-F04414B3217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670127" y="2989573"/>
              <a:ext cx="37629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75DB69-6326-480D-8BE8-79D561C7C0E0}"/>
                </a:ext>
              </a:extLst>
            </p:cNvPr>
            <p:cNvSpPr txBox="1"/>
            <p:nvPr/>
          </p:nvSpPr>
          <p:spPr>
            <a:xfrm>
              <a:off x="1974696" y="2645637"/>
              <a:ext cx="3007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07C7B-8689-4A55-BF13-9381B14E42AC}"/>
                </a:ext>
              </a:extLst>
            </p:cNvPr>
            <p:cNvSpPr/>
            <p:nvPr/>
          </p:nvSpPr>
          <p:spPr>
            <a:xfrm>
              <a:off x="4377993" y="1866383"/>
              <a:ext cx="2110133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  <a:r>
                <a:rPr lang="en-US" altLang="ko-KR" dirty="0" err="1">
                  <a:solidFill>
                    <a:schemeClr val="tx1"/>
                  </a:solidFill>
                </a:rPr>
                <a:t>Login_Member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60EB65-DFCD-4617-B951-758F2308CD6B}"/>
                </a:ext>
              </a:extLst>
            </p:cNvPr>
            <p:cNvSpPr/>
            <p:nvPr/>
          </p:nvSpPr>
          <p:spPr>
            <a:xfrm>
              <a:off x="8687813" y="1864612"/>
              <a:ext cx="1927820" cy="424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Member_list:File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D2BE1B7-D96B-4F07-97F7-FC8A78168622}"/>
                </a:ext>
              </a:extLst>
            </p:cNvPr>
            <p:cNvCxnSpPr>
              <a:cxnSpLocks/>
            </p:cNvCxnSpPr>
            <p:nvPr/>
          </p:nvCxnSpPr>
          <p:spPr>
            <a:xfrm>
              <a:off x="9651723" y="2319466"/>
              <a:ext cx="0" cy="354031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C1B19F5-6816-4890-A013-8FF623010177}"/>
                </a:ext>
              </a:extLst>
            </p:cNvPr>
            <p:cNvCxnSpPr>
              <a:cxnSpLocks/>
            </p:cNvCxnSpPr>
            <p:nvPr/>
          </p:nvCxnSpPr>
          <p:spPr>
            <a:xfrm>
              <a:off x="5458518" y="3584639"/>
              <a:ext cx="40914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6CE93-D249-4CCF-AA17-1B75AFEE4245}"/>
                </a:ext>
              </a:extLst>
            </p:cNvPr>
            <p:cNvSpPr txBox="1"/>
            <p:nvPr/>
          </p:nvSpPr>
          <p:spPr>
            <a:xfrm>
              <a:off x="5719194" y="3253763"/>
              <a:ext cx="3724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sCheck_Temp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sID_Temp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sPassword_Temp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22138D-67B5-4910-A51A-F2A766955BDB}"/>
                </a:ext>
              </a:extLst>
            </p:cNvPr>
            <p:cNvSpPr/>
            <p:nvPr/>
          </p:nvSpPr>
          <p:spPr>
            <a:xfrm>
              <a:off x="9557927" y="3582868"/>
              <a:ext cx="199693" cy="13782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0705D210-79DC-4F87-8A2F-52989705E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2235" y="4148394"/>
              <a:ext cx="4106717" cy="265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38E626-19E2-4F41-BB16-363155A6B100}"/>
                </a:ext>
              </a:extLst>
            </p:cNvPr>
            <p:cNvSpPr txBox="1"/>
            <p:nvPr/>
          </p:nvSpPr>
          <p:spPr>
            <a:xfrm>
              <a:off x="6445952" y="3838811"/>
              <a:ext cx="2089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Login_State</a:t>
              </a:r>
              <a:r>
                <a:rPr lang="en-US" altLang="ko-KR" sz="1400" dirty="0"/>
                <a:t>(FLAG_TRUE)</a:t>
              </a:r>
              <a:endParaRPr lang="ko-KR" altLang="en-US" sz="1400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7A408BD-0387-4756-97A5-137EC521E820}"/>
                </a:ext>
              </a:extLst>
            </p:cNvPr>
            <p:cNvCxnSpPr>
              <a:cxnSpLocks/>
            </p:cNvCxnSpPr>
            <p:nvPr/>
          </p:nvCxnSpPr>
          <p:spPr>
            <a:xfrm>
              <a:off x="5459952" y="4824942"/>
              <a:ext cx="40979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1FCAE5-4AD9-453B-8F2B-33EB3119E5AD}"/>
                </a:ext>
              </a:extLst>
            </p:cNvPr>
            <p:cNvSpPr txBox="1"/>
            <p:nvPr/>
          </p:nvSpPr>
          <p:spPr>
            <a:xfrm>
              <a:off x="6218994" y="4488778"/>
              <a:ext cx="2725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Insert_UserData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sID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sPassword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54DDAF9-EE78-4C2A-B63B-1B467FECD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4207" y="5268960"/>
              <a:ext cx="3643093" cy="19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50B0F7-8D8D-46A5-B4F7-1852D505BCF6}"/>
                </a:ext>
              </a:extLst>
            </p:cNvPr>
            <p:cNvSpPr txBox="1"/>
            <p:nvPr/>
          </p:nvSpPr>
          <p:spPr>
            <a:xfrm>
              <a:off x="2744482" y="4961104"/>
              <a:ext cx="170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PrintLoginSucess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431707E-B9CD-413C-97CC-76A7A9D1EF47}"/>
                </a:ext>
              </a:extLst>
            </p:cNvPr>
            <p:cNvSpPr/>
            <p:nvPr/>
          </p:nvSpPr>
          <p:spPr>
            <a:xfrm>
              <a:off x="795022" y="562471"/>
              <a:ext cx="17370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 Login 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39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149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현아</dc:creator>
  <cp:lastModifiedBy>양현아</cp:lastModifiedBy>
  <cp:revision>32</cp:revision>
  <dcterms:created xsi:type="dcterms:W3CDTF">2016-09-28T10:34:19Z</dcterms:created>
  <dcterms:modified xsi:type="dcterms:W3CDTF">2017-12-15T05:12:37Z</dcterms:modified>
</cp:coreProperties>
</file>