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2"/>
    <p:restoredTop sz="94766"/>
  </p:normalViewPr>
  <p:slideViewPr>
    <p:cSldViewPr snapToGrid="0" snapToObjects="1">
      <p:cViewPr varScale="1">
        <p:scale>
          <a:sx n="120" d="100"/>
          <a:sy n="120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5848-081B-464F-8A48-AE2D1A875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3D6FB-7EBB-2247-90D8-59F54D7A7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EA56D-CF34-EE45-8426-C4D8152B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216E-D0FC-5641-A3E7-E04998CCE8CE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62AE1-ABEC-0242-9654-E5CF7568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3EFF-29B0-CE45-B6FB-D959EEB0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0C84-16C5-A44B-B964-9CEC7BB2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4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5BD7-9701-8B4E-9444-6364F2D9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AF11E-8E6D-C34E-B6A5-741E53289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50B8D-0FEF-0D41-8F81-C5C88612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216E-D0FC-5641-A3E7-E04998CCE8CE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F879-0C29-F748-877D-7DDD42F1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D50DA-023D-314A-8E8F-10333D62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0C84-16C5-A44B-B964-9CEC7BB2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7F8E3-FF92-0E4A-B881-A4FF2EA20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BD546-23EA-2541-969B-FB0B8725C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DA303-F3B4-D445-A631-39DD7285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216E-D0FC-5641-A3E7-E04998CCE8CE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4975C-9FC1-454F-B62D-EC90AD65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53C1C-9764-FF40-802C-DC6BA1D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0C84-16C5-A44B-B964-9CEC7BB2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FAE9-22D7-AA44-BBF8-48A64EFC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6A3B-885C-6643-81E2-74E30BC5B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C7D36-DFDB-9546-A3ED-8287C46E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216E-D0FC-5641-A3E7-E04998CCE8CE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81943-547F-2743-8B1D-885D522C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8B99D-1CFC-464A-BEF4-1B3303B6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0C84-16C5-A44B-B964-9CEC7BB2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6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2BC5-DE54-A745-921B-D807F66B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90CEF-D689-E84D-8B4C-598333142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DC719-C0A8-E047-B9EA-B20295E1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216E-D0FC-5641-A3E7-E04998CCE8CE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47648-70E5-9042-910D-4206C353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72CA-4019-D943-BC61-D191C0EF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0C84-16C5-A44B-B964-9CEC7BB2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8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D7CD-28BE-2C48-8933-58FEDD87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1CEF-47EC-D046-A323-AA78A546E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27CD9-6183-D04F-B141-22E1A7B5F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44C5D-A7A1-B346-9BDA-616A89C6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216E-D0FC-5641-A3E7-E04998CCE8CE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15A6-AB3D-FD46-841E-5DE22D04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F4CCB-EE76-E744-A11E-2061A922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0C84-16C5-A44B-B964-9CEC7BB2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5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3BA9-D015-DF44-A51E-D17CA092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E97B8-58D3-EE48-893F-85FC5CD3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0EA05-EB88-0544-ABCB-EA0EF89E6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99E03-B917-3740-AB94-BAA40C4BD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D5FE9-9944-884A-A29A-18FE22013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1DF94-4136-6D42-9040-0F2991EC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216E-D0FC-5641-A3E7-E04998CCE8CE}" type="datetimeFigureOut">
              <a:rPr lang="en-US" smtClean="0"/>
              <a:t>5/21/22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5FACD-B1E1-5C47-B03B-58B00CBE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D0525-FE0A-AB40-843A-2D83F75D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0C84-16C5-A44B-B964-9CEC7BB2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8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043A-7CBA-7A42-90A8-7A063560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07B75-9B54-244C-A1C4-6FAC1E0A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216E-D0FC-5641-A3E7-E04998CCE8CE}" type="datetimeFigureOut">
              <a:rPr lang="en-US" smtClean="0"/>
              <a:t>5/21/22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BE462-C035-B341-9A77-E456ADD7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39F14-5CDD-8042-9EFB-FE613B92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0C84-16C5-A44B-B964-9CEC7BB2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6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A70D9-90E5-3B4B-82A7-EDDD2F18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216E-D0FC-5641-A3E7-E04998CCE8CE}" type="datetimeFigureOut">
              <a:rPr lang="en-US" smtClean="0"/>
              <a:t>5/21/22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4789F-00AF-A04D-853D-E0333CFE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95524-ED94-E84B-ACDF-BBB94189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0C84-16C5-A44B-B964-9CEC7BB2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5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697B-845D-1C47-A2FE-E8484B24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6E585-0F46-214A-8790-2C1A587A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DA8A4-14FE-6347-9455-C63F9E1F6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21E5E-B39A-AE4C-AD25-BFF53F3B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216E-D0FC-5641-A3E7-E04998CCE8CE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CDFE1-EA3D-6948-B05F-DFBF663C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5386D-2B21-9746-9140-55EAF7F0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0C84-16C5-A44B-B964-9CEC7BB2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6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E85F-6844-FC45-80D8-E41263A0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7FE50-4F67-624E-AE23-4A3FA718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9B81C-F6B5-BB4E-B5CB-6EC715514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F4455-77DA-DC4C-80BE-B308CE83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216E-D0FC-5641-A3E7-E04998CCE8CE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C7E69-F1EA-DD42-A3E7-48162ABD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0AFB0-8E16-8D41-8060-C1CBC8FC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0C84-16C5-A44B-B964-9CEC7BB2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3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2F3B8-BF2C-CD41-A53E-4E3B5B7C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7D91C-6114-7F42-840D-94F6ABBA0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5533-9DC2-C746-B699-3F024C786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3216E-D0FC-5641-A3E7-E04998CCE8CE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F61F9-7C8E-AB48-B59D-EA3058D33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1B257-3F93-CC4C-882D-1F7677A73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20C84-16C5-A44B-B964-9CEC7BB2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92CDD1-51B1-AD4B-86A3-98F9B52A6B71}"/>
              </a:ext>
            </a:extLst>
          </p:cNvPr>
          <p:cNvSpPr txBox="1"/>
          <p:nvPr/>
        </p:nvSpPr>
        <p:spPr>
          <a:xfrm>
            <a:off x="546410" y="74713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squares = []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C9E1A-A17D-0D48-9544-92BC3897CCC8}"/>
              </a:ext>
            </a:extLst>
          </p:cNvPr>
          <p:cNvSpPr txBox="1"/>
          <p:nvPr/>
        </p:nvSpPr>
        <p:spPr>
          <a:xfrm>
            <a:off x="1117201" y="146349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ndale Mono" panose="020B0509000000000004" pitchFamily="49" charset="0"/>
              </a:rPr>
              <a:t>squares.append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zh-TW" altLang="en-US" dirty="0">
                <a:latin typeface="Andale Mono" panose="020B0509000000000004" pitchFamily="49" charset="0"/>
              </a:rPr>
              <a:t>    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7A28E-A9A2-5A4C-AD8F-43CEE571FFB0}"/>
              </a:ext>
            </a:extLst>
          </p:cNvPr>
          <p:cNvSpPr txBox="1"/>
          <p:nvPr/>
        </p:nvSpPr>
        <p:spPr>
          <a:xfrm>
            <a:off x="546410" y="111646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for </a:t>
            </a:r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 in range(10):</a:t>
            </a:r>
            <a:endParaRPr lang="ja-JP" altLang="en-US"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150B5-404F-8E4B-B873-64D6DFF0AE7A}"/>
              </a:ext>
            </a:extLst>
          </p:cNvPr>
          <p:cNvSpPr txBox="1"/>
          <p:nvPr/>
        </p:nvSpPr>
        <p:spPr>
          <a:xfrm>
            <a:off x="3185075" y="14510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**2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55B562-56A0-6D41-91F0-6331AFB2646E}"/>
              </a:ext>
            </a:extLst>
          </p:cNvPr>
          <p:cNvSpPr txBox="1"/>
          <p:nvPr/>
        </p:nvSpPr>
        <p:spPr>
          <a:xfrm>
            <a:off x="6239706" y="74713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squares =</a:t>
            </a:r>
            <a:r>
              <a:rPr lang="zh-TW" altLang="en-US" dirty="0">
                <a:latin typeface="Andale Mono" panose="020B0509000000000004" pitchFamily="49" charset="0"/>
              </a:rPr>
              <a:t> </a:t>
            </a:r>
            <a:r>
              <a:rPr lang="en-US" altLang="zh-TW" dirty="0">
                <a:latin typeface="Andale Mono" panose="020B0509000000000004" pitchFamily="49" charset="0"/>
              </a:rPr>
              <a:t>{}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D1D747-D78E-B942-8A71-8A0A54EB99A4}"/>
              </a:ext>
            </a:extLst>
          </p:cNvPr>
          <p:cNvSpPr txBox="1"/>
          <p:nvPr/>
        </p:nvSpPr>
        <p:spPr>
          <a:xfrm>
            <a:off x="6810497" y="1463494"/>
            <a:ext cx="266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ndale Mono" panose="020B0509000000000004" pitchFamily="49" charset="0"/>
              </a:rPr>
              <a:t>s</a:t>
            </a:r>
            <a:r>
              <a:rPr lang="en-US" dirty="0">
                <a:latin typeface="Andale Mono" panose="020B0509000000000004" pitchFamily="49" charset="0"/>
              </a:rPr>
              <a:t>quares</a:t>
            </a:r>
            <a:r>
              <a:rPr lang="en-US" altLang="zh-TW" dirty="0">
                <a:latin typeface="Andale Mono" panose="020B0509000000000004" pitchFamily="49" charset="0"/>
              </a:rPr>
              <a:t>[</a:t>
            </a:r>
            <a:r>
              <a:rPr lang="en-US" altLang="zh-TW" dirty="0" err="1">
                <a:latin typeface="Andale Mono" panose="020B0509000000000004" pitchFamily="49" charset="0"/>
              </a:rPr>
              <a:t>i</a:t>
            </a:r>
            <a:r>
              <a:rPr lang="en-US" altLang="zh-TW" dirty="0">
                <a:latin typeface="Andale Mono" panose="020B0509000000000004" pitchFamily="49" charset="0"/>
              </a:rPr>
              <a:t>]</a:t>
            </a:r>
            <a:r>
              <a:rPr lang="zh-TW" altLang="en-US" dirty="0">
                <a:latin typeface="Andale Mono" panose="020B0509000000000004" pitchFamily="49" charset="0"/>
              </a:rPr>
              <a:t> </a:t>
            </a:r>
            <a:r>
              <a:rPr lang="en-US" altLang="zh-TW" dirty="0">
                <a:latin typeface="Andale Mono" panose="020B0509000000000004" pitchFamily="49" charset="0"/>
              </a:rPr>
              <a:t>=</a:t>
            </a:r>
            <a:r>
              <a:rPr lang="zh-TW" altLang="en-US" dirty="0">
                <a:latin typeface="Andale Mono" panose="020B0509000000000004" pitchFamily="49" charset="0"/>
              </a:rPr>
              <a:t> 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F92968-BCC9-4A49-BC3F-9E37AD41D479}"/>
              </a:ext>
            </a:extLst>
          </p:cNvPr>
          <p:cNvSpPr txBox="1"/>
          <p:nvPr/>
        </p:nvSpPr>
        <p:spPr>
          <a:xfrm>
            <a:off x="6239706" y="111646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for </a:t>
            </a:r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 in range(10):</a:t>
            </a:r>
            <a:endParaRPr lang="ja-JP" altLang="en-US">
              <a:latin typeface="Andale Mono" panose="020B050900000000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BC6445-A921-DB4E-B502-09D6B279BA51}"/>
              </a:ext>
            </a:extLst>
          </p:cNvPr>
          <p:cNvSpPr txBox="1"/>
          <p:nvPr/>
        </p:nvSpPr>
        <p:spPr>
          <a:xfrm>
            <a:off x="8610747" y="14510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**2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B1241F-2B17-CB48-BB36-8A0A27503688}"/>
              </a:ext>
            </a:extLst>
          </p:cNvPr>
          <p:cNvCxnSpPr/>
          <p:nvPr/>
        </p:nvCxnSpPr>
        <p:spPr>
          <a:xfrm>
            <a:off x="6021657" y="156117"/>
            <a:ext cx="0" cy="6590371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5DDFD0-C12B-FD4C-8EF6-B07FBB34DA66}"/>
              </a:ext>
            </a:extLst>
          </p:cNvPr>
          <p:cNvSpPr txBox="1"/>
          <p:nvPr/>
        </p:nvSpPr>
        <p:spPr>
          <a:xfrm>
            <a:off x="0" y="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PT Mono" panose="02060509020205020204" pitchFamily="49" charset="77"/>
              </a:rPr>
              <a:t>List</a:t>
            </a:r>
            <a:endParaRPr lang="en-US" b="1" dirty="0">
              <a:solidFill>
                <a:srgbClr val="0070C0"/>
              </a:solidFill>
              <a:latin typeface="PT Mono" panose="02060509020205020204" pitchFamily="49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D504D-C383-D642-B045-E7E3CB058B90}"/>
              </a:ext>
            </a:extLst>
          </p:cNvPr>
          <p:cNvSpPr txBox="1"/>
          <p:nvPr/>
        </p:nvSpPr>
        <p:spPr>
          <a:xfrm>
            <a:off x="6096000" y="1827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PT Mono" panose="02060509020205020204" pitchFamily="49" charset="77"/>
              </a:rPr>
              <a:t>Dictionary</a:t>
            </a:r>
            <a:endParaRPr lang="en-US" b="1" dirty="0">
              <a:solidFill>
                <a:srgbClr val="0070C0"/>
              </a:solidFill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7690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92CDD1-51B1-AD4B-86A3-98F9B52A6B71}"/>
              </a:ext>
            </a:extLst>
          </p:cNvPr>
          <p:cNvSpPr txBox="1"/>
          <p:nvPr/>
        </p:nvSpPr>
        <p:spPr>
          <a:xfrm>
            <a:off x="546410" y="74713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squares = []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C9E1A-A17D-0D48-9544-92BC3897CCC8}"/>
              </a:ext>
            </a:extLst>
          </p:cNvPr>
          <p:cNvSpPr txBox="1"/>
          <p:nvPr/>
        </p:nvSpPr>
        <p:spPr>
          <a:xfrm>
            <a:off x="1117201" y="146349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ndale Mono" panose="020B0509000000000004" pitchFamily="49" charset="0"/>
              </a:rPr>
              <a:t>squares.append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zh-TW" altLang="en-US" dirty="0">
                <a:latin typeface="Andale Mono" panose="020B0509000000000004" pitchFamily="49" charset="0"/>
              </a:rPr>
              <a:t>    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7A28E-A9A2-5A4C-AD8F-43CEE571FFB0}"/>
              </a:ext>
            </a:extLst>
          </p:cNvPr>
          <p:cNvSpPr txBox="1"/>
          <p:nvPr/>
        </p:nvSpPr>
        <p:spPr>
          <a:xfrm>
            <a:off x="2778857" y="2196169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for </a:t>
            </a:r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 in range(10):</a:t>
            </a:r>
            <a:endParaRPr lang="ja-JP" altLang="en-US">
              <a:latin typeface="Andale Mono" panose="020B050900000000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2BD57-261F-3A41-82F0-7EF9D106466D}"/>
              </a:ext>
            </a:extLst>
          </p:cNvPr>
          <p:cNvSpPr txBox="1"/>
          <p:nvPr/>
        </p:nvSpPr>
        <p:spPr>
          <a:xfrm>
            <a:off x="546410" y="2185432"/>
            <a:ext cx="528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squares = [</a:t>
            </a:r>
            <a:r>
              <a:rPr lang="zh-TW" altLang="en-US" dirty="0">
                <a:latin typeface="Andale Mono" panose="020B0509000000000004" pitchFamily="49" charset="0"/>
              </a:rPr>
              <a:t>                         </a:t>
            </a:r>
            <a:r>
              <a:rPr lang="en-US" dirty="0">
                <a:latin typeface="Andale Mono" panose="020B05090000000000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150B5-404F-8E4B-B873-64D6DFF0AE7A}"/>
              </a:ext>
            </a:extLst>
          </p:cNvPr>
          <p:cNvSpPr txBox="1"/>
          <p:nvPr/>
        </p:nvSpPr>
        <p:spPr>
          <a:xfrm>
            <a:off x="2142007" y="21961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**2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74108C-224D-3747-8F66-D1329985B33A}"/>
              </a:ext>
            </a:extLst>
          </p:cNvPr>
          <p:cNvSpPr/>
          <p:nvPr/>
        </p:nvSpPr>
        <p:spPr>
          <a:xfrm>
            <a:off x="5274528" y="2185432"/>
            <a:ext cx="223024" cy="3800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34C6A4-774F-414E-933B-D1B5BB0D1271}"/>
              </a:ext>
            </a:extLst>
          </p:cNvPr>
          <p:cNvSpPr txBox="1"/>
          <p:nvPr/>
        </p:nvSpPr>
        <p:spPr>
          <a:xfrm>
            <a:off x="6239706" y="74713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squares =</a:t>
            </a:r>
            <a:r>
              <a:rPr lang="zh-TW" altLang="en-US" dirty="0">
                <a:latin typeface="Andale Mono" panose="020B0509000000000004" pitchFamily="49" charset="0"/>
              </a:rPr>
              <a:t> </a:t>
            </a:r>
            <a:r>
              <a:rPr lang="en-US" altLang="zh-TW" dirty="0">
                <a:latin typeface="Andale Mono" panose="020B0509000000000004" pitchFamily="49" charset="0"/>
              </a:rPr>
              <a:t>{}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CA0D84-63B2-AF4F-B75B-856A80DFC5FD}"/>
              </a:ext>
            </a:extLst>
          </p:cNvPr>
          <p:cNvSpPr txBox="1"/>
          <p:nvPr/>
        </p:nvSpPr>
        <p:spPr>
          <a:xfrm>
            <a:off x="6810497" y="1463494"/>
            <a:ext cx="266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ndale Mono" panose="020B0509000000000004" pitchFamily="49" charset="0"/>
              </a:rPr>
              <a:t>s</a:t>
            </a:r>
            <a:r>
              <a:rPr lang="en-US" dirty="0">
                <a:latin typeface="Andale Mono" panose="020B0509000000000004" pitchFamily="49" charset="0"/>
              </a:rPr>
              <a:t>quares</a:t>
            </a:r>
            <a:r>
              <a:rPr lang="en-US" altLang="zh-TW" dirty="0">
                <a:latin typeface="Andale Mono" panose="020B0509000000000004" pitchFamily="49" charset="0"/>
              </a:rPr>
              <a:t>[</a:t>
            </a:r>
            <a:r>
              <a:rPr lang="en-US" altLang="zh-TW" dirty="0" err="1">
                <a:latin typeface="Andale Mono" panose="020B0509000000000004" pitchFamily="49" charset="0"/>
              </a:rPr>
              <a:t>i</a:t>
            </a:r>
            <a:r>
              <a:rPr lang="en-US" altLang="zh-TW" dirty="0">
                <a:latin typeface="Andale Mono" panose="020B0509000000000004" pitchFamily="49" charset="0"/>
              </a:rPr>
              <a:t>]</a:t>
            </a:r>
            <a:r>
              <a:rPr lang="zh-TW" altLang="en-US" dirty="0">
                <a:latin typeface="Andale Mono" panose="020B0509000000000004" pitchFamily="49" charset="0"/>
              </a:rPr>
              <a:t> </a:t>
            </a:r>
            <a:r>
              <a:rPr lang="en-US" altLang="zh-TW" dirty="0">
                <a:latin typeface="Andale Mono" panose="020B0509000000000004" pitchFamily="49" charset="0"/>
              </a:rPr>
              <a:t>=</a:t>
            </a:r>
            <a:r>
              <a:rPr lang="zh-TW" altLang="en-US" dirty="0">
                <a:latin typeface="Andale Mono" panose="020B0509000000000004" pitchFamily="49" charset="0"/>
              </a:rPr>
              <a:t> 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1BEB99-FF6C-4C43-A778-1869F3B7AB82}"/>
              </a:ext>
            </a:extLst>
          </p:cNvPr>
          <p:cNvSpPr txBox="1"/>
          <p:nvPr/>
        </p:nvSpPr>
        <p:spPr>
          <a:xfrm>
            <a:off x="6239706" y="111646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for </a:t>
            </a:r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 in range(10):</a:t>
            </a:r>
            <a:endParaRPr lang="ja-JP" altLang="en-US">
              <a:latin typeface="Andale Mono" panose="020B050900000000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CA536E-90B0-5B4C-900C-FFB9A2538766}"/>
              </a:ext>
            </a:extLst>
          </p:cNvPr>
          <p:cNvSpPr txBox="1"/>
          <p:nvPr/>
        </p:nvSpPr>
        <p:spPr>
          <a:xfrm>
            <a:off x="8610747" y="14510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**2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9806A8-83E3-D24A-8E2E-A83163C08D00}"/>
              </a:ext>
            </a:extLst>
          </p:cNvPr>
          <p:cNvSpPr txBox="1"/>
          <p:nvPr/>
        </p:nvSpPr>
        <p:spPr>
          <a:xfrm>
            <a:off x="0" y="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PT Mono" panose="02060509020205020204" pitchFamily="49" charset="77"/>
              </a:rPr>
              <a:t>List</a:t>
            </a:r>
            <a:endParaRPr lang="en-US" b="1" dirty="0">
              <a:solidFill>
                <a:srgbClr val="0070C0"/>
              </a:solidFill>
              <a:latin typeface="PT Mono" panose="02060509020205020204" pitchFamily="49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8F6CB7-E34F-AF44-9279-3BBF42F5DB33}"/>
              </a:ext>
            </a:extLst>
          </p:cNvPr>
          <p:cNvSpPr txBox="1"/>
          <p:nvPr/>
        </p:nvSpPr>
        <p:spPr>
          <a:xfrm>
            <a:off x="6096000" y="1827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PT Mono" panose="02060509020205020204" pitchFamily="49" charset="77"/>
              </a:rPr>
              <a:t>Dictionary</a:t>
            </a:r>
            <a:endParaRPr lang="en-US" b="1" dirty="0">
              <a:solidFill>
                <a:srgbClr val="0070C0"/>
              </a:solidFill>
              <a:latin typeface="PT Mono" panose="02060509020205020204" pitchFamily="49" charset="77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0CE404-9607-4E4D-9773-32379424EDB5}"/>
              </a:ext>
            </a:extLst>
          </p:cNvPr>
          <p:cNvCxnSpPr/>
          <p:nvPr/>
        </p:nvCxnSpPr>
        <p:spPr>
          <a:xfrm>
            <a:off x="6021657" y="156117"/>
            <a:ext cx="0" cy="6590371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592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92CDD1-51B1-AD4B-86A3-98F9B52A6B71}"/>
              </a:ext>
            </a:extLst>
          </p:cNvPr>
          <p:cNvSpPr txBox="1"/>
          <p:nvPr/>
        </p:nvSpPr>
        <p:spPr>
          <a:xfrm>
            <a:off x="546410" y="74713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squares = []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C9E1A-A17D-0D48-9544-92BC3897CCC8}"/>
              </a:ext>
            </a:extLst>
          </p:cNvPr>
          <p:cNvSpPr txBox="1"/>
          <p:nvPr/>
        </p:nvSpPr>
        <p:spPr>
          <a:xfrm>
            <a:off x="1117201" y="146349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ndale Mono" panose="020B0509000000000004" pitchFamily="49" charset="0"/>
              </a:rPr>
              <a:t>squares.append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zh-TW" altLang="en-US" dirty="0">
                <a:latin typeface="Andale Mono" panose="020B0509000000000004" pitchFamily="49" charset="0"/>
              </a:rPr>
              <a:t>    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7A28E-A9A2-5A4C-AD8F-43CEE571FFB0}"/>
              </a:ext>
            </a:extLst>
          </p:cNvPr>
          <p:cNvSpPr txBox="1"/>
          <p:nvPr/>
        </p:nvSpPr>
        <p:spPr>
          <a:xfrm>
            <a:off x="2778857" y="2196169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for </a:t>
            </a:r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 in range(10)</a:t>
            </a:r>
            <a:endParaRPr lang="ja-JP" altLang="en-US"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150B5-404F-8E4B-B873-64D6DFF0AE7A}"/>
              </a:ext>
            </a:extLst>
          </p:cNvPr>
          <p:cNvSpPr txBox="1"/>
          <p:nvPr/>
        </p:nvSpPr>
        <p:spPr>
          <a:xfrm>
            <a:off x="2142007" y="21961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**2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72296-4992-9D4D-8087-1A3C27C862CB}"/>
              </a:ext>
            </a:extLst>
          </p:cNvPr>
          <p:cNvSpPr txBox="1"/>
          <p:nvPr/>
        </p:nvSpPr>
        <p:spPr>
          <a:xfrm>
            <a:off x="546410" y="2185432"/>
            <a:ext cx="528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squares = [</a:t>
            </a:r>
            <a:r>
              <a:rPr lang="zh-TW" altLang="en-US" dirty="0">
                <a:latin typeface="Andale Mono" panose="020B0509000000000004" pitchFamily="49" charset="0"/>
              </a:rPr>
              <a:t>                         </a:t>
            </a:r>
            <a:r>
              <a:rPr lang="en-US" dirty="0">
                <a:latin typeface="Andale Mono" panose="020B0509000000000004" pitchFamily="49" charset="0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CB55D-8938-CF49-9CE6-498765886B48}"/>
              </a:ext>
            </a:extLst>
          </p:cNvPr>
          <p:cNvSpPr txBox="1"/>
          <p:nvPr/>
        </p:nvSpPr>
        <p:spPr>
          <a:xfrm>
            <a:off x="6239706" y="74713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squares =</a:t>
            </a:r>
            <a:r>
              <a:rPr lang="zh-TW" altLang="en-US" dirty="0">
                <a:latin typeface="Andale Mono" panose="020B0509000000000004" pitchFamily="49" charset="0"/>
              </a:rPr>
              <a:t> </a:t>
            </a:r>
            <a:r>
              <a:rPr lang="en-US" altLang="zh-TW" dirty="0">
                <a:latin typeface="Andale Mono" panose="020B0509000000000004" pitchFamily="49" charset="0"/>
              </a:rPr>
              <a:t>{}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472ED-DFD2-F64B-A28D-A133124DB36E}"/>
              </a:ext>
            </a:extLst>
          </p:cNvPr>
          <p:cNvSpPr txBox="1"/>
          <p:nvPr/>
        </p:nvSpPr>
        <p:spPr>
          <a:xfrm>
            <a:off x="6810497" y="1463494"/>
            <a:ext cx="266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ndale Mono" panose="020B0509000000000004" pitchFamily="49" charset="0"/>
              </a:rPr>
              <a:t>s</a:t>
            </a:r>
            <a:r>
              <a:rPr lang="en-US" dirty="0">
                <a:latin typeface="Andale Mono" panose="020B0509000000000004" pitchFamily="49" charset="0"/>
              </a:rPr>
              <a:t>quares</a:t>
            </a:r>
            <a:r>
              <a:rPr lang="en-US" altLang="zh-TW" dirty="0">
                <a:latin typeface="Andale Mono" panose="020B0509000000000004" pitchFamily="49" charset="0"/>
              </a:rPr>
              <a:t>[</a:t>
            </a:r>
            <a:r>
              <a:rPr lang="en-US" altLang="zh-TW" dirty="0" err="1">
                <a:latin typeface="Andale Mono" panose="020B0509000000000004" pitchFamily="49" charset="0"/>
              </a:rPr>
              <a:t>i</a:t>
            </a:r>
            <a:r>
              <a:rPr lang="en-US" altLang="zh-TW" dirty="0">
                <a:latin typeface="Andale Mono" panose="020B0509000000000004" pitchFamily="49" charset="0"/>
              </a:rPr>
              <a:t>]</a:t>
            </a:r>
            <a:r>
              <a:rPr lang="zh-TW" altLang="en-US" dirty="0">
                <a:latin typeface="Andale Mono" panose="020B0509000000000004" pitchFamily="49" charset="0"/>
              </a:rPr>
              <a:t> </a:t>
            </a:r>
            <a:r>
              <a:rPr lang="en-US" altLang="zh-TW" dirty="0">
                <a:latin typeface="Andale Mono" panose="020B0509000000000004" pitchFamily="49" charset="0"/>
              </a:rPr>
              <a:t>=</a:t>
            </a:r>
            <a:r>
              <a:rPr lang="zh-TW" altLang="en-US" dirty="0">
                <a:latin typeface="Andale Mono" panose="020B0509000000000004" pitchFamily="49" charset="0"/>
              </a:rPr>
              <a:t> 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45B447-9ECB-BA44-8EF3-7D37539208EC}"/>
              </a:ext>
            </a:extLst>
          </p:cNvPr>
          <p:cNvSpPr txBox="1"/>
          <p:nvPr/>
        </p:nvSpPr>
        <p:spPr>
          <a:xfrm>
            <a:off x="6239706" y="111646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for </a:t>
            </a:r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 in range(10):</a:t>
            </a:r>
            <a:endParaRPr lang="ja-JP" altLang="en-US">
              <a:latin typeface="Andale Mono" panose="020B050900000000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4D2E09-25A7-5847-B5D2-BBE24F223974}"/>
              </a:ext>
            </a:extLst>
          </p:cNvPr>
          <p:cNvSpPr txBox="1"/>
          <p:nvPr/>
        </p:nvSpPr>
        <p:spPr>
          <a:xfrm>
            <a:off x="8610747" y="14510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**2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628EA-B1CB-D444-8B58-25E047479284}"/>
              </a:ext>
            </a:extLst>
          </p:cNvPr>
          <p:cNvSpPr txBox="1"/>
          <p:nvPr/>
        </p:nvSpPr>
        <p:spPr>
          <a:xfrm>
            <a:off x="0" y="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PT Mono" panose="02060509020205020204" pitchFamily="49" charset="77"/>
              </a:rPr>
              <a:t>List</a:t>
            </a:r>
            <a:endParaRPr lang="en-US" b="1" dirty="0">
              <a:solidFill>
                <a:srgbClr val="0070C0"/>
              </a:solidFill>
              <a:latin typeface="PT Mono" panose="02060509020205020204" pitchFamily="49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3A423-2002-5543-986B-CE9F3DD85D7C}"/>
              </a:ext>
            </a:extLst>
          </p:cNvPr>
          <p:cNvSpPr txBox="1"/>
          <p:nvPr/>
        </p:nvSpPr>
        <p:spPr>
          <a:xfrm>
            <a:off x="6096000" y="1827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PT Mono" panose="02060509020205020204" pitchFamily="49" charset="77"/>
              </a:rPr>
              <a:t>Dictionary</a:t>
            </a:r>
            <a:endParaRPr lang="en-US" b="1" dirty="0">
              <a:solidFill>
                <a:srgbClr val="0070C0"/>
              </a:solidFill>
              <a:latin typeface="PT Mono" panose="02060509020205020204" pitchFamily="49" charset="77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C21119-DCF7-E64A-86D2-1A1FF36F9186}"/>
              </a:ext>
            </a:extLst>
          </p:cNvPr>
          <p:cNvCxnSpPr/>
          <p:nvPr/>
        </p:nvCxnSpPr>
        <p:spPr>
          <a:xfrm>
            <a:off x="6021657" y="156117"/>
            <a:ext cx="0" cy="6590371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01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92CDD1-51B1-AD4B-86A3-98F9B52A6B71}"/>
              </a:ext>
            </a:extLst>
          </p:cNvPr>
          <p:cNvSpPr txBox="1"/>
          <p:nvPr/>
        </p:nvSpPr>
        <p:spPr>
          <a:xfrm>
            <a:off x="546410" y="74713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squares = []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C9E1A-A17D-0D48-9544-92BC3897CCC8}"/>
              </a:ext>
            </a:extLst>
          </p:cNvPr>
          <p:cNvSpPr txBox="1"/>
          <p:nvPr/>
        </p:nvSpPr>
        <p:spPr>
          <a:xfrm>
            <a:off x="1117201" y="146349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ndale Mono" panose="020B0509000000000004" pitchFamily="49" charset="0"/>
              </a:rPr>
              <a:t>squares.append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zh-TW" altLang="en-US" dirty="0">
                <a:latin typeface="Andale Mono" panose="020B0509000000000004" pitchFamily="49" charset="0"/>
              </a:rPr>
              <a:t>    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7A28E-A9A2-5A4C-AD8F-43CEE571FFB0}"/>
              </a:ext>
            </a:extLst>
          </p:cNvPr>
          <p:cNvSpPr txBox="1"/>
          <p:nvPr/>
        </p:nvSpPr>
        <p:spPr>
          <a:xfrm>
            <a:off x="2778857" y="2196169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for </a:t>
            </a:r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 in range(10)</a:t>
            </a:r>
            <a:endParaRPr lang="ja-JP" altLang="en-US"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150B5-404F-8E4B-B873-64D6DFF0AE7A}"/>
              </a:ext>
            </a:extLst>
          </p:cNvPr>
          <p:cNvSpPr txBox="1"/>
          <p:nvPr/>
        </p:nvSpPr>
        <p:spPr>
          <a:xfrm>
            <a:off x="2142007" y="21961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**2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72296-4992-9D4D-8087-1A3C27C862CB}"/>
              </a:ext>
            </a:extLst>
          </p:cNvPr>
          <p:cNvSpPr txBox="1"/>
          <p:nvPr/>
        </p:nvSpPr>
        <p:spPr>
          <a:xfrm>
            <a:off x="546410" y="2185432"/>
            <a:ext cx="528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squares = [</a:t>
            </a:r>
            <a:r>
              <a:rPr lang="zh-TW" altLang="en-US" dirty="0">
                <a:latin typeface="Andale Mono" panose="020B0509000000000004" pitchFamily="49" charset="0"/>
              </a:rPr>
              <a:t>                         </a:t>
            </a:r>
            <a:r>
              <a:rPr lang="en-US" dirty="0">
                <a:latin typeface="Andale Mono" panose="020B0509000000000004" pitchFamily="49" charset="0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CB55D-8938-CF49-9CE6-498765886B48}"/>
              </a:ext>
            </a:extLst>
          </p:cNvPr>
          <p:cNvSpPr txBox="1"/>
          <p:nvPr/>
        </p:nvSpPr>
        <p:spPr>
          <a:xfrm>
            <a:off x="6239706" y="74713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squares =</a:t>
            </a:r>
            <a:r>
              <a:rPr lang="zh-TW" altLang="en-US" dirty="0">
                <a:latin typeface="Andale Mono" panose="020B0509000000000004" pitchFamily="49" charset="0"/>
              </a:rPr>
              <a:t> </a:t>
            </a:r>
            <a:r>
              <a:rPr lang="en-US" altLang="zh-TW" dirty="0">
                <a:latin typeface="Andale Mono" panose="020B0509000000000004" pitchFamily="49" charset="0"/>
              </a:rPr>
              <a:t>{}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472ED-DFD2-F64B-A28D-A133124DB36E}"/>
              </a:ext>
            </a:extLst>
          </p:cNvPr>
          <p:cNvSpPr txBox="1"/>
          <p:nvPr/>
        </p:nvSpPr>
        <p:spPr>
          <a:xfrm>
            <a:off x="6810497" y="1463494"/>
            <a:ext cx="266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ndale Mono" panose="020B0509000000000004" pitchFamily="49" charset="0"/>
              </a:rPr>
              <a:t>s</a:t>
            </a:r>
            <a:r>
              <a:rPr lang="en-US" dirty="0">
                <a:latin typeface="Andale Mono" panose="020B0509000000000004" pitchFamily="49" charset="0"/>
              </a:rPr>
              <a:t>quares</a:t>
            </a:r>
            <a:r>
              <a:rPr lang="en-US" altLang="zh-TW" dirty="0">
                <a:latin typeface="Andale Mono" panose="020B0509000000000004" pitchFamily="49" charset="0"/>
              </a:rPr>
              <a:t>[</a:t>
            </a:r>
            <a:r>
              <a:rPr lang="en-US" altLang="zh-TW" dirty="0" err="1">
                <a:latin typeface="Andale Mono" panose="020B0509000000000004" pitchFamily="49" charset="0"/>
              </a:rPr>
              <a:t>i</a:t>
            </a:r>
            <a:r>
              <a:rPr lang="en-US" altLang="zh-TW" dirty="0">
                <a:latin typeface="Andale Mono" panose="020B0509000000000004" pitchFamily="49" charset="0"/>
              </a:rPr>
              <a:t>]</a:t>
            </a:r>
            <a:r>
              <a:rPr lang="zh-TW" altLang="en-US" dirty="0">
                <a:latin typeface="Andale Mono" panose="020B0509000000000004" pitchFamily="49" charset="0"/>
              </a:rPr>
              <a:t> </a:t>
            </a:r>
            <a:r>
              <a:rPr lang="en-US" altLang="zh-TW" dirty="0">
                <a:latin typeface="Andale Mono" panose="020B0509000000000004" pitchFamily="49" charset="0"/>
              </a:rPr>
              <a:t>=</a:t>
            </a:r>
            <a:r>
              <a:rPr lang="zh-TW" altLang="en-US" dirty="0">
                <a:latin typeface="Andale Mono" panose="020B0509000000000004" pitchFamily="49" charset="0"/>
              </a:rPr>
              <a:t> 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45B447-9ECB-BA44-8EF3-7D37539208EC}"/>
              </a:ext>
            </a:extLst>
          </p:cNvPr>
          <p:cNvSpPr txBox="1"/>
          <p:nvPr/>
        </p:nvSpPr>
        <p:spPr>
          <a:xfrm>
            <a:off x="8841617" y="2154872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for </a:t>
            </a:r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 in range(10):</a:t>
            </a:r>
            <a:endParaRPr lang="ja-JP" altLang="en-US">
              <a:latin typeface="Andale Mono" panose="020B050900000000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4D2E09-25A7-5847-B5D2-BBE24F223974}"/>
              </a:ext>
            </a:extLst>
          </p:cNvPr>
          <p:cNvSpPr txBox="1"/>
          <p:nvPr/>
        </p:nvSpPr>
        <p:spPr>
          <a:xfrm>
            <a:off x="8146317" y="21548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**2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DEEFB-74D7-E34D-B91E-779EE4A4A3BB}"/>
              </a:ext>
            </a:extLst>
          </p:cNvPr>
          <p:cNvSpPr txBox="1"/>
          <p:nvPr/>
        </p:nvSpPr>
        <p:spPr>
          <a:xfrm>
            <a:off x="6239706" y="21548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squares = </a:t>
            </a:r>
            <a:r>
              <a:rPr lang="en-US" altLang="zh-TW" dirty="0">
                <a:latin typeface="Andale Mono" panose="020B0509000000000004" pitchFamily="49" charset="0"/>
              </a:rPr>
              <a:t>{</a:t>
            </a:r>
            <a:r>
              <a:rPr lang="zh-TW" altLang="en-US" dirty="0">
                <a:latin typeface="Andale Mono" panose="020B0509000000000004" pitchFamily="49" charset="0"/>
              </a:rPr>
              <a:t>                            </a:t>
            </a:r>
            <a:r>
              <a:rPr lang="en-US" altLang="zh-TW" dirty="0">
                <a:latin typeface="Andale Mono" panose="020B0509000000000004" pitchFamily="49" charset="0"/>
              </a:rPr>
              <a:t>}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46FD0C-1561-974B-895A-B27EDB566B2D}"/>
              </a:ext>
            </a:extLst>
          </p:cNvPr>
          <p:cNvSpPr/>
          <p:nvPr/>
        </p:nvSpPr>
        <p:spPr>
          <a:xfrm>
            <a:off x="11347685" y="2154872"/>
            <a:ext cx="223024" cy="3800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B5E8C9-6A1A-0D49-BB30-CF4CCE59D489}"/>
              </a:ext>
            </a:extLst>
          </p:cNvPr>
          <p:cNvSpPr txBox="1"/>
          <p:nvPr/>
        </p:nvSpPr>
        <p:spPr>
          <a:xfrm>
            <a:off x="0" y="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PT Mono" panose="02060509020205020204" pitchFamily="49" charset="77"/>
              </a:rPr>
              <a:t>List</a:t>
            </a:r>
            <a:endParaRPr lang="en-US" b="1" dirty="0">
              <a:solidFill>
                <a:srgbClr val="0070C0"/>
              </a:solidFill>
              <a:latin typeface="PT Mono" panose="02060509020205020204" pitchFamily="49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046C19-E236-CD45-AF10-5FA254F7DB39}"/>
              </a:ext>
            </a:extLst>
          </p:cNvPr>
          <p:cNvSpPr txBox="1"/>
          <p:nvPr/>
        </p:nvSpPr>
        <p:spPr>
          <a:xfrm>
            <a:off x="6096000" y="1827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PT Mono" panose="02060509020205020204" pitchFamily="49" charset="77"/>
              </a:rPr>
              <a:t>Dictionary</a:t>
            </a:r>
            <a:endParaRPr lang="en-US" b="1" dirty="0">
              <a:solidFill>
                <a:srgbClr val="0070C0"/>
              </a:solidFill>
              <a:latin typeface="PT Mono" panose="02060509020205020204" pitchFamily="49" charset="77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AB9592-F68E-0A45-B974-5D362482D780}"/>
              </a:ext>
            </a:extLst>
          </p:cNvPr>
          <p:cNvCxnSpPr/>
          <p:nvPr/>
        </p:nvCxnSpPr>
        <p:spPr>
          <a:xfrm>
            <a:off x="6021657" y="156117"/>
            <a:ext cx="0" cy="6590371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45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92CDD1-51B1-AD4B-86A3-98F9B52A6B71}"/>
              </a:ext>
            </a:extLst>
          </p:cNvPr>
          <p:cNvSpPr txBox="1"/>
          <p:nvPr/>
        </p:nvSpPr>
        <p:spPr>
          <a:xfrm>
            <a:off x="546410" y="74713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squares = []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C9E1A-A17D-0D48-9544-92BC3897CCC8}"/>
              </a:ext>
            </a:extLst>
          </p:cNvPr>
          <p:cNvSpPr txBox="1"/>
          <p:nvPr/>
        </p:nvSpPr>
        <p:spPr>
          <a:xfrm>
            <a:off x="1117201" y="146349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ndale Mono" panose="020B0509000000000004" pitchFamily="49" charset="0"/>
              </a:rPr>
              <a:t>squares.append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zh-TW" altLang="en-US" dirty="0">
                <a:latin typeface="Andale Mono" panose="020B0509000000000004" pitchFamily="49" charset="0"/>
              </a:rPr>
              <a:t>    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7A28E-A9A2-5A4C-AD8F-43CEE571FFB0}"/>
              </a:ext>
            </a:extLst>
          </p:cNvPr>
          <p:cNvSpPr txBox="1"/>
          <p:nvPr/>
        </p:nvSpPr>
        <p:spPr>
          <a:xfrm>
            <a:off x="2778857" y="2196169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for </a:t>
            </a:r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 in range(10)</a:t>
            </a:r>
            <a:endParaRPr lang="ja-JP" altLang="en-US"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150B5-404F-8E4B-B873-64D6DFF0AE7A}"/>
              </a:ext>
            </a:extLst>
          </p:cNvPr>
          <p:cNvSpPr txBox="1"/>
          <p:nvPr/>
        </p:nvSpPr>
        <p:spPr>
          <a:xfrm>
            <a:off x="2142007" y="21961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**2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72296-4992-9D4D-8087-1A3C27C862CB}"/>
              </a:ext>
            </a:extLst>
          </p:cNvPr>
          <p:cNvSpPr txBox="1"/>
          <p:nvPr/>
        </p:nvSpPr>
        <p:spPr>
          <a:xfrm>
            <a:off x="546410" y="2185432"/>
            <a:ext cx="528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squares = [</a:t>
            </a:r>
            <a:r>
              <a:rPr lang="zh-TW" altLang="en-US" dirty="0">
                <a:latin typeface="Andale Mono" panose="020B0509000000000004" pitchFamily="49" charset="0"/>
              </a:rPr>
              <a:t>                         </a:t>
            </a:r>
            <a:r>
              <a:rPr lang="en-US" dirty="0">
                <a:latin typeface="Andale Mono" panose="020B0509000000000004" pitchFamily="49" charset="0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CB55D-8938-CF49-9CE6-498765886B48}"/>
              </a:ext>
            </a:extLst>
          </p:cNvPr>
          <p:cNvSpPr txBox="1"/>
          <p:nvPr/>
        </p:nvSpPr>
        <p:spPr>
          <a:xfrm>
            <a:off x="6239706" y="74713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squares =</a:t>
            </a:r>
            <a:r>
              <a:rPr lang="zh-TW" altLang="en-US" dirty="0">
                <a:latin typeface="Andale Mono" panose="020B0509000000000004" pitchFamily="49" charset="0"/>
              </a:rPr>
              <a:t> </a:t>
            </a:r>
            <a:r>
              <a:rPr lang="en-US" altLang="zh-TW" dirty="0">
                <a:latin typeface="Andale Mono" panose="020B0509000000000004" pitchFamily="49" charset="0"/>
              </a:rPr>
              <a:t>{}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472ED-DFD2-F64B-A28D-A133124DB36E}"/>
              </a:ext>
            </a:extLst>
          </p:cNvPr>
          <p:cNvSpPr txBox="1"/>
          <p:nvPr/>
        </p:nvSpPr>
        <p:spPr>
          <a:xfrm>
            <a:off x="6810497" y="1463494"/>
            <a:ext cx="266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ndale Mono" panose="020B0509000000000004" pitchFamily="49" charset="0"/>
              </a:rPr>
              <a:t>s</a:t>
            </a:r>
            <a:r>
              <a:rPr lang="en-US" dirty="0">
                <a:latin typeface="Andale Mono" panose="020B0509000000000004" pitchFamily="49" charset="0"/>
              </a:rPr>
              <a:t>quares</a:t>
            </a:r>
            <a:r>
              <a:rPr lang="en-US" altLang="zh-TW" dirty="0">
                <a:latin typeface="Andale Mono" panose="020B0509000000000004" pitchFamily="49" charset="0"/>
              </a:rPr>
              <a:t>[</a:t>
            </a:r>
            <a:r>
              <a:rPr lang="en-US" altLang="zh-TW" dirty="0" err="1">
                <a:latin typeface="Andale Mono" panose="020B0509000000000004" pitchFamily="49" charset="0"/>
              </a:rPr>
              <a:t>i</a:t>
            </a:r>
            <a:r>
              <a:rPr lang="en-US" altLang="zh-TW" dirty="0">
                <a:latin typeface="Andale Mono" panose="020B0509000000000004" pitchFamily="49" charset="0"/>
              </a:rPr>
              <a:t>]</a:t>
            </a:r>
            <a:r>
              <a:rPr lang="zh-TW" altLang="en-US" dirty="0">
                <a:latin typeface="Andale Mono" panose="020B0509000000000004" pitchFamily="49" charset="0"/>
              </a:rPr>
              <a:t> </a:t>
            </a:r>
            <a:r>
              <a:rPr lang="en-US" altLang="zh-TW" dirty="0">
                <a:latin typeface="Andale Mono" panose="020B0509000000000004" pitchFamily="49" charset="0"/>
              </a:rPr>
              <a:t>=</a:t>
            </a:r>
            <a:r>
              <a:rPr lang="zh-TW" altLang="en-US" dirty="0">
                <a:latin typeface="Andale Mono" panose="020B0509000000000004" pitchFamily="49" charset="0"/>
              </a:rPr>
              <a:t> 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45B447-9ECB-BA44-8EF3-7D37539208EC}"/>
              </a:ext>
            </a:extLst>
          </p:cNvPr>
          <p:cNvSpPr txBox="1"/>
          <p:nvPr/>
        </p:nvSpPr>
        <p:spPr>
          <a:xfrm>
            <a:off x="8841617" y="215487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for </a:t>
            </a:r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 in range(10)</a:t>
            </a:r>
            <a:endParaRPr lang="ja-JP" altLang="en-US">
              <a:latin typeface="Andale Mono" panose="020B050900000000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4D2E09-25A7-5847-B5D2-BBE24F223974}"/>
              </a:ext>
            </a:extLst>
          </p:cNvPr>
          <p:cNvSpPr txBox="1"/>
          <p:nvPr/>
        </p:nvSpPr>
        <p:spPr>
          <a:xfrm>
            <a:off x="8146317" y="21548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**2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D1BA6-E432-8C44-8828-3D582067010F}"/>
              </a:ext>
            </a:extLst>
          </p:cNvPr>
          <p:cNvSpPr txBox="1"/>
          <p:nvPr/>
        </p:nvSpPr>
        <p:spPr>
          <a:xfrm>
            <a:off x="6239706" y="21548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squares = </a:t>
            </a:r>
            <a:r>
              <a:rPr lang="en-US" altLang="zh-TW" dirty="0">
                <a:latin typeface="Andale Mono" panose="020B0509000000000004" pitchFamily="49" charset="0"/>
              </a:rPr>
              <a:t>{</a:t>
            </a:r>
            <a:r>
              <a:rPr lang="zh-TW" altLang="en-US" dirty="0">
                <a:latin typeface="Andale Mono" panose="020B0509000000000004" pitchFamily="49" charset="0"/>
              </a:rPr>
              <a:t>                            </a:t>
            </a:r>
            <a:r>
              <a:rPr lang="en-US" altLang="zh-TW" dirty="0">
                <a:latin typeface="Andale Mono" panose="020B0509000000000004" pitchFamily="49" charset="0"/>
              </a:rPr>
              <a:t>}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087BB4-BA4D-DF40-9704-27B7BA1D9A21}"/>
              </a:ext>
            </a:extLst>
          </p:cNvPr>
          <p:cNvSpPr txBox="1"/>
          <p:nvPr/>
        </p:nvSpPr>
        <p:spPr>
          <a:xfrm>
            <a:off x="7803394" y="21548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Andale Mono" panose="020B0509000000000004" pitchFamily="49" charset="0"/>
              </a:rPr>
              <a:t>i</a:t>
            </a:r>
            <a:r>
              <a:rPr lang="en-US" altLang="zh-TW" b="1" dirty="0">
                <a:solidFill>
                  <a:srgbClr val="C00000"/>
                </a:solidFill>
                <a:latin typeface="Andale Mono" panose="020B0509000000000004" pitchFamily="49" charset="0"/>
              </a:rPr>
              <a:t>:</a:t>
            </a:r>
            <a:endParaRPr lang="en-US" b="1" dirty="0">
              <a:solidFill>
                <a:srgbClr val="C00000"/>
              </a:solidFill>
              <a:latin typeface="Andale Mono" panose="020B050900000000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814CE4-911C-344C-875C-E99A80A3A47C}"/>
              </a:ext>
            </a:extLst>
          </p:cNvPr>
          <p:cNvSpPr txBox="1"/>
          <p:nvPr/>
        </p:nvSpPr>
        <p:spPr>
          <a:xfrm>
            <a:off x="0" y="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PT Mono" panose="02060509020205020204" pitchFamily="49" charset="77"/>
              </a:rPr>
              <a:t>List</a:t>
            </a:r>
            <a:endParaRPr lang="en-US" b="1" dirty="0">
              <a:solidFill>
                <a:srgbClr val="0070C0"/>
              </a:solidFill>
              <a:latin typeface="PT Mono" panose="02060509020205020204" pitchFamily="49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700D9A-8421-784F-AE52-7F7534AD9040}"/>
              </a:ext>
            </a:extLst>
          </p:cNvPr>
          <p:cNvSpPr txBox="1"/>
          <p:nvPr/>
        </p:nvSpPr>
        <p:spPr>
          <a:xfrm>
            <a:off x="6096000" y="1827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PT Mono" panose="02060509020205020204" pitchFamily="49" charset="77"/>
              </a:rPr>
              <a:t>Dictionary</a:t>
            </a:r>
            <a:endParaRPr lang="en-US" b="1" dirty="0">
              <a:solidFill>
                <a:srgbClr val="0070C0"/>
              </a:solidFill>
              <a:latin typeface="PT Mono" panose="02060509020205020204" pitchFamily="49" charset="77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E95CC3-4A21-1244-987B-47A24ED2223E}"/>
              </a:ext>
            </a:extLst>
          </p:cNvPr>
          <p:cNvCxnSpPr/>
          <p:nvPr/>
        </p:nvCxnSpPr>
        <p:spPr>
          <a:xfrm>
            <a:off x="6021657" y="156117"/>
            <a:ext cx="0" cy="6590371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90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92CDD1-51B1-AD4B-86A3-98F9B52A6B71}"/>
              </a:ext>
            </a:extLst>
          </p:cNvPr>
          <p:cNvSpPr txBox="1"/>
          <p:nvPr/>
        </p:nvSpPr>
        <p:spPr>
          <a:xfrm>
            <a:off x="546410" y="74713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squares = []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C9E1A-A17D-0D48-9544-92BC3897CCC8}"/>
              </a:ext>
            </a:extLst>
          </p:cNvPr>
          <p:cNvSpPr txBox="1"/>
          <p:nvPr/>
        </p:nvSpPr>
        <p:spPr>
          <a:xfrm>
            <a:off x="1117201" y="146349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ndale Mono" panose="020B0509000000000004" pitchFamily="49" charset="0"/>
              </a:rPr>
              <a:t>squares.append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zh-TW" altLang="en-US" dirty="0">
                <a:latin typeface="Andale Mono" panose="020B0509000000000004" pitchFamily="49" charset="0"/>
              </a:rPr>
              <a:t>    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7A28E-A9A2-5A4C-AD8F-43CEE571FFB0}"/>
              </a:ext>
            </a:extLst>
          </p:cNvPr>
          <p:cNvSpPr txBox="1"/>
          <p:nvPr/>
        </p:nvSpPr>
        <p:spPr>
          <a:xfrm>
            <a:off x="2778857" y="2196169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for </a:t>
            </a:r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 in range(10)</a:t>
            </a:r>
            <a:endParaRPr lang="ja-JP" altLang="en-US"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150B5-404F-8E4B-B873-64D6DFF0AE7A}"/>
              </a:ext>
            </a:extLst>
          </p:cNvPr>
          <p:cNvSpPr txBox="1"/>
          <p:nvPr/>
        </p:nvSpPr>
        <p:spPr>
          <a:xfrm>
            <a:off x="2142007" y="21961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**2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72296-4992-9D4D-8087-1A3C27C862CB}"/>
              </a:ext>
            </a:extLst>
          </p:cNvPr>
          <p:cNvSpPr txBox="1"/>
          <p:nvPr/>
        </p:nvSpPr>
        <p:spPr>
          <a:xfrm>
            <a:off x="546410" y="2185432"/>
            <a:ext cx="528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squares = [</a:t>
            </a:r>
            <a:r>
              <a:rPr lang="zh-TW" altLang="en-US" dirty="0">
                <a:latin typeface="Andale Mono" panose="020B0509000000000004" pitchFamily="49" charset="0"/>
              </a:rPr>
              <a:t>                         </a:t>
            </a:r>
            <a:r>
              <a:rPr lang="en-US" dirty="0">
                <a:latin typeface="Andale Mono" panose="020B0509000000000004" pitchFamily="49" charset="0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CB55D-8938-CF49-9CE6-498765886B48}"/>
              </a:ext>
            </a:extLst>
          </p:cNvPr>
          <p:cNvSpPr txBox="1"/>
          <p:nvPr/>
        </p:nvSpPr>
        <p:spPr>
          <a:xfrm>
            <a:off x="6239706" y="74713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squares =</a:t>
            </a:r>
            <a:r>
              <a:rPr lang="zh-TW" altLang="en-US" dirty="0">
                <a:latin typeface="Andale Mono" panose="020B0509000000000004" pitchFamily="49" charset="0"/>
              </a:rPr>
              <a:t> </a:t>
            </a:r>
            <a:r>
              <a:rPr lang="en-US" altLang="zh-TW" dirty="0">
                <a:latin typeface="Andale Mono" panose="020B0509000000000004" pitchFamily="49" charset="0"/>
              </a:rPr>
              <a:t>{}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472ED-DFD2-F64B-A28D-A133124DB36E}"/>
              </a:ext>
            </a:extLst>
          </p:cNvPr>
          <p:cNvSpPr txBox="1"/>
          <p:nvPr/>
        </p:nvSpPr>
        <p:spPr>
          <a:xfrm>
            <a:off x="6810497" y="1463494"/>
            <a:ext cx="266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ndale Mono" panose="020B0509000000000004" pitchFamily="49" charset="0"/>
              </a:rPr>
              <a:t>s</a:t>
            </a:r>
            <a:r>
              <a:rPr lang="en-US" dirty="0">
                <a:latin typeface="Andale Mono" panose="020B0509000000000004" pitchFamily="49" charset="0"/>
              </a:rPr>
              <a:t>quares</a:t>
            </a:r>
            <a:r>
              <a:rPr lang="en-US" altLang="zh-TW" dirty="0">
                <a:latin typeface="Andale Mono" panose="020B0509000000000004" pitchFamily="49" charset="0"/>
              </a:rPr>
              <a:t>[</a:t>
            </a:r>
            <a:r>
              <a:rPr lang="en-US" altLang="zh-TW" dirty="0" err="1">
                <a:latin typeface="Andale Mono" panose="020B0509000000000004" pitchFamily="49" charset="0"/>
              </a:rPr>
              <a:t>i</a:t>
            </a:r>
            <a:r>
              <a:rPr lang="en-US" altLang="zh-TW" dirty="0">
                <a:latin typeface="Andale Mono" panose="020B0509000000000004" pitchFamily="49" charset="0"/>
              </a:rPr>
              <a:t>]</a:t>
            </a:r>
            <a:r>
              <a:rPr lang="zh-TW" altLang="en-US" dirty="0">
                <a:latin typeface="Andale Mono" panose="020B0509000000000004" pitchFamily="49" charset="0"/>
              </a:rPr>
              <a:t> </a:t>
            </a:r>
            <a:r>
              <a:rPr lang="en-US" altLang="zh-TW" dirty="0">
                <a:latin typeface="Andale Mono" panose="020B0509000000000004" pitchFamily="49" charset="0"/>
              </a:rPr>
              <a:t>=</a:t>
            </a:r>
            <a:r>
              <a:rPr lang="zh-TW" altLang="en-US" dirty="0">
                <a:latin typeface="Andale Mono" panose="020B0509000000000004" pitchFamily="49" charset="0"/>
              </a:rPr>
              <a:t> 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45B447-9ECB-BA44-8EF3-7D37539208EC}"/>
              </a:ext>
            </a:extLst>
          </p:cNvPr>
          <p:cNvSpPr txBox="1"/>
          <p:nvPr/>
        </p:nvSpPr>
        <p:spPr>
          <a:xfrm>
            <a:off x="8841617" y="215487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for </a:t>
            </a:r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 in range(10)</a:t>
            </a:r>
            <a:endParaRPr lang="ja-JP" altLang="en-US">
              <a:latin typeface="Andale Mono" panose="020B050900000000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4D2E09-25A7-5847-B5D2-BBE24F223974}"/>
              </a:ext>
            </a:extLst>
          </p:cNvPr>
          <p:cNvSpPr txBox="1"/>
          <p:nvPr/>
        </p:nvSpPr>
        <p:spPr>
          <a:xfrm>
            <a:off x="8146317" y="21548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**2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D1BA6-E432-8C44-8828-3D582067010F}"/>
              </a:ext>
            </a:extLst>
          </p:cNvPr>
          <p:cNvSpPr txBox="1"/>
          <p:nvPr/>
        </p:nvSpPr>
        <p:spPr>
          <a:xfrm>
            <a:off x="6239706" y="21548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squares = </a:t>
            </a:r>
            <a:r>
              <a:rPr lang="en-US" altLang="zh-TW" dirty="0">
                <a:latin typeface="Andale Mono" panose="020B0509000000000004" pitchFamily="49" charset="0"/>
              </a:rPr>
              <a:t>{</a:t>
            </a:r>
            <a:r>
              <a:rPr lang="zh-TW" altLang="en-US" dirty="0">
                <a:latin typeface="Andale Mono" panose="020B0509000000000004" pitchFamily="49" charset="0"/>
              </a:rPr>
              <a:t>                            </a:t>
            </a:r>
            <a:r>
              <a:rPr lang="en-US" altLang="zh-TW" dirty="0">
                <a:latin typeface="Andale Mono" panose="020B0509000000000004" pitchFamily="49" charset="0"/>
              </a:rPr>
              <a:t>}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087BB4-BA4D-DF40-9704-27B7BA1D9A21}"/>
              </a:ext>
            </a:extLst>
          </p:cNvPr>
          <p:cNvSpPr txBox="1"/>
          <p:nvPr/>
        </p:nvSpPr>
        <p:spPr>
          <a:xfrm>
            <a:off x="7803394" y="21548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Andale Mono" panose="020B0509000000000004" pitchFamily="49" charset="0"/>
              </a:rPr>
              <a:t>i</a:t>
            </a:r>
            <a:r>
              <a:rPr lang="en-US" altLang="zh-TW" b="1" dirty="0">
                <a:solidFill>
                  <a:srgbClr val="C00000"/>
                </a:solidFill>
                <a:latin typeface="Andale Mono" panose="020B0509000000000004" pitchFamily="49" charset="0"/>
              </a:rPr>
              <a:t>:</a:t>
            </a:r>
            <a:endParaRPr lang="en-US" b="1" dirty="0">
              <a:solidFill>
                <a:srgbClr val="C00000"/>
              </a:solidFill>
              <a:latin typeface="Andale Mono" panose="020B050900000000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814CE4-911C-344C-875C-E99A80A3A47C}"/>
              </a:ext>
            </a:extLst>
          </p:cNvPr>
          <p:cNvSpPr txBox="1"/>
          <p:nvPr/>
        </p:nvSpPr>
        <p:spPr>
          <a:xfrm>
            <a:off x="0" y="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PT Mono" panose="02060509020205020204" pitchFamily="49" charset="77"/>
              </a:rPr>
              <a:t>List</a:t>
            </a:r>
            <a:endParaRPr lang="en-US" b="1" dirty="0">
              <a:solidFill>
                <a:srgbClr val="0070C0"/>
              </a:solidFill>
              <a:latin typeface="PT Mono" panose="02060509020205020204" pitchFamily="49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700D9A-8421-784F-AE52-7F7534AD9040}"/>
              </a:ext>
            </a:extLst>
          </p:cNvPr>
          <p:cNvSpPr txBox="1"/>
          <p:nvPr/>
        </p:nvSpPr>
        <p:spPr>
          <a:xfrm>
            <a:off x="6096000" y="1827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PT Mono" panose="02060509020205020204" pitchFamily="49" charset="77"/>
              </a:rPr>
              <a:t>Dictionary</a:t>
            </a:r>
            <a:endParaRPr lang="en-US" b="1" dirty="0">
              <a:solidFill>
                <a:srgbClr val="0070C0"/>
              </a:solidFill>
              <a:latin typeface="PT Mono" panose="02060509020205020204" pitchFamily="49" charset="77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E95CC3-4A21-1244-987B-47A24ED2223E}"/>
              </a:ext>
            </a:extLst>
          </p:cNvPr>
          <p:cNvCxnSpPr/>
          <p:nvPr/>
        </p:nvCxnSpPr>
        <p:spPr>
          <a:xfrm>
            <a:off x="6021657" y="156117"/>
            <a:ext cx="0" cy="6590371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F863D9C-08AB-4641-B2F7-91999705CCAE}"/>
              </a:ext>
            </a:extLst>
          </p:cNvPr>
          <p:cNvSpPr txBox="1"/>
          <p:nvPr/>
        </p:nvSpPr>
        <p:spPr>
          <a:xfrm>
            <a:off x="7559409" y="2851621"/>
            <a:ext cx="1563248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latin typeface="Andale Mono" panose="020B0509000000000004" pitchFamily="49" charset="0"/>
              </a:rPr>
              <a:t>key:</a:t>
            </a:r>
            <a:r>
              <a:rPr lang="zh-TW" altLang="en-US" b="1" dirty="0">
                <a:solidFill>
                  <a:srgbClr val="00B050"/>
                </a:solidFill>
                <a:latin typeface="Andale Mono" panose="020B0509000000000004" pitchFamily="49" charset="0"/>
              </a:rPr>
              <a:t> </a:t>
            </a:r>
            <a:r>
              <a:rPr lang="en-US" altLang="zh-TW" b="1" dirty="0">
                <a:solidFill>
                  <a:srgbClr val="00B050"/>
                </a:solidFill>
                <a:latin typeface="Andale Mono" panose="020B0509000000000004" pitchFamily="49" charset="0"/>
              </a:rPr>
              <a:t>value</a:t>
            </a:r>
            <a:endParaRPr lang="en-US" b="1" dirty="0">
              <a:solidFill>
                <a:srgbClr val="00B050"/>
              </a:solidFill>
              <a:latin typeface="Andale Mono" panose="020B05090000000000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598DEE-D1D9-CD40-813C-15BF7B7EFE9E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V="1">
            <a:off x="8341033" y="2524204"/>
            <a:ext cx="1" cy="32741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AABBB8E-A9A1-BB41-A2A2-E78E7C879409}"/>
              </a:ext>
            </a:extLst>
          </p:cNvPr>
          <p:cNvSpPr/>
          <p:nvPr/>
        </p:nvSpPr>
        <p:spPr>
          <a:xfrm>
            <a:off x="7821922" y="2154872"/>
            <a:ext cx="1038223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267</Words>
  <Application>Microsoft Macintosh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Andale Mono</vt:lpstr>
      <vt:lpstr>Arial</vt:lpstr>
      <vt:lpstr>Calibri</vt:lpstr>
      <vt:lpstr>Calibri Light</vt:lpstr>
      <vt:lpstr>PT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M072040009</dc:creator>
  <cp:lastModifiedBy>M072040009</cp:lastModifiedBy>
  <cp:revision>7</cp:revision>
  <dcterms:created xsi:type="dcterms:W3CDTF">2022-05-21T11:42:58Z</dcterms:created>
  <dcterms:modified xsi:type="dcterms:W3CDTF">2022-05-21T12:04:24Z</dcterms:modified>
</cp:coreProperties>
</file>