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F52B-12E8-40C5-91D6-C9F1AD5CB79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8C29-72F3-471C-B059-D24D37E3D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8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F52B-12E8-40C5-91D6-C9F1AD5CB79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8C29-72F3-471C-B059-D24D37E3D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2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F52B-12E8-40C5-91D6-C9F1AD5CB79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8C29-72F3-471C-B059-D24D37E3D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F52B-12E8-40C5-91D6-C9F1AD5CB79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8C29-72F3-471C-B059-D24D37E3D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F52B-12E8-40C5-91D6-C9F1AD5CB79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8C29-72F3-471C-B059-D24D37E3D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F52B-12E8-40C5-91D6-C9F1AD5CB79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8C29-72F3-471C-B059-D24D37E3D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0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F52B-12E8-40C5-91D6-C9F1AD5CB79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8C29-72F3-471C-B059-D24D37E3D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9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F52B-12E8-40C5-91D6-C9F1AD5CB79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8C29-72F3-471C-B059-D24D37E3D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2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F52B-12E8-40C5-91D6-C9F1AD5CB79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8C29-72F3-471C-B059-D24D37E3D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7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F52B-12E8-40C5-91D6-C9F1AD5CB79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8C29-72F3-471C-B059-D24D37E3D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F52B-12E8-40C5-91D6-C9F1AD5CB79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8C29-72F3-471C-B059-D24D37E3D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3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AF52B-12E8-40C5-91D6-C9F1AD5CB792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68C29-72F3-471C-B059-D24D37E3D2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5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62062" y="293615"/>
            <a:ext cx="11199303" cy="72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763398" y="356948"/>
            <a:ext cx="10813409" cy="6031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Header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947955" y="450700"/>
            <a:ext cx="1468074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Img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562062" y="1117209"/>
            <a:ext cx="11199303" cy="15672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562062" y="3532897"/>
            <a:ext cx="11199303" cy="31027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u="sng" dirty="0" smtClean="0"/>
              <a:t>Resultados</a:t>
            </a:r>
            <a:endParaRPr lang="en-US" u="sng" dirty="0"/>
          </a:p>
        </p:txBody>
      </p:sp>
      <p:sp>
        <p:nvSpPr>
          <p:cNvPr id="10" name="Rectángulo 9"/>
          <p:cNvSpPr/>
          <p:nvPr/>
        </p:nvSpPr>
        <p:spPr>
          <a:xfrm>
            <a:off x="5311628" y="1290997"/>
            <a:ext cx="1468074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h1</a:t>
            </a:r>
            <a:endParaRPr lang="en-US" dirty="0"/>
          </a:p>
        </p:txBody>
      </p:sp>
      <p:sp>
        <p:nvSpPr>
          <p:cNvPr id="11" name="Rectángulo 10"/>
          <p:cNvSpPr/>
          <p:nvPr/>
        </p:nvSpPr>
        <p:spPr>
          <a:xfrm>
            <a:off x="3561825" y="1745476"/>
            <a:ext cx="5216554" cy="777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562063" y="2743766"/>
            <a:ext cx="11247540" cy="7298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/>
          <p:cNvSpPr/>
          <p:nvPr/>
        </p:nvSpPr>
        <p:spPr>
          <a:xfrm>
            <a:off x="3561825" y="2941004"/>
            <a:ext cx="2648126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Input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6556695" y="2941004"/>
            <a:ext cx="1003884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Button</a:t>
            </a:r>
            <a:endParaRPr lang="en-US" dirty="0"/>
          </a:p>
        </p:txBody>
      </p:sp>
      <p:sp>
        <p:nvSpPr>
          <p:cNvPr id="14" name="Rectángulo 13"/>
          <p:cNvSpPr/>
          <p:nvPr/>
        </p:nvSpPr>
        <p:spPr>
          <a:xfrm>
            <a:off x="7667536" y="2941003"/>
            <a:ext cx="1003884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Button</a:t>
            </a:r>
            <a:endParaRPr lang="en-US" dirty="0"/>
          </a:p>
        </p:txBody>
      </p:sp>
      <p:sp>
        <p:nvSpPr>
          <p:cNvPr id="16" name="Rectángulo 15"/>
          <p:cNvSpPr/>
          <p:nvPr/>
        </p:nvSpPr>
        <p:spPr>
          <a:xfrm>
            <a:off x="8474277" y="499758"/>
            <a:ext cx="1468074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10025542" y="497207"/>
            <a:ext cx="1468074" cy="3607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070371" y="450700"/>
            <a:ext cx="67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Jorge</a:t>
            </a:r>
            <a:endParaRPr lang="en-U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8086" y="153151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Emanuel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63398" y="2943001"/>
            <a:ext cx="71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Oscar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49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george lopez</dc:creator>
  <cp:lastModifiedBy>george lopez</cp:lastModifiedBy>
  <cp:revision>4</cp:revision>
  <dcterms:created xsi:type="dcterms:W3CDTF">2022-08-06T00:14:45Z</dcterms:created>
  <dcterms:modified xsi:type="dcterms:W3CDTF">2022-08-06T00:26:32Z</dcterms:modified>
</cp:coreProperties>
</file>