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4" autoAdjust="0"/>
    <p:restoredTop sz="87190" autoAdjust="0"/>
  </p:normalViewPr>
  <p:slideViewPr>
    <p:cSldViewPr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0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9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9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3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0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0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64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53BA-B853-4874-B7BA-28EB006EFB5D}" type="datetimeFigureOut">
              <a:rPr lang="zh-CN" altLang="en-US" smtClean="0"/>
              <a:t>2014/8/5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3FC7-AAE0-4D73-93CE-9EEF8A0A1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门禁</a:t>
            </a:r>
          </a:p>
        </p:txBody>
      </p:sp>
      <p:sp>
        <p:nvSpPr>
          <p:cNvPr id="4" name="矩形 3"/>
          <p:cNvSpPr/>
          <p:nvPr/>
        </p:nvSpPr>
        <p:spPr>
          <a:xfrm>
            <a:off x="767408" y="3429000"/>
            <a:ext cx="3762375" cy="2016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24" name="组合 4"/>
          <p:cNvGrpSpPr>
            <a:grpSpLocks/>
          </p:cNvGrpSpPr>
          <p:nvPr/>
        </p:nvGrpSpPr>
        <p:grpSpPr bwMode="auto">
          <a:xfrm>
            <a:off x="766639" y="3428554"/>
            <a:ext cx="288925" cy="287337"/>
            <a:chOff x="1775520" y="2708920"/>
            <a:chExt cx="720080" cy="720080"/>
          </a:xfrm>
        </p:grpSpPr>
        <p:sp>
          <p:nvSpPr>
            <p:cNvPr id="6" name="矩形 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5" name="组合 20"/>
          <p:cNvGrpSpPr>
            <a:grpSpLocks/>
          </p:cNvGrpSpPr>
          <p:nvPr/>
        </p:nvGrpSpPr>
        <p:grpSpPr bwMode="auto">
          <a:xfrm>
            <a:off x="1919164" y="3428554"/>
            <a:ext cx="288925" cy="287337"/>
            <a:chOff x="1775520" y="2708920"/>
            <a:chExt cx="720080" cy="720080"/>
          </a:xfrm>
        </p:grpSpPr>
        <p:sp>
          <p:nvSpPr>
            <p:cNvPr id="18" name="矩形 1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6" name="组合 24"/>
          <p:cNvGrpSpPr>
            <a:grpSpLocks/>
          </p:cNvGrpSpPr>
          <p:nvPr/>
        </p:nvGrpSpPr>
        <p:grpSpPr bwMode="auto">
          <a:xfrm>
            <a:off x="2208089" y="3428554"/>
            <a:ext cx="287337" cy="287337"/>
            <a:chOff x="1775520" y="2708920"/>
            <a:chExt cx="720080" cy="720080"/>
          </a:xfrm>
        </p:grpSpPr>
        <p:sp>
          <p:nvSpPr>
            <p:cNvPr id="21" name="矩形 20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918741" y="2852141"/>
              <a:ext cx="433639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7" name="组合 28"/>
          <p:cNvGrpSpPr>
            <a:grpSpLocks/>
          </p:cNvGrpSpPr>
          <p:nvPr/>
        </p:nvGrpSpPr>
        <p:grpSpPr bwMode="auto">
          <a:xfrm>
            <a:off x="2495426" y="3428554"/>
            <a:ext cx="287338" cy="287337"/>
            <a:chOff x="1775520" y="2708920"/>
            <a:chExt cx="720080" cy="720080"/>
          </a:xfrm>
        </p:grpSpPr>
        <p:sp>
          <p:nvSpPr>
            <p:cNvPr id="24" name="矩形 2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18740" y="2852141"/>
              <a:ext cx="433640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8" name="组合 32"/>
          <p:cNvGrpSpPr>
            <a:grpSpLocks/>
          </p:cNvGrpSpPr>
          <p:nvPr/>
        </p:nvGrpSpPr>
        <p:grpSpPr bwMode="auto">
          <a:xfrm>
            <a:off x="2782764" y="3428554"/>
            <a:ext cx="288925" cy="287337"/>
            <a:chOff x="1775520" y="2708920"/>
            <a:chExt cx="720080" cy="720080"/>
          </a:xfrm>
        </p:grpSpPr>
        <p:sp>
          <p:nvSpPr>
            <p:cNvPr id="27" name="矩形 2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9" name="组合 36"/>
          <p:cNvGrpSpPr>
            <a:grpSpLocks/>
          </p:cNvGrpSpPr>
          <p:nvPr/>
        </p:nvGrpSpPr>
        <p:grpSpPr bwMode="auto">
          <a:xfrm>
            <a:off x="3071689" y="3428554"/>
            <a:ext cx="287337" cy="287337"/>
            <a:chOff x="1775520" y="2708920"/>
            <a:chExt cx="720080" cy="720080"/>
          </a:xfrm>
        </p:grpSpPr>
        <p:sp>
          <p:nvSpPr>
            <p:cNvPr id="30" name="矩形 2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18741" y="2852141"/>
              <a:ext cx="433639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783633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95601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07570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D4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919538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D5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31506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D6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43474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D7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55442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D8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7410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D9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071665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071689" y="5444679"/>
            <a:ext cx="287337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VCC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31826" y="5444679"/>
            <a:ext cx="287338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42901" y="5444679"/>
            <a:ext cx="288925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55564" y="5444679"/>
            <a:ext cx="287337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D11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6639" y="5444679"/>
            <a:ext cx="288925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D10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35289" y="5444679"/>
            <a:ext cx="288925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RAW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47951" y="5444679"/>
            <a:ext cx="287338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2639616" y="3861048"/>
            <a:ext cx="0" cy="864096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 bwMode="auto">
          <a:xfrm rot="5400000">
            <a:off x="2278906" y="4149750"/>
            <a:ext cx="720725" cy="2873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47" name="组合 709"/>
          <p:cNvGrpSpPr>
            <a:grpSpLocks/>
          </p:cNvGrpSpPr>
          <p:nvPr/>
        </p:nvGrpSpPr>
        <p:grpSpPr bwMode="auto">
          <a:xfrm rot="5400000">
            <a:off x="1920752" y="4147691"/>
            <a:ext cx="863600" cy="288925"/>
            <a:chOff x="1343472" y="5373216"/>
            <a:chExt cx="864096" cy="288032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343473" y="5517233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1414951" y="5373216"/>
              <a:ext cx="721139" cy="2880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48" name="组合 670"/>
          <p:cNvGrpSpPr>
            <a:grpSpLocks/>
          </p:cNvGrpSpPr>
          <p:nvPr/>
        </p:nvGrpSpPr>
        <p:grpSpPr bwMode="auto">
          <a:xfrm rot="5400000">
            <a:off x="2494633" y="4148485"/>
            <a:ext cx="863600" cy="287337"/>
            <a:chOff x="1343472" y="5373216"/>
            <a:chExt cx="864096" cy="288032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1343473" y="5514845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1414951" y="5373217"/>
              <a:ext cx="721139" cy="2880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8" name="矩形 167"/>
          <p:cNvSpPr/>
          <p:nvPr/>
        </p:nvSpPr>
        <p:spPr>
          <a:xfrm>
            <a:off x="4943872" y="3429000"/>
            <a:ext cx="3762375" cy="2016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50" name="组合 8"/>
          <p:cNvGrpSpPr>
            <a:grpSpLocks/>
          </p:cNvGrpSpPr>
          <p:nvPr/>
        </p:nvGrpSpPr>
        <p:grpSpPr bwMode="auto">
          <a:xfrm>
            <a:off x="5232996" y="3429124"/>
            <a:ext cx="287337" cy="287338"/>
            <a:chOff x="1775520" y="2708920"/>
            <a:chExt cx="720080" cy="720080"/>
          </a:xfrm>
        </p:grpSpPr>
        <p:sp>
          <p:nvSpPr>
            <p:cNvPr id="173" name="矩形 172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1918741" y="2852140"/>
              <a:ext cx="433639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51" name="组合 12"/>
          <p:cNvGrpSpPr>
            <a:grpSpLocks/>
          </p:cNvGrpSpPr>
          <p:nvPr/>
        </p:nvGrpSpPr>
        <p:grpSpPr bwMode="auto">
          <a:xfrm>
            <a:off x="5520333" y="3429124"/>
            <a:ext cx="288925" cy="287338"/>
            <a:chOff x="1775520" y="2708920"/>
            <a:chExt cx="720080" cy="720080"/>
          </a:xfrm>
        </p:grpSpPr>
        <p:sp>
          <p:nvSpPr>
            <p:cNvPr id="176" name="矩形 17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52" name="组合 16"/>
          <p:cNvGrpSpPr>
            <a:grpSpLocks/>
          </p:cNvGrpSpPr>
          <p:nvPr/>
        </p:nvGrpSpPr>
        <p:grpSpPr bwMode="auto">
          <a:xfrm>
            <a:off x="5809258" y="3429124"/>
            <a:ext cx="287338" cy="287338"/>
            <a:chOff x="1775520" y="2708920"/>
            <a:chExt cx="720080" cy="720080"/>
          </a:xfrm>
        </p:grpSpPr>
        <p:sp>
          <p:nvSpPr>
            <p:cNvPr id="179" name="矩形 17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918740" y="2852140"/>
              <a:ext cx="433640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53" name="组合 36"/>
          <p:cNvGrpSpPr>
            <a:grpSpLocks/>
          </p:cNvGrpSpPr>
          <p:nvPr/>
        </p:nvGrpSpPr>
        <p:grpSpPr bwMode="auto">
          <a:xfrm>
            <a:off x="7249121" y="3429124"/>
            <a:ext cx="287337" cy="287338"/>
            <a:chOff x="1775520" y="2708920"/>
            <a:chExt cx="720080" cy="720080"/>
          </a:xfrm>
        </p:grpSpPr>
        <p:sp>
          <p:nvSpPr>
            <p:cNvPr id="194" name="矩形 19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918741" y="2852140"/>
              <a:ext cx="433639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6960097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6672065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6384034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D4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6096002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D5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5807970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D6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5519938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D7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231906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D8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4943874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D9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248129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7249121" y="5445249"/>
            <a:ext cx="287337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VCC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5809258" y="5445249"/>
            <a:ext cx="287338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5520333" y="5445249"/>
            <a:ext cx="288925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5231408" y="5445249"/>
            <a:ext cx="287338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D11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4944071" y="5445249"/>
            <a:ext cx="288925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D10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8112721" y="5445249"/>
            <a:ext cx="287535" cy="504031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RAW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7825383" y="5445249"/>
            <a:ext cx="287338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grpSp>
        <p:nvGrpSpPr>
          <p:cNvPr id="5170" name="组合 76"/>
          <p:cNvGrpSpPr>
            <a:grpSpLocks/>
          </p:cNvGrpSpPr>
          <p:nvPr/>
        </p:nvGrpSpPr>
        <p:grpSpPr bwMode="auto">
          <a:xfrm>
            <a:off x="766639" y="5157341"/>
            <a:ext cx="288925" cy="288925"/>
            <a:chOff x="1775520" y="2708920"/>
            <a:chExt cx="720080" cy="720080"/>
          </a:xfrm>
        </p:grpSpPr>
        <p:sp>
          <p:nvSpPr>
            <p:cNvPr id="333" name="矩形 332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1917953" y="2851353"/>
              <a:ext cx="435213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1" name="组合 80"/>
          <p:cNvGrpSpPr>
            <a:grpSpLocks/>
          </p:cNvGrpSpPr>
          <p:nvPr/>
        </p:nvGrpSpPr>
        <p:grpSpPr bwMode="auto">
          <a:xfrm>
            <a:off x="1055564" y="5157341"/>
            <a:ext cx="287337" cy="288925"/>
            <a:chOff x="1775520" y="2708920"/>
            <a:chExt cx="720080" cy="720080"/>
          </a:xfrm>
        </p:grpSpPr>
        <p:sp>
          <p:nvSpPr>
            <p:cNvPr id="336" name="矩形 33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7" name="椭圆 336"/>
            <p:cNvSpPr/>
            <p:nvPr/>
          </p:nvSpPr>
          <p:spPr>
            <a:xfrm>
              <a:off x="1918741" y="2851353"/>
              <a:ext cx="433639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2" name="组合 84"/>
          <p:cNvGrpSpPr>
            <a:grpSpLocks/>
          </p:cNvGrpSpPr>
          <p:nvPr/>
        </p:nvGrpSpPr>
        <p:grpSpPr bwMode="auto">
          <a:xfrm>
            <a:off x="1342901" y="5157341"/>
            <a:ext cx="288925" cy="288925"/>
            <a:chOff x="1775520" y="2708920"/>
            <a:chExt cx="720080" cy="720080"/>
          </a:xfrm>
        </p:grpSpPr>
        <p:sp>
          <p:nvSpPr>
            <p:cNvPr id="339" name="矩形 33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1917953" y="2851353"/>
              <a:ext cx="435213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3" name="组合 88"/>
          <p:cNvGrpSpPr>
            <a:grpSpLocks/>
          </p:cNvGrpSpPr>
          <p:nvPr/>
        </p:nvGrpSpPr>
        <p:grpSpPr bwMode="auto">
          <a:xfrm>
            <a:off x="1631826" y="5157341"/>
            <a:ext cx="287338" cy="288925"/>
            <a:chOff x="1775520" y="2708920"/>
            <a:chExt cx="720080" cy="720080"/>
          </a:xfrm>
        </p:grpSpPr>
        <p:sp>
          <p:nvSpPr>
            <p:cNvPr id="342" name="矩形 341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1918740" y="2851353"/>
              <a:ext cx="433640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4" name="组合 108"/>
          <p:cNvGrpSpPr>
            <a:grpSpLocks/>
          </p:cNvGrpSpPr>
          <p:nvPr/>
        </p:nvGrpSpPr>
        <p:grpSpPr bwMode="auto">
          <a:xfrm>
            <a:off x="3071689" y="5157341"/>
            <a:ext cx="287337" cy="288925"/>
            <a:chOff x="1775520" y="2708920"/>
            <a:chExt cx="720080" cy="720080"/>
          </a:xfrm>
        </p:grpSpPr>
        <p:sp>
          <p:nvSpPr>
            <p:cNvPr id="345" name="矩形 34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1918741" y="2851353"/>
              <a:ext cx="433639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5" name="组合 76"/>
          <p:cNvGrpSpPr>
            <a:grpSpLocks/>
          </p:cNvGrpSpPr>
          <p:nvPr/>
        </p:nvGrpSpPr>
        <p:grpSpPr bwMode="auto">
          <a:xfrm>
            <a:off x="4944071" y="5157912"/>
            <a:ext cx="288925" cy="288925"/>
            <a:chOff x="1775520" y="2708920"/>
            <a:chExt cx="720080" cy="720080"/>
          </a:xfrm>
        </p:grpSpPr>
        <p:sp>
          <p:nvSpPr>
            <p:cNvPr id="369" name="矩形 36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1917953" y="2851353"/>
              <a:ext cx="435213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6" name="组合 258"/>
          <p:cNvGrpSpPr>
            <a:grpSpLocks/>
          </p:cNvGrpSpPr>
          <p:nvPr/>
        </p:nvGrpSpPr>
        <p:grpSpPr bwMode="auto">
          <a:xfrm>
            <a:off x="7825383" y="5157912"/>
            <a:ext cx="287338" cy="288925"/>
            <a:chOff x="1775520" y="2708920"/>
            <a:chExt cx="720080" cy="720080"/>
          </a:xfrm>
        </p:grpSpPr>
        <p:sp>
          <p:nvSpPr>
            <p:cNvPr id="384" name="矩形 38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1918740" y="2851353"/>
              <a:ext cx="433640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7" name="组合 271"/>
          <p:cNvGrpSpPr>
            <a:grpSpLocks/>
          </p:cNvGrpSpPr>
          <p:nvPr/>
        </p:nvGrpSpPr>
        <p:grpSpPr bwMode="auto">
          <a:xfrm>
            <a:off x="8112721" y="5157912"/>
            <a:ext cx="288925" cy="288925"/>
            <a:chOff x="1775520" y="2708920"/>
            <a:chExt cx="720080" cy="720080"/>
          </a:xfrm>
        </p:grpSpPr>
        <p:sp>
          <p:nvSpPr>
            <p:cNvPr id="387" name="矩形 38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917953" y="2851353"/>
              <a:ext cx="435213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8" name="组合 415"/>
          <p:cNvGrpSpPr>
            <a:grpSpLocks/>
          </p:cNvGrpSpPr>
          <p:nvPr/>
        </p:nvGrpSpPr>
        <p:grpSpPr bwMode="auto">
          <a:xfrm>
            <a:off x="1919164" y="4868416"/>
            <a:ext cx="288925" cy="287338"/>
            <a:chOff x="1775520" y="2708920"/>
            <a:chExt cx="720080" cy="720080"/>
          </a:xfrm>
        </p:grpSpPr>
        <p:sp>
          <p:nvSpPr>
            <p:cNvPr id="417" name="矩形 41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9" name="组合 418"/>
          <p:cNvGrpSpPr>
            <a:grpSpLocks/>
          </p:cNvGrpSpPr>
          <p:nvPr/>
        </p:nvGrpSpPr>
        <p:grpSpPr bwMode="auto">
          <a:xfrm>
            <a:off x="1919164" y="4581079"/>
            <a:ext cx="288925" cy="287337"/>
            <a:chOff x="1775520" y="2708920"/>
            <a:chExt cx="720080" cy="720080"/>
          </a:xfrm>
        </p:grpSpPr>
        <p:sp>
          <p:nvSpPr>
            <p:cNvPr id="420" name="矩形 41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0" name="组合 422"/>
          <p:cNvGrpSpPr>
            <a:grpSpLocks/>
          </p:cNvGrpSpPr>
          <p:nvPr/>
        </p:nvGrpSpPr>
        <p:grpSpPr bwMode="auto">
          <a:xfrm>
            <a:off x="1919164" y="4293741"/>
            <a:ext cx="288925" cy="287338"/>
            <a:chOff x="1775520" y="2708920"/>
            <a:chExt cx="720080" cy="720080"/>
          </a:xfrm>
        </p:grpSpPr>
        <p:sp>
          <p:nvSpPr>
            <p:cNvPr id="424" name="矩形 42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1" name="组合 425"/>
          <p:cNvGrpSpPr>
            <a:grpSpLocks/>
          </p:cNvGrpSpPr>
          <p:nvPr/>
        </p:nvGrpSpPr>
        <p:grpSpPr bwMode="auto">
          <a:xfrm>
            <a:off x="1919164" y="4004816"/>
            <a:ext cx="288925" cy="287338"/>
            <a:chOff x="1775520" y="2708920"/>
            <a:chExt cx="720080" cy="720080"/>
          </a:xfrm>
        </p:grpSpPr>
        <p:sp>
          <p:nvSpPr>
            <p:cNvPr id="427" name="矩形 42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2" name="组合 428"/>
          <p:cNvGrpSpPr>
            <a:grpSpLocks/>
          </p:cNvGrpSpPr>
          <p:nvPr/>
        </p:nvGrpSpPr>
        <p:grpSpPr bwMode="auto">
          <a:xfrm>
            <a:off x="1919164" y="3717479"/>
            <a:ext cx="288925" cy="287337"/>
            <a:chOff x="1775520" y="2708920"/>
            <a:chExt cx="720080" cy="720080"/>
          </a:xfrm>
        </p:grpSpPr>
        <p:sp>
          <p:nvSpPr>
            <p:cNvPr id="430" name="矩形 42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3" name="组合 431"/>
          <p:cNvGrpSpPr>
            <a:grpSpLocks/>
          </p:cNvGrpSpPr>
          <p:nvPr/>
        </p:nvGrpSpPr>
        <p:grpSpPr bwMode="auto">
          <a:xfrm>
            <a:off x="1631826" y="3717479"/>
            <a:ext cx="288925" cy="287337"/>
            <a:chOff x="1775520" y="2708920"/>
            <a:chExt cx="720080" cy="720080"/>
          </a:xfrm>
        </p:grpSpPr>
        <p:sp>
          <p:nvSpPr>
            <p:cNvPr id="433" name="矩形 432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4" name="组合 434"/>
          <p:cNvGrpSpPr>
            <a:grpSpLocks/>
          </p:cNvGrpSpPr>
          <p:nvPr/>
        </p:nvGrpSpPr>
        <p:grpSpPr bwMode="auto">
          <a:xfrm>
            <a:off x="1631826" y="4004816"/>
            <a:ext cx="288925" cy="287338"/>
            <a:chOff x="1775520" y="2708920"/>
            <a:chExt cx="720080" cy="720080"/>
          </a:xfrm>
        </p:grpSpPr>
        <p:sp>
          <p:nvSpPr>
            <p:cNvPr id="436" name="矩形 43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5" name="组合 437"/>
          <p:cNvGrpSpPr>
            <a:grpSpLocks/>
          </p:cNvGrpSpPr>
          <p:nvPr/>
        </p:nvGrpSpPr>
        <p:grpSpPr bwMode="auto">
          <a:xfrm>
            <a:off x="1631826" y="4293741"/>
            <a:ext cx="288925" cy="287338"/>
            <a:chOff x="1775520" y="2708920"/>
            <a:chExt cx="720080" cy="720080"/>
          </a:xfrm>
        </p:grpSpPr>
        <p:sp>
          <p:nvSpPr>
            <p:cNvPr id="439" name="矩形 43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6" name="组合 440"/>
          <p:cNvGrpSpPr>
            <a:grpSpLocks/>
          </p:cNvGrpSpPr>
          <p:nvPr/>
        </p:nvGrpSpPr>
        <p:grpSpPr bwMode="auto">
          <a:xfrm>
            <a:off x="1631826" y="4581079"/>
            <a:ext cx="288925" cy="287337"/>
            <a:chOff x="1775520" y="2708920"/>
            <a:chExt cx="720080" cy="720080"/>
          </a:xfrm>
        </p:grpSpPr>
        <p:sp>
          <p:nvSpPr>
            <p:cNvPr id="442" name="矩形 441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7" name="组合 443"/>
          <p:cNvGrpSpPr>
            <a:grpSpLocks/>
          </p:cNvGrpSpPr>
          <p:nvPr/>
        </p:nvGrpSpPr>
        <p:grpSpPr bwMode="auto">
          <a:xfrm>
            <a:off x="1631826" y="4868416"/>
            <a:ext cx="288925" cy="287338"/>
            <a:chOff x="1775520" y="2708920"/>
            <a:chExt cx="720080" cy="720080"/>
          </a:xfrm>
        </p:grpSpPr>
        <p:sp>
          <p:nvSpPr>
            <p:cNvPr id="445" name="矩形 44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468" name="曲线连接符 467"/>
          <p:cNvCxnSpPr>
            <a:stCxn id="19" idx="4"/>
            <a:endCxn id="425" idx="6"/>
          </p:cNvCxnSpPr>
          <p:nvPr/>
        </p:nvCxnSpPr>
        <p:spPr>
          <a:xfrm rot="16200000" flipH="1">
            <a:off x="1717949" y="4004419"/>
            <a:ext cx="778669" cy="87312"/>
          </a:xfrm>
          <a:prstGeom prst="curvedConnector4">
            <a:avLst>
              <a:gd name="adj1" fmla="val 44444"/>
              <a:gd name="adj2" fmla="val 172964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曲线连接符 471"/>
          <p:cNvCxnSpPr>
            <a:stCxn id="418" idx="6"/>
            <a:endCxn id="431" idx="6"/>
          </p:cNvCxnSpPr>
          <p:nvPr/>
        </p:nvCxnSpPr>
        <p:spPr>
          <a:xfrm flipV="1">
            <a:off x="2150939" y="3861148"/>
            <a:ext cx="12700" cy="1150937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1" name="组合 480"/>
          <p:cNvGrpSpPr>
            <a:grpSpLocks/>
          </p:cNvGrpSpPr>
          <p:nvPr/>
        </p:nvGrpSpPr>
        <p:grpSpPr bwMode="auto">
          <a:xfrm>
            <a:off x="3071689" y="3717479"/>
            <a:ext cx="288925" cy="287337"/>
            <a:chOff x="1775520" y="2708920"/>
            <a:chExt cx="720080" cy="720080"/>
          </a:xfrm>
        </p:grpSpPr>
        <p:sp>
          <p:nvSpPr>
            <p:cNvPr id="482" name="矩形 481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2" name="组合 483"/>
          <p:cNvGrpSpPr>
            <a:grpSpLocks/>
          </p:cNvGrpSpPr>
          <p:nvPr/>
        </p:nvGrpSpPr>
        <p:grpSpPr bwMode="auto">
          <a:xfrm>
            <a:off x="3071689" y="4004816"/>
            <a:ext cx="288925" cy="287338"/>
            <a:chOff x="1775520" y="2708920"/>
            <a:chExt cx="720080" cy="720080"/>
          </a:xfrm>
        </p:grpSpPr>
        <p:sp>
          <p:nvSpPr>
            <p:cNvPr id="485" name="矩形 48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3" name="组合 486"/>
          <p:cNvGrpSpPr>
            <a:grpSpLocks/>
          </p:cNvGrpSpPr>
          <p:nvPr/>
        </p:nvGrpSpPr>
        <p:grpSpPr bwMode="auto">
          <a:xfrm>
            <a:off x="3071689" y="4293741"/>
            <a:ext cx="288925" cy="287338"/>
            <a:chOff x="1775520" y="2708920"/>
            <a:chExt cx="720080" cy="720080"/>
          </a:xfrm>
        </p:grpSpPr>
        <p:sp>
          <p:nvSpPr>
            <p:cNvPr id="488" name="矩形 48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4" name="组合 490"/>
          <p:cNvGrpSpPr>
            <a:grpSpLocks/>
          </p:cNvGrpSpPr>
          <p:nvPr/>
        </p:nvGrpSpPr>
        <p:grpSpPr bwMode="auto">
          <a:xfrm>
            <a:off x="3071689" y="4581079"/>
            <a:ext cx="288925" cy="287337"/>
            <a:chOff x="1775520" y="2708920"/>
            <a:chExt cx="720080" cy="720080"/>
          </a:xfrm>
        </p:grpSpPr>
        <p:sp>
          <p:nvSpPr>
            <p:cNvPr id="492" name="矩形 491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5" name="组合 493"/>
          <p:cNvGrpSpPr>
            <a:grpSpLocks/>
          </p:cNvGrpSpPr>
          <p:nvPr/>
        </p:nvGrpSpPr>
        <p:grpSpPr bwMode="auto">
          <a:xfrm>
            <a:off x="3071689" y="4868416"/>
            <a:ext cx="288925" cy="287338"/>
            <a:chOff x="1775520" y="2708920"/>
            <a:chExt cx="720080" cy="720080"/>
          </a:xfrm>
        </p:grpSpPr>
        <p:sp>
          <p:nvSpPr>
            <p:cNvPr id="495" name="矩形 49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6" name="组合 496"/>
          <p:cNvGrpSpPr>
            <a:grpSpLocks/>
          </p:cNvGrpSpPr>
          <p:nvPr/>
        </p:nvGrpSpPr>
        <p:grpSpPr bwMode="auto">
          <a:xfrm>
            <a:off x="3359026" y="4868416"/>
            <a:ext cx="288925" cy="287338"/>
            <a:chOff x="1775520" y="2708920"/>
            <a:chExt cx="720080" cy="720080"/>
          </a:xfrm>
        </p:grpSpPr>
        <p:sp>
          <p:nvSpPr>
            <p:cNvPr id="498" name="矩形 49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7" name="组合 499"/>
          <p:cNvGrpSpPr>
            <a:grpSpLocks/>
          </p:cNvGrpSpPr>
          <p:nvPr/>
        </p:nvGrpSpPr>
        <p:grpSpPr bwMode="auto">
          <a:xfrm>
            <a:off x="3359026" y="4581079"/>
            <a:ext cx="288925" cy="287337"/>
            <a:chOff x="1775520" y="2708920"/>
            <a:chExt cx="720080" cy="720080"/>
          </a:xfrm>
        </p:grpSpPr>
        <p:sp>
          <p:nvSpPr>
            <p:cNvPr id="501" name="矩形 500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8" name="组合 502"/>
          <p:cNvGrpSpPr>
            <a:grpSpLocks/>
          </p:cNvGrpSpPr>
          <p:nvPr/>
        </p:nvGrpSpPr>
        <p:grpSpPr bwMode="auto">
          <a:xfrm>
            <a:off x="3359026" y="4293741"/>
            <a:ext cx="288925" cy="287338"/>
            <a:chOff x="1775520" y="2708920"/>
            <a:chExt cx="720080" cy="720080"/>
          </a:xfrm>
        </p:grpSpPr>
        <p:sp>
          <p:nvSpPr>
            <p:cNvPr id="504" name="矩形 50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9" name="组合 505"/>
          <p:cNvGrpSpPr>
            <a:grpSpLocks/>
          </p:cNvGrpSpPr>
          <p:nvPr/>
        </p:nvGrpSpPr>
        <p:grpSpPr bwMode="auto">
          <a:xfrm>
            <a:off x="3359026" y="4004816"/>
            <a:ext cx="288925" cy="287338"/>
            <a:chOff x="1775520" y="2708920"/>
            <a:chExt cx="720080" cy="720080"/>
          </a:xfrm>
        </p:grpSpPr>
        <p:sp>
          <p:nvSpPr>
            <p:cNvPr id="507" name="矩形 50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10" name="组合 508"/>
          <p:cNvGrpSpPr>
            <a:grpSpLocks/>
          </p:cNvGrpSpPr>
          <p:nvPr/>
        </p:nvGrpSpPr>
        <p:grpSpPr bwMode="auto">
          <a:xfrm>
            <a:off x="3359026" y="3717479"/>
            <a:ext cx="288925" cy="287337"/>
            <a:chOff x="1775520" y="2708920"/>
            <a:chExt cx="720080" cy="720080"/>
          </a:xfrm>
        </p:grpSpPr>
        <p:sp>
          <p:nvSpPr>
            <p:cNvPr id="510" name="矩形 50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44" name="曲线连接符 543"/>
          <p:cNvCxnSpPr>
            <a:endCxn id="483" idx="2"/>
          </p:cNvCxnSpPr>
          <p:nvPr/>
        </p:nvCxnSpPr>
        <p:spPr>
          <a:xfrm rot="5400000" flipH="1" flipV="1">
            <a:off x="2452168" y="4048870"/>
            <a:ext cx="864393" cy="488950"/>
          </a:xfrm>
          <a:prstGeom prst="curved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曲线连接符 557"/>
          <p:cNvCxnSpPr>
            <a:stCxn id="421" idx="2"/>
            <a:endCxn id="428" idx="2"/>
          </p:cNvCxnSpPr>
          <p:nvPr/>
        </p:nvCxnSpPr>
        <p:spPr>
          <a:xfrm rot="10800000">
            <a:off x="1976314" y="4148486"/>
            <a:ext cx="12700" cy="576263"/>
          </a:xfrm>
          <a:prstGeom prst="curvedConnector3">
            <a:avLst>
              <a:gd name="adj1" fmla="val 840000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曲线连接符 563"/>
          <p:cNvCxnSpPr>
            <a:stCxn id="499" idx="3"/>
            <a:endCxn id="421" idx="6"/>
          </p:cNvCxnSpPr>
          <p:nvPr/>
        </p:nvCxnSpPr>
        <p:spPr>
          <a:xfrm rot="5400000" flipH="1">
            <a:off x="2622086" y="4253601"/>
            <a:ext cx="348515" cy="1290810"/>
          </a:xfrm>
          <a:prstGeom prst="curvedConnector4">
            <a:avLst>
              <a:gd name="adj1" fmla="val -28598"/>
              <a:gd name="adj2" fmla="val 84049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" name="文本框 567"/>
          <p:cNvSpPr txBox="1">
            <a:spLocks noChangeArrowheads="1"/>
          </p:cNvSpPr>
          <p:nvPr/>
        </p:nvSpPr>
        <p:spPr bwMode="auto">
          <a:xfrm>
            <a:off x="3647951" y="3717479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Red</a:t>
            </a:r>
            <a:endParaRPr lang="zh-CN" altLang="en-US" sz="1600"/>
          </a:p>
        </p:txBody>
      </p:sp>
      <p:sp>
        <p:nvSpPr>
          <p:cNvPr id="5223" name="文本框 569"/>
          <p:cNvSpPr txBox="1">
            <a:spLocks noChangeArrowheads="1"/>
          </p:cNvSpPr>
          <p:nvPr/>
        </p:nvSpPr>
        <p:spPr bwMode="auto">
          <a:xfrm>
            <a:off x="3647951" y="4004816"/>
            <a:ext cx="696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Green</a:t>
            </a:r>
            <a:endParaRPr lang="zh-CN" altLang="en-US" sz="1600" dirty="0"/>
          </a:p>
        </p:txBody>
      </p:sp>
      <p:sp>
        <p:nvSpPr>
          <p:cNvPr id="5224" name="文本框 570"/>
          <p:cNvSpPr txBox="1">
            <a:spLocks noChangeArrowheads="1"/>
          </p:cNvSpPr>
          <p:nvPr/>
        </p:nvSpPr>
        <p:spPr bwMode="auto">
          <a:xfrm>
            <a:off x="3647951" y="4293741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Yellow</a:t>
            </a:r>
            <a:endParaRPr lang="zh-CN" altLang="en-US" sz="1600"/>
          </a:p>
        </p:txBody>
      </p:sp>
      <p:grpSp>
        <p:nvGrpSpPr>
          <p:cNvPr id="5225" name="组合 586"/>
          <p:cNvGrpSpPr>
            <a:grpSpLocks/>
          </p:cNvGrpSpPr>
          <p:nvPr/>
        </p:nvGrpSpPr>
        <p:grpSpPr bwMode="auto">
          <a:xfrm>
            <a:off x="6944642" y="3727574"/>
            <a:ext cx="288925" cy="287338"/>
            <a:chOff x="1775520" y="2708920"/>
            <a:chExt cx="720080" cy="720080"/>
          </a:xfrm>
        </p:grpSpPr>
        <p:sp>
          <p:nvSpPr>
            <p:cNvPr id="588" name="矩形 58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6" name="组合 589"/>
          <p:cNvGrpSpPr>
            <a:grpSpLocks/>
          </p:cNvGrpSpPr>
          <p:nvPr/>
        </p:nvGrpSpPr>
        <p:grpSpPr bwMode="auto">
          <a:xfrm>
            <a:off x="6944642" y="4016499"/>
            <a:ext cx="288925" cy="287338"/>
            <a:chOff x="1775520" y="2708920"/>
            <a:chExt cx="720080" cy="720080"/>
          </a:xfrm>
        </p:grpSpPr>
        <p:sp>
          <p:nvSpPr>
            <p:cNvPr id="591" name="矩形 590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7" name="组合 595"/>
          <p:cNvGrpSpPr>
            <a:grpSpLocks/>
          </p:cNvGrpSpPr>
          <p:nvPr/>
        </p:nvGrpSpPr>
        <p:grpSpPr bwMode="auto">
          <a:xfrm>
            <a:off x="6944642" y="4592762"/>
            <a:ext cx="288925" cy="287337"/>
            <a:chOff x="1775520" y="2708920"/>
            <a:chExt cx="720080" cy="720080"/>
          </a:xfrm>
        </p:grpSpPr>
        <p:sp>
          <p:nvSpPr>
            <p:cNvPr id="597" name="矩形 59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8" name="组合 598"/>
          <p:cNvGrpSpPr>
            <a:grpSpLocks/>
          </p:cNvGrpSpPr>
          <p:nvPr/>
        </p:nvGrpSpPr>
        <p:grpSpPr bwMode="auto">
          <a:xfrm>
            <a:off x="6944642" y="4880099"/>
            <a:ext cx="288925" cy="287338"/>
            <a:chOff x="1775520" y="2708920"/>
            <a:chExt cx="720080" cy="720080"/>
          </a:xfrm>
        </p:grpSpPr>
        <p:sp>
          <p:nvSpPr>
            <p:cNvPr id="600" name="矩形 59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9" name="组合 613"/>
          <p:cNvGrpSpPr>
            <a:grpSpLocks/>
          </p:cNvGrpSpPr>
          <p:nvPr/>
        </p:nvGrpSpPr>
        <p:grpSpPr bwMode="auto">
          <a:xfrm>
            <a:off x="6367685" y="3716462"/>
            <a:ext cx="288925" cy="287337"/>
            <a:chOff x="1775520" y="2708920"/>
            <a:chExt cx="720080" cy="720080"/>
          </a:xfrm>
        </p:grpSpPr>
        <p:sp>
          <p:nvSpPr>
            <p:cNvPr id="615" name="矩形 61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233" name="文本框 571"/>
          <p:cNvSpPr txBox="1">
            <a:spLocks noChangeArrowheads="1"/>
          </p:cNvSpPr>
          <p:nvPr/>
        </p:nvSpPr>
        <p:spPr bwMode="auto">
          <a:xfrm>
            <a:off x="7248128" y="4581128"/>
            <a:ext cx="627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Input</a:t>
            </a:r>
          </a:p>
        </p:txBody>
      </p:sp>
      <p:sp>
        <p:nvSpPr>
          <p:cNvPr id="5236" name="文本框 630"/>
          <p:cNvSpPr txBox="1">
            <a:spLocks noChangeArrowheads="1"/>
          </p:cNvSpPr>
          <p:nvPr/>
        </p:nvSpPr>
        <p:spPr bwMode="auto">
          <a:xfrm>
            <a:off x="3647951" y="4581079"/>
            <a:ext cx="696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Green</a:t>
            </a:r>
            <a:endParaRPr lang="zh-CN" altLang="en-US" sz="1600" dirty="0"/>
          </a:p>
        </p:txBody>
      </p:sp>
      <p:sp>
        <p:nvSpPr>
          <p:cNvPr id="5237" name="文本框 631"/>
          <p:cNvSpPr txBox="1">
            <a:spLocks noChangeArrowheads="1"/>
          </p:cNvSpPr>
          <p:nvPr/>
        </p:nvSpPr>
        <p:spPr bwMode="auto">
          <a:xfrm>
            <a:off x="3647951" y="4868416"/>
            <a:ext cx="503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Red</a:t>
            </a:r>
            <a:endParaRPr lang="zh-CN" altLang="en-US" sz="1600" dirty="0"/>
          </a:p>
        </p:txBody>
      </p:sp>
      <p:sp>
        <p:nvSpPr>
          <p:cNvPr id="5240" name="文本框 641"/>
          <p:cNvSpPr txBox="1">
            <a:spLocks noChangeArrowheads="1"/>
          </p:cNvSpPr>
          <p:nvPr/>
        </p:nvSpPr>
        <p:spPr bwMode="auto">
          <a:xfrm>
            <a:off x="7464152" y="3861048"/>
            <a:ext cx="638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Open</a:t>
            </a:r>
            <a:endParaRPr lang="zh-CN" altLang="en-US" sz="1600" dirty="0"/>
          </a:p>
        </p:txBody>
      </p:sp>
      <p:grpSp>
        <p:nvGrpSpPr>
          <p:cNvPr id="5241" name="组合 644"/>
          <p:cNvGrpSpPr>
            <a:grpSpLocks/>
          </p:cNvGrpSpPr>
          <p:nvPr/>
        </p:nvGrpSpPr>
        <p:grpSpPr bwMode="auto">
          <a:xfrm>
            <a:off x="6367685" y="3991099"/>
            <a:ext cx="288925" cy="287338"/>
            <a:chOff x="1775520" y="2708920"/>
            <a:chExt cx="720080" cy="720080"/>
          </a:xfrm>
        </p:grpSpPr>
        <p:sp>
          <p:nvSpPr>
            <p:cNvPr id="646" name="矩形 64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42" name="组合 652"/>
          <p:cNvGrpSpPr>
            <a:grpSpLocks/>
          </p:cNvGrpSpPr>
          <p:nvPr/>
        </p:nvGrpSpPr>
        <p:grpSpPr bwMode="auto">
          <a:xfrm>
            <a:off x="6367685" y="4567362"/>
            <a:ext cx="288925" cy="287337"/>
            <a:chOff x="1775520" y="2708920"/>
            <a:chExt cx="720080" cy="720080"/>
          </a:xfrm>
        </p:grpSpPr>
        <p:sp>
          <p:nvSpPr>
            <p:cNvPr id="654" name="矩形 65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43" name="组合 656"/>
          <p:cNvGrpSpPr>
            <a:grpSpLocks/>
          </p:cNvGrpSpPr>
          <p:nvPr/>
        </p:nvGrpSpPr>
        <p:grpSpPr bwMode="auto">
          <a:xfrm>
            <a:off x="6367685" y="4854699"/>
            <a:ext cx="288925" cy="287338"/>
            <a:chOff x="1775520" y="2708920"/>
            <a:chExt cx="720080" cy="720080"/>
          </a:xfrm>
        </p:grpSpPr>
        <p:sp>
          <p:nvSpPr>
            <p:cNvPr id="658" name="矩形 65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249" name="文本框 642"/>
          <p:cNvSpPr txBox="1">
            <a:spLocks noChangeArrowheads="1"/>
          </p:cNvSpPr>
          <p:nvPr/>
        </p:nvSpPr>
        <p:spPr bwMode="auto">
          <a:xfrm>
            <a:off x="5807968" y="3933056"/>
            <a:ext cx="517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Add</a:t>
            </a:r>
            <a:endParaRPr lang="zh-CN" altLang="en-US" sz="1600" dirty="0"/>
          </a:p>
        </p:txBody>
      </p:sp>
      <p:sp>
        <p:nvSpPr>
          <p:cNvPr id="5250" name="文本框 643"/>
          <p:cNvSpPr txBox="1">
            <a:spLocks noChangeArrowheads="1"/>
          </p:cNvSpPr>
          <p:nvPr/>
        </p:nvSpPr>
        <p:spPr bwMode="auto">
          <a:xfrm>
            <a:off x="5663952" y="4581128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Delete</a:t>
            </a:r>
            <a:endParaRPr lang="zh-CN" altLang="en-US" sz="1600" dirty="0"/>
          </a:p>
        </p:txBody>
      </p:sp>
      <p:sp>
        <p:nvSpPr>
          <p:cNvPr id="5188" name="文本框 446"/>
          <p:cNvSpPr txBox="1">
            <a:spLocks noChangeArrowheads="1"/>
          </p:cNvSpPr>
          <p:nvPr/>
        </p:nvSpPr>
        <p:spPr bwMode="auto">
          <a:xfrm>
            <a:off x="191344" y="3702731"/>
            <a:ext cx="519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VCC</a:t>
            </a:r>
            <a:endParaRPr lang="zh-CN" altLang="en-US" sz="1600"/>
          </a:p>
        </p:txBody>
      </p:sp>
      <p:sp>
        <p:nvSpPr>
          <p:cNvPr id="5189" name="文本框 447"/>
          <p:cNvSpPr txBox="1">
            <a:spLocks noChangeArrowheads="1"/>
          </p:cNvSpPr>
          <p:nvPr/>
        </p:nvSpPr>
        <p:spPr bwMode="auto">
          <a:xfrm>
            <a:off x="191344" y="3990068"/>
            <a:ext cx="57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GND</a:t>
            </a:r>
            <a:endParaRPr lang="zh-CN" altLang="en-US" sz="1600"/>
          </a:p>
        </p:txBody>
      </p:sp>
      <p:sp>
        <p:nvSpPr>
          <p:cNvPr id="5190" name="文本框 448"/>
          <p:cNvSpPr txBox="1">
            <a:spLocks noChangeArrowheads="1"/>
          </p:cNvSpPr>
          <p:nvPr/>
        </p:nvSpPr>
        <p:spPr bwMode="auto">
          <a:xfrm>
            <a:off x="191344" y="4278993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MAG</a:t>
            </a:r>
            <a:endParaRPr lang="zh-CN" altLang="en-US" sz="1600"/>
          </a:p>
        </p:txBody>
      </p:sp>
      <p:sp>
        <p:nvSpPr>
          <p:cNvPr id="5191" name="文本框 449"/>
          <p:cNvSpPr txBox="1">
            <a:spLocks noChangeArrowheads="1"/>
          </p:cNvSpPr>
          <p:nvPr/>
        </p:nvSpPr>
        <p:spPr bwMode="auto">
          <a:xfrm>
            <a:off x="191791" y="4854412"/>
            <a:ext cx="519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VCC</a:t>
            </a:r>
            <a:endParaRPr lang="zh-CN" altLang="en-US" sz="1600" dirty="0"/>
          </a:p>
        </p:txBody>
      </p:sp>
      <p:sp>
        <p:nvSpPr>
          <p:cNvPr id="5192" name="文本框 450"/>
          <p:cNvSpPr txBox="1">
            <a:spLocks noChangeArrowheads="1"/>
          </p:cNvSpPr>
          <p:nvPr/>
        </p:nvSpPr>
        <p:spPr bwMode="auto">
          <a:xfrm>
            <a:off x="191791" y="4566380"/>
            <a:ext cx="5746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GND</a:t>
            </a:r>
            <a:endParaRPr lang="zh-CN" altLang="en-US" sz="1600" dirty="0"/>
          </a:p>
        </p:txBody>
      </p:sp>
      <p:sp>
        <p:nvSpPr>
          <p:cNvPr id="275" name="矩形 695"/>
          <p:cNvSpPr>
            <a:spLocks noChangeArrowheads="1"/>
          </p:cNvSpPr>
          <p:nvPr/>
        </p:nvSpPr>
        <p:spPr bwMode="auto">
          <a:xfrm>
            <a:off x="5951984" y="692696"/>
            <a:ext cx="252028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SPI_PIN_RST   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SPI_PIN_SS   10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SPI_PIN_MOSI 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SPI_PIN_MISO 12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SPI_PIN_SCK  13</a:t>
            </a:r>
          </a:p>
        </p:txBody>
      </p:sp>
      <p:sp>
        <p:nvSpPr>
          <p:cNvPr id="276" name="矩形 696"/>
          <p:cNvSpPr>
            <a:spLocks noChangeArrowheads="1"/>
          </p:cNvSpPr>
          <p:nvPr/>
        </p:nvSpPr>
        <p:spPr bwMode="auto">
          <a:xfrm>
            <a:off x="2351584" y="692696"/>
            <a:ext cx="36003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OUTPUT_PIN_MAGENT      </a:t>
            </a:r>
            <a:r>
              <a:rPr lang="en-US" altLang="zh-CN" sz="16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OUTPUT_PIN_REDLIGHT    </a:t>
            </a:r>
            <a:r>
              <a:rPr lang="en-US" altLang="zh-CN" sz="1600" dirty="0" smtClean="0"/>
              <a:t>3</a:t>
            </a:r>
            <a:endParaRPr lang="zh-CN" altLang="en-US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OUTPUT_PIN_GREENLIGHT  </a:t>
            </a:r>
            <a:r>
              <a:rPr lang="en-US" altLang="zh-CN" sz="1600" dirty="0" smtClean="0"/>
              <a:t>2</a:t>
            </a:r>
            <a:endParaRPr lang="zh-CN" altLang="en-US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OUTPUT_PIN_YELLOWLIGHT </a:t>
            </a:r>
            <a:r>
              <a:rPr lang="en-US" altLang="zh-CN" sz="1600" dirty="0" smtClean="0"/>
              <a:t>4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INPUT_PIN_OPEN      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INPUT_PIN_ADDUSER    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INPUT_PIN_DELETEUSER 8</a:t>
            </a:r>
          </a:p>
        </p:txBody>
      </p:sp>
      <p:sp>
        <p:nvSpPr>
          <p:cNvPr id="77" name="矩形 76"/>
          <p:cNvSpPr/>
          <p:nvPr/>
        </p:nvSpPr>
        <p:spPr>
          <a:xfrm>
            <a:off x="767408" y="2852936"/>
            <a:ext cx="302070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RST</a:t>
            </a:r>
          </a:p>
        </p:txBody>
      </p:sp>
      <p:sp>
        <p:nvSpPr>
          <p:cNvPr id="78" name="矩形 77"/>
          <p:cNvSpPr/>
          <p:nvPr/>
        </p:nvSpPr>
        <p:spPr>
          <a:xfrm>
            <a:off x="767408" y="5919083"/>
            <a:ext cx="18915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 smtClean="0"/>
              <a:t>SS</a:t>
            </a:r>
            <a:endParaRPr lang="zh-CN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1055440" y="6207115"/>
            <a:ext cx="456856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 smtClean="0"/>
              <a:t>MOSI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1343472" y="5919083"/>
            <a:ext cx="456856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 smtClean="0"/>
              <a:t>MISO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1631504" y="6207115"/>
            <a:ext cx="31098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 smtClean="0"/>
              <a:t>SCK</a:t>
            </a:r>
            <a:endParaRPr lang="zh-CN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2855640" y="2852936"/>
            <a:ext cx="12984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567608" y="2852936"/>
            <a:ext cx="1075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anchor="ctr" anchorCtr="1">
            <a:spAutoFit/>
          </a:bodyPr>
          <a:lstStyle/>
          <a:p>
            <a:r>
              <a:rPr lang="zh-CN" altLang="en-US" sz="1600" dirty="0"/>
              <a:t>R</a:t>
            </a:r>
          </a:p>
        </p:txBody>
      </p:sp>
      <p:sp>
        <p:nvSpPr>
          <p:cNvPr id="86" name="矩形 85"/>
          <p:cNvSpPr/>
          <p:nvPr/>
        </p:nvSpPr>
        <p:spPr>
          <a:xfrm>
            <a:off x="2279576" y="2852936"/>
            <a:ext cx="99386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/>
              <a:t>Y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1991544" y="2852936"/>
            <a:ext cx="174728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 smtClean="0"/>
              <a:t>M</a:t>
            </a:r>
            <a:endParaRPr lang="zh-CN" altLang="en-US" sz="1600" dirty="0"/>
          </a:p>
        </p:txBody>
      </p:sp>
      <p:sp>
        <p:nvSpPr>
          <p:cNvPr id="92" name="矩形 91"/>
          <p:cNvSpPr/>
          <p:nvPr/>
        </p:nvSpPr>
        <p:spPr>
          <a:xfrm>
            <a:off x="5807968" y="2852936"/>
            <a:ext cx="47609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OPEN</a:t>
            </a:r>
          </a:p>
        </p:txBody>
      </p:sp>
      <p:sp>
        <p:nvSpPr>
          <p:cNvPr id="93" name="矩形 92"/>
          <p:cNvSpPr/>
          <p:nvPr/>
        </p:nvSpPr>
        <p:spPr>
          <a:xfrm>
            <a:off x="5519936" y="2564904"/>
            <a:ext cx="371897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ADD</a:t>
            </a:r>
          </a:p>
        </p:txBody>
      </p:sp>
      <p:sp>
        <p:nvSpPr>
          <p:cNvPr id="94" name="矩形 93"/>
          <p:cNvSpPr/>
          <p:nvPr/>
        </p:nvSpPr>
        <p:spPr>
          <a:xfrm>
            <a:off x="5231904" y="2852936"/>
            <a:ext cx="314189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DEL</a:t>
            </a:r>
          </a:p>
        </p:txBody>
      </p:sp>
      <p:sp>
        <p:nvSpPr>
          <p:cNvPr id="95" name="矩形 94"/>
          <p:cNvSpPr/>
          <p:nvPr/>
        </p:nvSpPr>
        <p:spPr>
          <a:xfrm>
            <a:off x="8112224" y="5949280"/>
            <a:ext cx="31098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/>
              <a:t>+12</a:t>
            </a:r>
            <a:endParaRPr lang="zh-CN" altLang="en-US" sz="1600" dirty="0"/>
          </a:p>
        </p:txBody>
      </p:sp>
      <p:sp>
        <p:nvSpPr>
          <p:cNvPr id="163" name="上凸带形 162"/>
          <p:cNvSpPr/>
          <p:nvPr/>
        </p:nvSpPr>
        <p:spPr>
          <a:xfrm>
            <a:off x="3575720" y="3140968"/>
            <a:ext cx="1152128" cy="440769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Output</a:t>
            </a:r>
            <a:endParaRPr lang="zh-CN" altLang="en-US" b="1" dirty="0"/>
          </a:p>
        </p:txBody>
      </p:sp>
      <p:sp>
        <p:nvSpPr>
          <p:cNvPr id="294" name="上凸带形 293"/>
          <p:cNvSpPr/>
          <p:nvPr/>
        </p:nvSpPr>
        <p:spPr>
          <a:xfrm>
            <a:off x="7752184" y="3140968"/>
            <a:ext cx="1152128" cy="440769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Input</a:t>
            </a:r>
            <a:endParaRPr lang="zh-CN" altLang="en-US" b="1" dirty="0"/>
          </a:p>
        </p:txBody>
      </p:sp>
      <p:cxnSp>
        <p:nvCxnSpPr>
          <p:cNvPr id="5" name="肘形连接符 4"/>
          <p:cNvCxnSpPr>
            <a:stCxn id="437" idx="2"/>
            <a:endCxn id="334" idx="0"/>
          </p:cNvCxnSpPr>
          <p:nvPr/>
        </p:nvCxnSpPr>
        <p:spPr>
          <a:xfrm rot="10800000" flipV="1">
            <a:off x="911102" y="4148485"/>
            <a:ext cx="777874" cy="1066006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440" idx="2"/>
            <a:endCxn id="337" idx="0"/>
          </p:cNvCxnSpPr>
          <p:nvPr/>
        </p:nvCxnSpPr>
        <p:spPr>
          <a:xfrm rot="10800000" flipV="1">
            <a:off x="1199234" y="4437409"/>
            <a:ext cx="489743" cy="777081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肘形连接符 253"/>
          <p:cNvCxnSpPr>
            <a:stCxn id="443" idx="2"/>
            <a:endCxn id="340" idx="0"/>
          </p:cNvCxnSpPr>
          <p:nvPr/>
        </p:nvCxnSpPr>
        <p:spPr>
          <a:xfrm rot="10800000" flipV="1">
            <a:off x="1487364" y="4724747"/>
            <a:ext cx="201612" cy="489743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肘形连接符 256"/>
          <p:cNvCxnSpPr>
            <a:stCxn id="446" idx="4"/>
            <a:endCxn id="343" idx="0"/>
          </p:cNvCxnSpPr>
          <p:nvPr/>
        </p:nvCxnSpPr>
        <p:spPr>
          <a:xfrm rot="5400000">
            <a:off x="1717949" y="5156150"/>
            <a:ext cx="115887" cy="794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434" idx="2"/>
            <a:endCxn id="7" idx="4"/>
          </p:cNvCxnSpPr>
          <p:nvPr/>
        </p:nvCxnSpPr>
        <p:spPr>
          <a:xfrm rot="10800000">
            <a:off x="911102" y="3658742"/>
            <a:ext cx="777874" cy="202407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263"/>
          <p:cNvCxnSpPr>
            <a:stCxn id="511" idx="0"/>
            <a:endCxn id="31" idx="6"/>
          </p:cNvCxnSpPr>
          <p:nvPr/>
        </p:nvCxnSpPr>
        <p:spPr>
          <a:xfrm rot="16200000" flipV="1">
            <a:off x="3301480" y="3572619"/>
            <a:ext cx="202406" cy="201613"/>
          </a:xfrm>
          <a:prstGeom prst="bentConnector2">
            <a:avLst/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508" idx="0"/>
            <a:endCxn id="511" idx="4"/>
          </p:cNvCxnSpPr>
          <p:nvPr/>
        </p:nvCxnSpPr>
        <p:spPr>
          <a:xfrm rot="5400000" flipH="1" flipV="1">
            <a:off x="3446339" y="4004816"/>
            <a:ext cx="114300" cy="12700"/>
          </a:xfrm>
          <a:prstGeom prst="bentConnector3">
            <a:avLst>
              <a:gd name="adj1" fmla="val 50000"/>
            </a:avLst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肘形连接符 269"/>
          <p:cNvCxnSpPr>
            <a:stCxn id="505" idx="0"/>
            <a:endCxn id="508" idx="4"/>
          </p:cNvCxnSpPr>
          <p:nvPr/>
        </p:nvCxnSpPr>
        <p:spPr>
          <a:xfrm rot="5400000" flipH="1" flipV="1">
            <a:off x="3445546" y="4292948"/>
            <a:ext cx="115887" cy="12700"/>
          </a:xfrm>
          <a:prstGeom prst="bentConnector3">
            <a:avLst>
              <a:gd name="adj1" fmla="val 50000"/>
            </a:avLst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肘形连接符 273"/>
          <p:cNvCxnSpPr>
            <a:stCxn id="502" idx="0"/>
            <a:endCxn id="505" idx="4"/>
          </p:cNvCxnSpPr>
          <p:nvPr/>
        </p:nvCxnSpPr>
        <p:spPr>
          <a:xfrm rot="5400000" flipH="1" flipV="1">
            <a:off x="3446339" y="4581079"/>
            <a:ext cx="114300" cy="12700"/>
          </a:xfrm>
          <a:prstGeom prst="bentConnector3">
            <a:avLst>
              <a:gd name="adj1" fmla="val 50000"/>
            </a:avLst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肘形连接符 276"/>
          <p:cNvCxnSpPr>
            <a:stCxn id="499" idx="0"/>
            <a:endCxn id="502" idx="4"/>
          </p:cNvCxnSpPr>
          <p:nvPr/>
        </p:nvCxnSpPr>
        <p:spPr>
          <a:xfrm rot="5400000" flipH="1" flipV="1">
            <a:off x="3446339" y="4868416"/>
            <a:ext cx="114300" cy="12700"/>
          </a:xfrm>
          <a:prstGeom prst="bentConnector3">
            <a:avLst>
              <a:gd name="adj1" fmla="val 50000"/>
            </a:avLst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肘形连接符 279"/>
          <p:cNvCxnSpPr>
            <a:stCxn id="346" idx="2"/>
            <a:endCxn id="418" idx="4"/>
          </p:cNvCxnSpPr>
          <p:nvPr/>
        </p:nvCxnSpPr>
        <p:spPr>
          <a:xfrm rot="10800000">
            <a:off x="2063627" y="5098604"/>
            <a:ext cx="1065212" cy="203200"/>
          </a:xfrm>
          <a:prstGeom prst="bentConnector2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>
            <a:endCxn id="28" idx="4"/>
          </p:cNvCxnSpPr>
          <p:nvPr/>
        </p:nvCxnSpPr>
        <p:spPr>
          <a:xfrm rot="16200000" flipV="1">
            <a:off x="2850637" y="3735332"/>
            <a:ext cx="172855" cy="19674"/>
          </a:xfrm>
          <a:prstGeom prst="bentConnector3">
            <a:avLst>
              <a:gd name="adj1" fmla="val 49999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肘形连接符 289"/>
          <p:cNvCxnSpPr>
            <a:stCxn id="493" idx="2"/>
          </p:cNvCxnSpPr>
          <p:nvPr/>
        </p:nvCxnSpPr>
        <p:spPr>
          <a:xfrm rot="10800000" flipV="1">
            <a:off x="2976881" y="4724748"/>
            <a:ext cx="151958" cy="626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肘形连接符 292"/>
          <p:cNvCxnSpPr>
            <a:stCxn id="496" idx="2"/>
          </p:cNvCxnSpPr>
          <p:nvPr/>
        </p:nvCxnSpPr>
        <p:spPr>
          <a:xfrm rot="10800000" flipV="1">
            <a:off x="2567609" y="5012084"/>
            <a:ext cx="561231" cy="1091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肘形连接符 303"/>
          <p:cNvCxnSpPr/>
          <p:nvPr/>
        </p:nvCxnSpPr>
        <p:spPr>
          <a:xfrm rot="5400000">
            <a:off x="2495600" y="4869160"/>
            <a:ext cx="288032" cy="1270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肘形连接符 307"/>
          <p:cNvCxnSpPr>
            <a:endCxn id="25" idx="4"/>
          </p:cNvCxnSpPr>
          <p:nvPr/>
        </p:nvCxnSpPr>
        <p:spPr>
          <a:xfrm rot="16200000" flipV="1">
            <a:off x="2538203" y="3759634"/>
            <a:ext cx="202307" cy="521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/>
          <p:cNvCxnSpPr>
            <a:endCxn id="22" idx="4"/>
          </p:cNvCxnSpPr>
          <p:nvPr/>
        </p:nvCxnSpPr>
        <p:spPr>
          <a:xfrm rot="5400000" flipH="1" flipV="1">
            <a:off x="2250519" y="3759809"/>
            <a:ext cx="202307" cy="172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肘形连接符 319"/>
          <p:cNvCxnSpPr>
            <a:stCxn id="659" idx="2"/>
            <a:endCxn id="174" idx="4"/>
          </p:cNvCxnSpPr>
          <p:nvPr/>
        </p:nvCxnSpPr>
        <p:spPr>
          <a:xfrm rot="10800000">
            <a:off x="5376665" y="3659312"/>
            <a:ext cx="1048170" cy="1339056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肘形连接符 323"/>
          <p:cNvCxnSpPr>
            <a:stCxn id="616" idx="2"/>
            <a:endCxn id="177" idx="4"/>
          </p:cNvCxnSpPr>
          <p:nvPr/>
        </p:nvCxnSpPr>
        <p:spPr>
          <a:xfrm rot="10800000">
            <a:off x="5664797" y="3659313"/>
            <a:ext cx="760039" cy="200819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肘形连接符 327"/>
          <p:cNvCxnSpPr>
            <a:stCxn id="589" idx="0"/>
            <a:endCxn id="180" idx="6"/>
          </p:cNvCxnSpPr>
          <p:nvPr/>
        </p:nvCxnSpPr>
        <p:spPr>
          <a:xfrm rot="16200000" flipV="1">
            <a:off x="6458311" y="3153929"/>
            <a:ext cx="211931" cy="1049659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肘形连接符 330"/>
          <p:cNvCxnSpPr>
            <a:stCxn id="592" idx="6"/>
            <a:endCxn id="195" idx="4"/>
          </p:cNvCxnSpPr>
          <p:nvPr/>
        </p:nvCxnSpPr>
        <p:spPr>
          <a:xfrm flipV="1">
            <a:off x="7176417" y="3659312"/>
            <a:ext cx="216373" cy="500856"/>
          </a:xfrm>
          <a:prstGeom prst="bentConnector2">
            <a:avLst/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肘形连接符 334"/>
          <p:cNvCxnSpPr>
            <a:stCxn id="647" idx="6"/>
            <a:endCxn id="592" idx="2"/>
          </p:cNvCxnSpPr>
          <p:nvPr/>
        </p:nvCxnSpPr>
        <p:spPr>
          <a:xfrm>
            <a:off x="6599460" y="4134768"/>
            <a:ext cx="402332" cy="25400"/>
          </a:xfrm>
          <a:prstGeom prst="bentConnector3">
            <a:avLst>
              <a:gd name="adj1" fmla="val 50000"/>
            </a:avLst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肘形连接符 337"/>
          <p:cNvCxnSpPr>
            <a:stCxn id="655" idx="0"/>
            <a:endCxn id="647" idx="4"/>
          </p:cNvCxnSpPr>
          <p:nvPr/>
        </p:nvCxnSpPr>
        <p:spPr>
          <a:xfrm rot="5400000" flipH="1" flipV="1">
            <a:off x="6310536" y="4422900"/>
            <a:ext cx="403225" cy="12700"/>
          </a:xfrm>
          <a:prstGeom prst="bentConnector3">
            <a:avLst>
              <a:gd name="adj1" fmla="val 50000"/>
            </a:avLst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肘形连接符 340"/>
          <p:cNvCxnSpPr>
            <a:stCxn id="601" idx="6"/>
            <a:endCxn id="388" idx="0"/>
          </p:cNvCxnSpPr>
          <p:nvPr/>
        </p:nvCxnSpPr>
        <p:spPr>
          <a:xfrm>
            <a:off x="7176417" y="5023768"/>
            <a:ext cx="1080767" cy="191294"/>
          </a:xfrm>
          <a:prstGeom prst="bentConnector2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肘形连接符 343"/>
          <p:cNvCxnSpPr>
            <a:stCxn id="598" idx="2"/>
            <a:endCxn id="385" idx="2"/>
          </p:cNvCxnSpPr>
          <p:nvPr/>
        </p:nvCxnSpPr>
        <p:spPr>
          <a:xfrm rot="10800000" flipH="1" flipV="1">
            <a:off x="7001791" y="4736431"/>
            <a:ext cx="880741" cy="565944"/>
          </a:xfrm>
          <a:prstGeom prst="bentConnector3">
            <a:avLst>
              <a:gd name="adj1" fmla="val -19147"/>
            </a:avLst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肘形连接符 348"/>
          <p:cNvCxnSpPr/>
          <p:nvPr/>
        </p:nvCxnSpPr>
        <p:spPr>
          <a:xfrm rot="10800000" flipV="1">
            <a:off x="2999656" y="4149080"/>
            <a:ext cx="151958" cy="626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肘形连接符 349"/>
          <p:cNvCxnSpPr/>
          <p:nvPr/>
        </p:nvCxnSpPr>
        <p:spPr>
          <a:xfrm rot="5400000">
            <a:off x="2681970" y="4394758"/>
            <a:ext cx="648072" cy="1270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曲线连接符 547"/>
          <p:cNvCxnSpPr>
            <a:endCxn id="489" idx="2"/>
          </p:cNvCxnSpPr>
          <p:nvPr/>
        </p:nvCxnSpPr>
        <p:spPr>
          <a:xfrm flipV="1">
            <a:off x="2350964" y="4436616"/>
            <a:ext cx="777875" cy="288925"/>
          </a:xfrm>
          <a:prstGeom prst="curvedConnector3">
            <a:avLst>
              <a:gd name="adj1" fmla="val 57876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9984432" y="908720"/>
            <a:ext cx="1872208" cy="540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10344472" y="1988840"/>
            <a:ext cx="72008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Mag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Swch</a:t>
            </a:r>
            <a:endParaRPr lang="zh-CN" altLang="en-US" dirty="0"/>
          </a:p>
        </p:txBody>
      </p:sp>
      <p:sp>
        <p:nvSpPr>
          <p:cNvPr id="355" name="矩形 354"/>
          <p:cNvSpPr/>
          <p:nvPr/>
        </p:nvSpPr>
        <p:spPr>
          <a:xfrm>
            <a:off x="9984432" y="1340768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DC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in</a:t>
            </a:r>
            <a:endParaRPr lang="zh-CN" altLang="en-US" dirty="0"/>
          </a:p>
        </p:txBody>
      </p:sp>
      <p:sp>
        <p:nvSpPr>
          <p:cNvPr id="356" name="矩形 355"/>
          <p:cNvSpPr/>
          <p:nvPr/>
        </p:nvSpPr>
        <p:spPr>
          <a:xfrm>
            <a:off x="10704512" y="908720"/>
            <a:ext cx="72008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Mag</a:t>
            </a:r>
            <a:endParaRPr lang="zh-CN" altLang="en-US" dirty="0"/>
          </a:p>
        </p:txBody>
      </p:sp>
      <p:sp>
        <p:nvSpPr>
          <p:cNvPr id="357" name="矩形 356"/>
          <p:cNvSpPr/>
          <p:nvPr/>
        </p:nvSpPr>
        <p:spPr>
          <a:xfrm>
            <a:off x="10344472" y="3573016"/>
            <a:ext cx="1008112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58" name="矩形 357"/>
          <p:cNvSpPr/>
          <p:nvPr/>
        </p:nvSpPr>
        <p:spPr>
          <a:xfrm>
            <a:off x="8976320" y="3789040"/>
            <a:ext cx="72008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Reader</a:t>
            </a:r>
          </a:p>
        </p:txBody>
      </p:sp>
      <p:sp>
        <p:nvSpPr>
          <p:cNvPr id="359" name="矩形 358"/>
          <p:cNvSpPr/>
          <p:nvPr/>
        </p:nvSpPr>
        <p:spPr>
          <a:xfrm>
            <a:off x="9336360" y="5013176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9336360" y="5373216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1496600" y="407707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2" name="矩形 361"/>
          <p:cNvSpPr/>
          <p:nvPr/>
        </p:nvSpPr>
        <p:spPr>
          <a:xfrm>
            <a:off x="11496600" y="443711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63" name="矩形 362"/>
          <p:cNvSpPr/>
          <p:nvPr/>
        </p:nvSpPr>
        <p:spPr>
          <a:xfrm>
            <a:off x="11352584" y="5517232"/>
            <a:ext cx="6954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Open</a:t>
            </a:r>
            <a:endParaRPr lang="zh-CN" altLang="en-US" dirty="0"/>
          </a:p>
        </p:txBody>
      </p:sp>
      <p:sp>
        <p:nvSpPr>
          <p:cNvPr id="364" name="矩形 363"/>
          <p:cNvSpPr/>
          <p:nvPr/>
        </p:nvSpPr>
        <p:spPr>
          <a:xfrm>
            <a:off x="11352584" y="2420888"/>
            <a:ext cx="69540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365" name="矩形 364"/>
          <p:cNvSpPr/>
          <p:nvPr/>
        </p:nvSpPr>
        <p:spPr>
          <a:xfrm>
            <a:off x="11352584" y="2852936"/>
            <a:ext cx="69540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Del</a:t>
            </a:r>
            <a:endParaRPr lang="zh-CN" altLang="en-US" dirty="0"/>
          </a:p>
        </p:txBody>
      </p:sp>
      <p:cxnSp>
        <p:nvCxnSpPr>
          <p:cNvPr id="367" name="肘形连接符 366"/>
          <p:cNvCxnSpPr>
            <a:stCxn id="355" idx="2"/>
          </p:cNvCxnSpPr>
          <p:nvPr/>
        </p:nvCxnSpPr>
        <p:spPr>
          <a:xfrm rot="16200000" flipH="1">
            <a:off x="9030326" y="3050958"/>
            <a:ext cx="3312368" cy="900100"/>
          </a:xfrm>
          <a:prstGeom prst="bentConnector3">
            <a:avLst>
              <a:gd name="adj1" fmla="val 115897"/>
            </a:avLst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354" idx="2"/>
            <a:endCxn id="357" idx="0"/>
          </p:cNvCxnSpPr>
          <p:nvPr/>
        </p:nvCxnSpPr>
        <p:spPr>
          <a:xfrm rot="16200000" flipH="1">
            <a:off x="10524492" y="3248980"/>
            <a:ext cx="504056" cy="144016"/>
          </a:xfrm>
          <a:prstGeom prst="bentConnector3">
            <a:avLst>
              <a:gd name="adj1" fmla="val 50000"/>
            </a:avLst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肘形连接符 373"/>
          <p:cNvCxnSpPr>
            <a:stCxn id="356" idx="2"/>
          </p:cNvCxnSpPr>
          <p:nvPr/>
        </p:nvCxnSpPr>
        <p:spPr>
          <a:xfrm rot="5400000">
            <a:off x="10596500" y="1520788"/>
            <a:ext cx="720080" cy="216024"/>
          </a:xfrm>
          <a:prstGeom prst="bentConnector3">
            <a:avLst>
              <a:gd name="adj1" fmla="val 50000"/>
            </a:avLst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肘形连接符 376"/>
          <p:cNvCxnSpPr>
            <a:stCxn id="355" idx="3"/>
          </p:cNvCxnSpPr>
          <p:nvPr/>
        </p:nvCxnSpPr>
        <p:spPr>
          <a:xfrm>
            <a:off x="10488488" y="1592796"/>
            <a:ext cx="144016" cy="396044"/>
          </a:xfrm>
          <a:prstGeom prst="bentConnector2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65" idx="1"/>
          </p:cNvCxnSpPr>
          <p:nvPr/>
        </p:nvCxnSpPr>
        <p:spPr>
          <a:xfrm rot="10800000" flipV="1">
            <a:off x="11136560" y="2996952"/>
            <a:ext cx="216024" cy="576064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肘形连接符 382"/>
          <p:cNvCxnSpPr>
            <a:stCxn id="364" idx="1"/>
          </p:cNvCxnSpPr>
          <p:nvPr/>
        </p:nvCxnSpPr>
        <p:spPr>
          <a:xfrm rot="10800000" flipV="1">
            <a:off x="11136560" y="2564904"/>
            <a:ext cx="216024" cy="936104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肘形连接符 385"/>
          <p:cNvCxnSpPr/>
          <p:nvPr/>
        </p:nvCxnSpPr>
        <p:spPr>
          <a:xfrm rot="16200000" flipH="1">
            <a:off x="10920536" y="5373216"/>
            <a:ext cx="648072" cy="216024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肘形连接符 391"/>
          <p:cNvCxnSpPr>
            <a:stCxn id="357" idx="0"/>
            <a:endCxn id="358" idx="0"/>
          </p:cNvCxnSpPr>
          <p:nvPr/>
        </p:nvCxnSpPr>
        <p:spPr>
          <a:xfrm rot="16200000" flipH="1" flipV="1">
            <a:off x="9984432" y="2924944"/>
            <a:ext cx="216024" cy="1512168"/>
          </a:xfrm>
          <a:prstGeom prst="bentConnector3">
            <a:avLst>
              <a:gd name="adj1" fmla="val -105822"/>
            </a:avLst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肘形连接符 398"/>
          <p:cNvCxnSpPr>
            <a:stCxn id="357" idx="2"/>
            <a:endCxn id="359" idx="3"/>
          </p:cNvCxnSpPr>
          <p:nvPr/>
        </p:nvCxnSpPr>
        <p:spPr>
          <a:xfrm rot="5400000" flipH="1">
            <a:off x="10254462" y="4563126"/>
            <a:ext cx="36004" cy="1152128"/>
          </a:xfrm>
          <a:prstGeom prst="bentConnector4">
            <a:avLst>
              <a:gd name="adj1" fmla="val -921673"/>
              <a:gd name="adj2" fmla="val 71875"/>
            </a:avLst>
          </a:prstGeom>
          <a:ln w="152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肘形连接符 402"/>
          <p:cNvCxnSpPr>
            <a:stCxn id="357" idx="2"/>
            <a:endCxn id="360" idx="3"/>
          </p:cNvCxnSpPr>
          <p:nvPr/>
        </p:nvCxnSpPr>
        <p:spPr>
          <a:xfrm rot="5400000">
            <a:off x="10110446" y="4743146"/>
            <a:ext cx="324036" cy="1152128"/>
          </a:xfrm>
          <a:prstGeom prst="bentConnector2">
            <a:avLst/>
          </a:prstGeom>
          <a:ln w="152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11496600" y="371703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408" name="肘形连接符 407"/>
          <p:cNvCxnSpPr>
            <a:stCxn id="407" idx="1"/>
            <a:endCxn id="357" idx="2"/>
          </p:cNvCxnSpPr>
          <p:nvPr/>
        </p:nvCxnSpPr>
        <p:spPr>
          <a:xfrm rot="10800000" flipV="1">
            <a:off x="10848528" y="3825044"/>
            <a:ext cx="648072" cy="1332148"/>
          </a:xfrm>
          <a:prstGeom prst="bentConnector4">
            <a:avLst>
              <a:gd name="adj1" fmla="val 11111"/>
              <a:gd name="adj2" fmla="val 117160"/>
            </a:avLst>
          </a:prstGeom>
          <a:ln w="152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7408" y="3429000"/>
            <a:ext cx="3762375" cy="2016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64" name="肘形连接符 263"/>
          <p:cNvCxnSpPr>
            <a:stCxn id="499" idx="0"/>
            <a:endCxn id="31" idx="6"/>
          </p:cNvCxnSpPr>
          <p:nvPr/>
        </p:nvCxnSpPr>
        <p:spPr>
          <a:xfrm rot="16200000" flipV="1">
            <a:off x="2726061" y="4148485"/>
            <a:ext cx="1353245" cy="201613"/>
          </a:xfrm>
          <a:prstGeom prst="bentConnector2">
            <a:avLst/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肘形连接符 294"/>
          <p:cNvCxnSpPr>
            <a:stCxn id="418" idx="0"/>
            <a:endCxn id="431" idx="4"/>
          </p:cNvCxnSpPr>
          <p:nvPr/>
        </p:nvCxnSpPr>
        <p:spPr>
          <a:xfrm rot="5400000" flipH="1" flipV="1">
            <a:off x="1574677" y="4436616"/>
            <a:ext cx="977900" cy="12700"/>
          </a:xfrm>
          <a:prstGeom prst="bentConnector3">
            <a:avLst>
              <a:gd name="adj1" fmla="val 50000"/>
            </a:avLst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门禁</a:t>
            </a:r>
          </a:p>
        </p:txBody>
      </p:sp>
      <p:grpSp>
        <p:nvGrpSpPr>
          <p:cNvPr id="5125" name="组合 20"/>
          <p:cNvGrpSpPr>
            <a:grpSpLocks/>
          </p:cNvGrpSpPr>
          <p:nvPr/>
        </p:nvGrpSpPr>
        <p:grpSpPr bwMode="auto">
          <a:xfrm>
            <a:off x="1919164" y="3429000"/>
            <a:ext cx="288925" cy="287337"/>
            <a:chOff x="1775520" y="2708920"/>
            <a:chExt cx="720080" cy="720080"/>
          </a:xfrm>
        </p:grpSpPr>
        <p:sp>
          <p:nvSpPr>
            <p:cNvPr id="18" name="矩形 1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6" name="组合 24"/>
          <p:cNvGrpSpPr>
            <a:grpSpLocks/>
          </p:cNvGrpSpPr>
          <p:nvPr/>
        </p:nvGrpSpPr>
        <p:grpSpPr bwMode="auto">
          <a:xfrm>
            <a:off x="2208089" y="3429000"/>
            <a:ext cx="287337" cy="287337"/>
            <a:chOff x="1775520" y="2708920"/>
            <a:chExt cx="720080" cy="720080"/>
          </a:xfrm>
        </p:grpSpPr>
        <p:sp>
          <p:nvSpPr>
            <p:cNvPr id="21" name="矩形 20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918741" y="2852141"/>
              <a:ext cx="433639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7" name="组合 28"/>
          <p:cNvGrpSpPr>
            <a:grpSpLocks/>
          </p:cNvGrpSpPr>
          <p:nvPr/>
        </p:nvGrpSpPr>
        <p:grpSpPr bwMode="auto">
          <a:xfrm>
            <a:off x="2495426" y="3429000"/>
            <a:ext cx="287338" cy="287337"/>
            <a:chOff x="1775520" y="2708920"/>
            <a:chExt cx="720080" cy="720080"/>
          </a:xfrm>
        </p:grpSpPr>
        <p:sp>
          <p:nvSpPr>
            <p:cNvPr id="24" name="矩形 2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18740" y="2852141"/>
              <a:ext cx="433640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8" name="组合 32"/>
          <p:cNvGrpSpPr>
            <a:grpSpLocks/>
          </p:cNvGrpSpPr>
          <p:nvPr/>
        </p:nvGrpSpPr>
        <p:grpSpPr bwMode="auto">
          <a:xfrm>
            <a:off x="2782764" y="3429000"/>
            <a:ext cx="288925" cy="287337"/>
            <a:chOff x="1775520" y="2708920"/>
            <a:chExt cx="720080" cy="720080"/>
          </a:xfrm>
        </p:grpSpPr>
        <p:sp>
          <p:nvSpPr>
            <p:cNvPr id="27" name="矩形 2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9" name="组合 36"/>
          <p:cNvGrpSpPr>
            <a:grpSpLocks/>
          </p:cNvGrpSpPr>
          <p:nvPr/>
        </p:nvGrpSpPr>
        <p:grpSpPr bwMode="auto">
          <a:xfrm>
            <a:off x="3071689" y="3429000"/>
            <a:ext cx="287337" cy="287337"/>
            <a:chOff x="1775520" y="2708920"/>
            <a:chExt cx="720080" cy="720080"/>
          </a:xfrm>
        </p:grpSpPr>
        <p:sp>
          <p:nvSpPr>
            <p:cNvPr id="30" name="矩形 2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18741" y="2852141"/>
              <a:ext cx="433639" cy="4336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2783633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95601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07570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D4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919538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D5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31506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D6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43474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D7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55442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D8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7410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D9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071665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071689" y="5445125"/>
            <a:ext cx="287337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VCC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31826" y="5444679"/>
            <a:ext cx="287338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42901" y="5444679"/>
            <a:ext cx="288925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55564" y="5444679"/>
            <a:ext cx="287337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D11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6639" y="5444679"/>
            <a:ext cx="288925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D10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35289" y="5444679"/>
            <a:ext cx="288925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RAW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647951" y="5445027"/>
            <a:ext cx="287338" cy="719137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2639616" y="3861048"/>
            <a:ext cx="0" cy="864096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 bwMode="auto">
          <a:xfrm rot="5400000">
            <a:off x="2278906" y="4149750"/>
            <a:ext cx="720725" cy="2873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47" name="组合 709"/>
          <p:cNvGrpSpPr>
            <a:grpSpLocks/>
          </p:cNvGrpSpPr>
          <p:nvPr/>
        </p:nvGrpSpPr>
        <p:grpSpPr bwMode="auto">
          <a:xfrm rot="5400000">
            <a:off x="1920752" y="4147691"/>
            <a:ext cx="863600" cy="288925"/>
            <a:chOff x="1343472" y="5373216"/>
            <a:chExt cx="864096" cy="288032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343473" y="5517233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1414951" y="5373216"/>
              <a:ext cx="721139" cy="2880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48" name="组合 670"/>
          <p:cNvGrpSpPr>
            <a:grpSpLocks/>
          </p:cNvGrpSpPr>
          <p:nvPr/>
        </p:nvGrpSpPr>
        <p:grpSpPr bwMode="auto">
          <a:xfrm rot="5400000">
            <a:off x="2494633" y="4148485"/>
            <a:ext cx="863600" cy="287337"/>
            <a:chOff x="1343472" y="5373216"/>
            <a:chExt cx="864096" cy="288032"/>
          </a:xfrm>
        </p:grpSpPr>
        <p:cxnSp>
          <p:nvCxnSpPr>
            <p:cNvPr id="90" name="直接连接符 89"/>
            <p:cNvCxnSpPr/>
            <p:nvPr/>
          </p:nvCxnSpPr>
          <p:spPr>
            <a:xfrm>
              <a:off x="1343473" y="5514845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1414951" y="5373217"/>
              <a:ext cx="721139" cy="2880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8" name="矩形 167"/>
          <p:cNvSpPr/>
          <p:nvPr/>
        </p:nvSpPr>
        <p:spPr>
          <a:xfrm>
            <a:off x="4943872" y="3429000"/>
            <a:ext cx="3762375" cy="2016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150" name="组合 8"/>
          <p:cNvGrpSpPr>
            <a:grpSpLocks/>
          </p:cNvGrpSpPr>
          <p:nvPr/>
        </p:nvGrpSpPr>
        <p:grpSpPr bwMode="auto">
          <a:xfrm>
            <a:off x="4943872" y="3429000"/>
            <a:ext cx="287337" cy="287338"/>
            <a:chOff x="1775520" y="2708920"/>
            <a:chExt cx="720080" cy="720080"/>
          </a:xfrm>
        </p:grpSpPr>
        <p:sp>
          <p:nvSpPr>
            <p:cNvPr id="173" name="矩形 172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1918741" y="2852140"/>
              <a:ext cx="433639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51" name="组合 12"/>
          <p:cNvGrpSpPr>
            <a:grpSpLocks/>
          </p:cNvGrpSpPr>
          <p:nvPr/>
        </p:nvGrpSpPr>
        <p:grpSpPr bwMode="auto">
          <a:xfrm>
            <a:off x="5231904" y="5157192"/>
            <a:ext cx="288925" cy="287338"/>
            <a:chOff x="1775520" y="2708920"/>
            <a:chExt cx="720080" cy="720080"/>
          </a:xfrm>
        </p:grpSpPr>
        <p:sp>
          <p:nvSpPr>
            <p:cNvPr id="176" name="矩形 17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52" name="组合 16"/>
          <p:cNvGrpSpPr>
            <a:grpSpLocks/>
          </p:cNvGrpSpPr>
          <p:nvPr/>
        </p:nvGrpSpPr>
        <p:grpSpPr bwMode="auto">
          <a:xfrm>
            <a:off x="5519936" y="5157192"/>
            <a:ext cx="287338" cy="287338"/>
            <a:chOff x="1775520" y="2708920"/>
            <a:chExt cx="720080" cy="720080"/>
          </a:xfrm>
        </p:grpSpPr>
        <p:sp>
          <p:nvSpPr>
            <p:cNvPr id="179" name="矩形 17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918740" y="2852140"/>
              <a:ext cx="433640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53" name="组合 36"/>
          <p:cNvGrpSpPr>
            <a:grpSpLocks/>
          </p:cNvGrpSpPr>
          <p:nvPr/>
        </p:nvGrpSpPr>
        <p:grpSpPr bwMode="auto">
          <a:xfrm>
            <a:off x="7249121" y="3429124"/>
            <a:ext cx="287337" cy="287338"/>
            <a:chOff x="1775520" y="2708920"/>
            <a:chExt cx="720080" cy="720080"/>
          </a:xfrm>
        </p:grpSpPr>
        <p:sp>
          <p:nvSpPr>
            <p:cNvPr id="194" name="矩形 19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918741" y="2852140"/>
              <a:ext cx="433639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6960097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6672065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6384034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D4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6096002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D5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5807970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D6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5519938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D7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231906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D8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4943874" y="2708622"/>
            <a:ext cx="288032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D9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248129" y="2708622"/>
            <a:ext cx="288031" cy="720080"/>
          </a:xfrm>
          <a:prstGeom prst="rect">
            <a:avLst/>
          </a:prstGeom>
          <a:noFill/>
        </p:spPr>
        <p:txBody>
          <a:bodyPr vert="vert270" lIns="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7249121" y="5445249"/>
            <a:ext cx="287337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VCC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5809258" y="5445249"/>
            <a:ext cx="287338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D13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5520333" y="5445249"/>
            <a:ext cx="288925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D12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5231408" y="5445249"/>
            <a:ext cx="287338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D11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4944071" y="5445249"/>
            <a:ext cx="288925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D10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8112721" y="5445249"/>
            <a:ext cx="287535" cy="504031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RAW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7825383" y="5445249"/>
            <a:ext cx="287338" cy="719138"/>
          </a:xfrm>
          <a:prstGeom prst="rect">
            <a:avLst/>
          </a:prstGeom>
          <a:noFill/>
        </p:spPr>
        <p:txBody>
          <a:bodyPr vert="vert" lIns="0" tIns="3600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GND</a:t>
            </a:r>
            <a:endParaRPr lang="zh-CN" altLang="en-US" sz="1600" dirty="0">
              <a:latin typeface="+mn-lt"/>
              <a:ea typeface="+mn-ea"/>
            </a:endParaRPr>
          </a:p>
        </p:txBody>
      </p:sp>
      <p:grpSp>
        <p:nvGrpSpPr>
          <p:cNvPr id="5174" name="组合 108"/>
          <p:cNvGrpSpPr>
            <a:grpSpLocks/>
          </p:cNvGrpSpPr>
          <p:nvPr/>
        </p:nvGrpSpPr>
        <p:grpSpPr bwMode="auto">
          <a:xfrm>
            <a:off x="3071689" y="5157787"/>
            <a:ext cx="287337" cy="288925"/>
            <a:chOff x="1775520" y="2708920"/>
            <a:chExt cx="720080" cy="720080"/>
          </a:xfrm>
        </p:grpSpPr>
        <p:sp>
          <p:nvSpPr>
            <p:cNvPr id="345" name="矩形 34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1918741" y="2851353"/>
              <a:ext cx="433639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5" name="组合 76"/>
          <p:cNvGrpSpPr>
            <a:grpSpLocks/>
          </p:cNvGrpSpPr>
          <p:nvPr/>
        </p:nvGrpSpPr>
        <p:grpSpPr bwMode="auto">
          <a:xfrm>
            <a:off x="4943872" y="5157192"/>
            <a:ext cx="288925" cy="288925"/>
            <a:chOff x="1775520" y="2708920"/>
            <a:chExt cx="720080" cy="720080"/>
          </a:xfrm>
        </p:grpSpPr>
        <p:sp>
          <p:nvSpPr>
            <p:cNvPr id="369" name="矩形 36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1917953" y="2851353"/>
              <a:ext cx="435213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6" name="组合 258"/>
          <p:cNvGrpSpPr>
            <a:grpSpLocks/>
          </p:cNvGrpSpPr>
          <p:nvPr/>
        </p:nvGrpSpPr>
        <p:grpSpPr bwMode="auto">
          <a:xfrm>
            <a:off x="7825383" y="5157912"/>
            <a:ext cx="287338" cy="288925"/>
            <a:chOff x="1775520" y="2708920"/>
            <a:chExt cx="720080" cy="720080"/>
          </a:xfrm>
        </p:grpSpPr>
        <p:sp>
          <p:nvSpPr>
            <p:cNvPr id="384" name="矩形 38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1918740" y="2851353"/>
              <a:ext cx="433640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7" name="组合 271"/>
          <p:cNvGrpSpPr>
            <a:grpSpLocks/>
          </p:cNvGrpSpPr>
          <p:nvPr/>
        </p:nvGrpSpPr>
        <p:grpSpPr bwMode="auto">
          <a:xfrm>
            <a:off x="8112721" y="5157912"/>
            <a:ext cx="288925" cy="288925"/>
            <a:chOff x="1775520" y="2708920"/>
            <a:chExt cx="720080" cy="720080"/>
          </a:xfrm>
        </p:grpSpPr>
        <p:sp>
          <p:nvSpPr>
            <p:cNvPr id="387" name="矩形 38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1917953" y="2851353"/>
              <a:ext cx="435213" cy="4352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8" name="组合 415"/>
          <p:cNvGrpSpPr>
            <a:grpSpLocks/>
          </p:cNvGrpSpPr>
          <p:nvPr/>
        </p:nvGrpSpPr>
        <p:grpSpPr bwMode="auto">
          <a:xfrm>
            <a:off x="1919164" y="4868416"/>
            <a:ext cx="288925" cy="287338"/>
            <a:chOff x="1775520" y="2708920"/>
            <a:chExt cx="720080" cy="720080"/>
          </a:xfrm>
        </p:grpSpPr>
        <p:sp>
          <p:nvSpPr>
            <p:cNvPr id="417" name="矩形 41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79" name="组合 418"/>
          <p:cNvGrpSpPr>
            <a:grpSpLocks/>
          </p:cNvGrpSpPr>
          <p:nvPr/>
        </p:nvGrpSpPr>
        <p:grpSpPr bwMode="auto">
          <a:xfrm>
            <a:off x="1919164" y="4581079"/>
            <a:ext cx="288925" cy="287337"/>
            <a:chOff x="1775520" y="2708920"/>
            <a:chExt cx="720080" cy="720080"/>
          </a:xfrm>
        </p:grpSpPr>
        <p:sp>
          <p:nvSpPr>
            <p:cNvPr id="420" name="矩形 41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0" name="组合 422"/>
          <p:cNvGrpSpPr>
            <a:grpSpLocks/>
          </p:cNvGrpSpPr>
          <p:nvPr/>
        </p:nvGrpSpPr>
        <p:grpSpPr bwMode="auto">
          <a:xfrm>
            <a:off x="1919164" y="4293741"/>
            <a:ext cx="288925" cy="287338"/>
            <a:chOff x="1775520" y="2708920"/>
            <a:chExt cx="720080" cy="720080"/>
          </a:xfrm>
        </p:grpSpPr>
        <p:sp>
          <p:nvSpPr>
            <p:cNvPr id="424" name="矩形 42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1" name="组合 425"/>
          <p:cNvGrpSpPr>
            <a:grpSpLocks/>
          </p:cNvGrpSpPr>
          <p:nvPr/>
        </p:nvGrpSpPr>
        <p:grpSpPr bwMode="auto">
          <a:xfrm>
            <a:off x="1919164" y="4004816"/>
            <a:ext cx="288925" cy="287338"/>
            <a:chOff x="1775520" y="2708920"/>
            <a:chExt cx="720080" cy="720080"/>
          </a:xfrm>
        </p:grpSpPr>
        <p:sp>
          <p:nvSpPr>
            <p:cNvPr id="427" name="矩形 42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2" name="组合 428"/>
          <p:cNvGrpSpPr>
            <a:grpSpLocks/>
          </p:cNvGrpSpPr>
          <p:nvPr/>
        </p:nvGrpSpPr>
        <p:grpSpPr bwMode="auto">
          <a:xfrm>
            <a:off x="1919164" y="3717479"/>
            <a:ext cx="288925" cy="287337"/>
            <a:chOff x="1775520" y="2708920"/>
            <a:chExt cx="720080" cy="720080"/>
          </a:xfrm>
        </p:grpSpPr>
        <p:sp>
          <p:nvSpPr>
            <p:cNvPr id="430" name="矩形 42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3" name="组合 431"/>
          <p:cNvGrpSpPr>
            <a:grpSpLocks/>
          </p:cNvGrpSpPr>
          <p:nvPr/>
        </p:nvGrpSpPr>
        <p:grpSpPr bwMode="auto">
          <a:xfrm>
            <a:off x="1631826" y="3717479"/>
            <a:ext cx="288925" cy="287337"/>
            <a:chOff x="1775520" y="2708920"/>
            <a:chExt cx="720080" cy="720080"/>
          </a:xfrm>
        </p:grpSpPr>
        <p:sp>
          <p:nvSpPr>
            <p:cNvPr id="433" name="矩形 432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4" name="组合 434"/>
          <p:cNvGrpSpPr>
            <a:grpSpLocks/>
          </p:cNvGrpSpPr>
          <p:nvPr/>
        </p:nvGrpSpPr>
        <p:grpSpPr bwMode="auto">
          <a:xfrm>
            <a:off x="1631826" y="4004816"/>
            <a:ext cx="288925" cy="287338"/>
            <a:chOff x="1775520" y="2708920"/>
            <a:chExt cx="720080" cy="720080"/>
          </a:xfrm>
        </p:grpSpPr>
        <p:sp>
          <p:nvSpPr>
            <p:cNvPr id="436" name="矩形 43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5" name="组合 437"/>
          <p:cNvGrpSpPr>
            <a:grpSpLocks/>
          </p:cNvGrpSpPr>
          <p:nvPr/>
        </p:nvGrpSpPr>
        <p:grpSpPr bwMode="auto">
          <a:xfrm>
            <a:off x="1631826" y="4293741"/>
            <a:ext cx="288925" cy="287338"/>
            <a:chOff x="1775520" y="2708920"/>
            <a:chExt cx="720080" cy="720080"/>
          </a:xfrm>
        </p:grpSpPr>
        <p:sp>
          <p:nvSpPr>
            <p:cNvPr id="439" name="矩形 43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6" name="组合 440"/>
          <p:cNvGrpSpPr>
            <a:grpSpLocks/>
          </p:cNvGrpSpPr>
          <p:nvPr/>
        </p:nvGrpSpPr>
        <p:grpSpPr bwMode="auto">
          <a:xfrm>
            <a:off x="1631826" y="4581079"/>
            <a:ext cx="288925" cy="287337"/>
            <a:chOff x="1775520" y="2708920"/>
            <a:chExt cx="720080" cy="720080"/>
          </a:xfrm>
        </p:grpSpPr>
        <p:sp>
          <p:nvSpPr>
            <p:cNvPr id="442" name="矩形 441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87" name="组合 443"/>
          <p:cNvGrpSpPr>
            <a:grpSpLocks/>
          </p:cNvGrpSpPr>
          <p:nvPr/>
        </p:nvGrpSpPr>
        <p:grpSpPr bwMode="auto">
          <a:xfrm>
            <a:off x="1631826" y="4868416"/>
            <a:ext cx="288925" cy="287338"/>
            <a:chOff x="1775520" y="2708920"/>
            <a:chExt cx="720080" cy="720080"/>
          </a:xfrm>
        </p:grpSpPr>
        <p:sp>
          <p:nvSpPr>
            <p:cNvPr id="445" name="矩形 44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468" name="曲线连接符 467"/>
          <p:cNvCxnSpPr>
            <a:stCxn id="19" idx="4"/>
            <a:endCxn id="443" idx="6"/>
          </p:cNvCxnSpPr>
          <p:nvPr/>
        </p:nvCxnSpPr>
        <p:spPr>
          <a:xfrm rot="5400000">
            <a:off x="1430834" y="4091954"/>
            <a:ext cx="1065561" cy="200026"/>
          </a:xfrm>
          <a:prstGeom prst="curved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1" name="组合 480"/>
          <p:cNvGrpSpPr>
            <a:grpSpLocks/>
          </p:cNvGrpSpPr>
          <p:nvPr/>
        </p:nvGrpSpPr>
        <p:grpSpPr bwMode="auto">
          <a:xfrm>
            <a:off x="3071689" y="3717925"/>
            <a:ext cx="288925" cy="287337"/>
            <a:chOff x="1775520" y="2708920"/>
            <a:chExt cx="720080" cy="720080"/>
          </a:xfrm>
        </p:grpSpPr>
        <p:sp>
          <p:nvSpPr>
            <p:cNvPr id="482" name="矩形 481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2" name="组合 483"/>
          <p:cNvGrpSpPr>
            <a:grpSpLocks/>
          </p:cNvGrpSpPr>
          <p:nvPr/>
        </p:nvGrpSpPr>
        <p:grpSpPr bwMode="auto">
          <a:xfrm>
            <a:off x="3071689" y="4005262"/>
            <a:ext cx="288925" cy="287338"/>
            <a:chOff x="1775520" y="2708920"/>
            <a:chExt cx="720080" cy="720080"/>
          </a:xfrm>
        </p:grpSpPr>
        <p:sp>
          <p:nvSpPr>
            <p:cNvPr id="485" name="矩形 48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6" name="椭圆 485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3" name="组合 486"/>
          <p:cNvGrpSpPr>
            <a:grpSpLocks/>
          </p:cNvGrpSpPr>
          <p:nvPr/>
        </p:nvGrpSpPr>
        <p:grpSpPr bwMode="auto">
          <a:xfrm>
            <a:off x="3071689" y="4294187"/>
            <a:ext cx="288925" cy="287338"/>
            <a:chOff x="1775520" y="2708920"/>
            <a:chExt cx="720080" cy="720080"/>
          </a:xfrm>
        </p:grpSpPr>
        <p:sp>
          <p:nvSpPr>
            <p:cNvPr id="488" name="矩形 48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4" name="组合 490"/>
          <p:cNvGrpSpPr>
            <a:grpSpLocks/>
          </p:cNvGrpSpPr>
          <p:nvPr/>
        </p:nvGrpSpPr>
        <p:grpSpPr bwMode="auto">
          <a:xfrm>
            <a:off x="3071689" y="4581525"/>
            <a:ext cx="288925" cy="287337"/>
            <a:chOff x="1775520" y="2708920"/>
            <a:chExt cx="720080" cy="720080"/>
          </a:xfrm>
        </p:grpSpPr>
        <p:sp>
          <p:nvSpPr>
            <p:cNvPr id="492" name="矩形 491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5" name="组合 493"/>
          <p:cNvGrpSpPr>
            <a:grpSpLocks/>
          </p:cNvGrpSpPr>
          <p:nvPr/>
        </p:nvGrpSpPr>
        <p:grpSpPr bwMode="auto">
          <a:xfrm>
            <a:off x="3071689" y="4868862"/>
            <a:ext cx="288925" cy="287338"/>
            <a:chOff x="1775520" y="2708920"/>
            <a:chExt cx="720080" cy="720080"/>
          </a:xfrm>
        </p:grpSpPr>
        <p:sp>
          <p:nvSpPr>
            <p:cNvPr id="495" name="矩形 49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6" name="组合 496"/>
          <p:cNvGrpSpPr>
            <a:grpSpLocks/>
          </p:cNvGrpSpPr>
          <p:nvPr/>
        </p:nvGrpSpPr>
        <p:grpSpPr bwMode="auto">
          <a:xfrm>
            <a:off x="3359026" y="4868764"/>
            <a:ext cx="288925" cy="287338"/>
            <a:chOff x="1775520" y="2708920"/>
            <a:chExt cx="720080" cy="720080"/>
          </a:xfrm>
        </p:grpSpPr>
        <p:sp>
          <p:nvSpPr>
            <p:cNvPr id="498" name="矩形 49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7" name="组合 499"/>
          <p:cNvGrpSpPr>
            <a:grpSpLocks/>
          </p:cNvGrpSpPr>
          <p:nvPr/>
        </p:nvGrpSpPr>
        <p:grpSpPr bwMode="auto">
          <a:xfrm>
            <a:off x="3359026" y="4581427"/>
            <a:ext cx="288925" cy="287337"/>
            <a:chOff x="1775520" y="2708920"/>
            <a:chExt cx="720080" cy="720080"/>
          </a:xfrm>
        </p:grpSpPr>
        <p:sp>
          <p:nvSpPr>
            <p:cNvPr id="501" name="矩形 500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8" name="组合 502"/>
          <p:cNvGrpSpPr>
            <a:grpSpLocks/>
          </p:cNvGrpSpPr>
          <p:nvPr/>
        </p:nvGrpSpPr>
        <p:grpSpPr bwMode="auto">
          <a:xfrm>
            <a:off x="3359026" y="4294089"/>
            <a:ext cx="288925" cy="287338"/>
            <a:chOff x="1775520" y="2708920"/>
            <a:chExt cx="720080" cy="720080"/>
          </a:xfrm>
        </p:grpSpPr>
        <p:sp>
          <p:nvSpPr>
            <p:cNvPr id="504" name="矩形 50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09" name="组合 505"/>
          <p:cNvGrpSpPr>
            <a:grpSpLocks/>
          </p:cNvGrpSpPr>
          <p:nvPr/>
        </p:nvGrpSpPr>
        <p:grpSpPr bwMode="auto">
          <a:xfrm>
            <a:off x="3359026" y="4005164"/>
            <a:ext cx="288925" cy="287338"/>
            <a:chOff x="1775520" y="2708920"/>
            <a:chExt cx="720080" cy="720080"/>
          </a:xfrm>
        </p:grpSpPr>
        <p:sp>
          <p:nvSpPr>
            <p:cNvPr id="507" name="矩形 50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10" name="组合 508"/>
          <p:cNvGrpSpPr>
            <a:grpSpLocks/>
          </p:cNvGrpSpPr>
          <p:nvPr/>
        </p:nvGrpSpPr>
        <p:grpSpPr bwMode="auto">
          <a:xfrm>
            <a:off x="3359026" y="3717827"/>
            <a:ext cx="288925" cy="287337"/>
            <a:chOff x="1775520" y="2708920"/>
            <a:chExt cx="720080" cy="720080"/>
          </a:xfrm>
        </p:grpSpPr>
        <p:sp>
          <p:nvSpPr>
            <p:cNvPr id="510" name="矩形 50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544" name="曲线连接符 543"/>
          <p:cNvCxnSpPr>
            <a:endCxn id="483" idx="2"/>
          </p:cNvCxnSpPr>
          <p:nvPr/>
        </p:nvCxnSpPr>
        <p:spPr>
          <a:xfrm rot="5400000" flipH="1" flipV="1">
            <a:off x="2452168" y="4049316"/>
            <a:ext cx="864393" cy="488950"/>
          </a:xfrm>
          <a:prstGeom prst="curvedConnector2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" name="文本框 567"/>
          <p:cNvSpPr txBox="1">
            <a:spLocks noChangeArrowheads="1"/>
          </p:cNvSpPr>
          <p:nvPr/>
        </p:nvSpPr>
        <p:spPr bwMode="auto">
          <a:xfrm>
            <a:off x="3647951" y="3717827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Red</a:t>
            </a:r>
            <a:endParaRPr lang="zh-CN" altLang="en-US" sz="1600"/>
          </a:p>
        </p:txBody>
      </p:sp>
      <p:sp>
        <p:nvSpPr>
          <p:cNvPr id="5223" name="文本框 569"/>
          <p:cNvSpPr txBox="1">
            <a:spLocks noChangeArrowheads="1"/>
          </p:cNvSpPr>
          <p:nvPr/>
        </p:nvSpPr>
        <p:spPr bwMode="auto">
          <a:xfrm>
            <a:off x="3647951" y="4004816"/>
            <a:ext cx="696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Green</a:t>
            </a:r>
            <a:endParaRPr lang="zh-CN" altLang="en-US" sz="1600" dirty="0"/>
          </a:p>
        </p:txBody>
      </p:sp>
      <p:sp>
        <p:nvSpPr>
          <p:cNvPr id="5224" name="文本框 570"/>
          <p:cNvSpPr txBox="1">
            <a:spLocks noChangeArrowheads="1"/>
          </p:cNvSpPr>
          <p:nvPr/>
        </p:nvSpPr>
        <p:spPr bwMode="auto">
          <a:xfrm>
            <a:off x="3647951" y="4293741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/>
              <a:t>Yellow</a:t>
            </a:r>
            <a:endParaRPr lang="zh-CN" altLang="en-US" sz="1600"/>
          </a:p>
        </p:txBody>
      </p:sp>
      <p:grpSp>
        <p:nvGrpSpPr>
          <p:cNvPr id="5225" name="组合 586"/>
          <p:cNvGrpSpPr>
            <a:grpSpLocks/>
          </p:cNvGrpSpPr>
          <p:nvPr/>
        </p:nvGrpSpPr>
        <p:grpSpPr bwMode="auto">
          <a:xfrm>
            <a:off x="6944642" y="3727574"/>
            <a:ext cx="288925" cy="287338"/>
            <a:chOff x="1775520" y="2708920"/>
            <a:chExt cx="720080" cy="720080"/>
          </a:xfrm>
        </p:grpSpPr>
        <p:sp>
          <p:nvSpPr>
            <p:cNvPr id="588" name="矩形 58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6" name="组合 589"/>
          <p:cNvGrpSpPr>
            <a:grpSpLocks/>
          </p:cNvGrpSpPr>
          <p:nvPr/>
        </p:nvGrpSpPr>
        <p:grpSpPr bwMode="auto">
          <a:xfrm>
            <a:off x="6944642" y="4016499"/>
            <a:ext cx="288925" cy="287338"/>
            <a:chOff x="1775520" y="2708920"/>
            <a:chExt cx="720080" cy="720080"/>
          </a:xfrm>
        </p:grpSpPr>
        <p:sp>
          <p:nvSpPr>
            <p:cNvPr id="591" name="矩形 590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7" name="组合 595"/>
          <p:cNvGrpSpPr>
            <a:grpSpLocks/>
          </p:cNvGrpSpPr>
          <p:nvPr/>
        </p:nvGrpSpPr>
        <p:grpSpPr bwMode="auto">
          <a:xfrm>
            <a:off x="6944642" y="4592762"/>
            <a:ext cx="288925" cy="287337"/>
            <a:chOff x="1775520" y="2708920"/>
            <a:chExt cx="720080" cy="720080"/>
          </a:xfrm>
        </p:grpSpPr>
        <p:sp>
          <p:nvSpPr>
            <p:cNvPr id="597" name="矩形 59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8" name="组合 598"/>
          <p:cNvGrpSpPr>
            <a:grpSpLocks/>
          </p:cNvGrpSpPr>
          <p:nvPr/>
        </p:nvGrpSpPr>
        <p:grpSpPr bwMode="auto">
          <a:xfrm>
            <a:off x="6944642" y="4880099"/>
            <a:ext cx="288925" cy="287338"/>
            <a:chOff x="1775520" y="2708920"/>
            <a:chExt cx="720080" cy="720080"/>
          </a:xfrm>
        </p:grpSpPr>
        <p:sp>
          <p:nvSpPr>
            <p:cNvPr id="600" name="矩形 599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29" name="组合 613"/>
          <p:cNvGrpSpPr>
            <a:grpSpLocks/>
          </p:cNvGrpSpPr>
          <p:nvPr/>
        </p:nvGrpSpPr>
        <p:grpSpPr bwMode="auto">
          <a:xfrm>
            <a:off x="6383139" y="3731121"/>
            <a:ext cx="288925" cy="287337"/>
            <a:chOff x="1775520" y="2708920"/>
            <a:chExt cx="720080" cy="720080"/>
          </a:xfrm>
        </p:grpSpPr>
        <p:sp>
          <p:nvSpPr>
            <p:cNvPr id="615" name="矩形 614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233" name="文本框 571"/>
          <p:cNvSpPr txBox="1">
            <a:spLocks noChangeArrowheads="1"/>
          </p:cNvSpPr>
          <p:nvPr/>
        </p:nvSpPr>
        <p:spPr bwMode="auto">
          <a:xfrm>
            <a:off x="7464152" y="4581128"/>
            <a:ext cx="627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Input</a:t>
            </a:r>
          </a:p>
        </p:txBody>
      </p:sp>
      <p:sp>
        <p:nvSpPr>
          <p:cNvPr id="5236" name="文本框 630"/>
          <p:cNvSpPr txBox="1">
            <a:spLocks noChangeArrowheads="1"/>
          </p:cNvSpPr>
          <p:nvPr/>
        </p:nvSpPr>
        <p:spPr bwMode="auto">
          <a:xfrm>
            <a:off x="3647951" y="4581079"/>
            <a:ext cx="696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Green</a:t>
            </a:r>
            <a:endParaRPr lang="zh-CN" altLang="en-US" sz="1600" dirty="0"/>
          </a:p>
        </p:txBody>
      </p:sp>
      <p:sp>
        <p:nvSpPr>
          <p:cNvPr id="5237" name="文本框 631"/>
          <p:cNvSpPr txBox="1">
            <a:spLocks noChangeArrowheads="1"/>
          </p:cNvSpPr>
          <p:nvPr/>
        </p:nvSpPr>
        <p:spPr bwMode="auto">
          <a:xfrm>
            <a:off x="3647951" y="4868764"/>
            <a:ext cx="503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Red</a:t>
            </a:r>
            <a:endParaRPr lang="zh-CN" altLang="en-US" sz="1600" dirty="0"/>
          </a:p>
        </p:txBody>
      </p:sp>
      <p:sp>
        <p:nvSpPr>
          <p:cNvPr id="5240" name="文本框 641"/>
          <p:cNvSpPr txBox="1">
            <a:spLocks noChangeArrowheads="1"/>
          </p:cNvSpPr>
          <p:nvPr/>
        </p:nvSpPr>
        <p:spPr bwMode="auto">
          <a:xfrm>
            <a:off x="7464152" y="3861048"/>
            <a:ext cx="638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Open</a:t>
            </a:r>
            <a:endParaRPr lang="zh-CN" altLang="en-US" sz="1600" dirty="0"/>
          </a:p>
        </p:txBody>
      </p:sp>
      <p:grpSp>
        <p:nvGrpSpPr>
          <p:cNvPr id="5241" name="组合 644"/>
          <p:cNvGrpSpPr>
            <a:grpSpLocks/>
          </p:cNvGrpSpPr>
          <p:nvPr/>
        </p:nvGrpSpPr>
        <p:grpSpPr bwMode="auto">
          <a:xfrm>
            <a:off x="6383139" y="4005758"/>
            <a:ext cx="288925" cy="287338"/>
            <a:chOff x="1775520" y="2708920"/>
            <a:chExt cx="720080" cy="720080"/>
          </a:xfrm>
        </p:grpSpPr>
        <p:sp>
          <p:nvSpPr>
            <p:cNvPr id="646" name="矩形 645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42" name="组合 652"/>
          <p:cNvGrpSpPr>
            <a:grpSpLocks/>
          </p:cNvGrpSpPr>
          <p:nvPr/>
        </p:nvGrpSpPr>
        <p:grpSpPr bwMode="auto">
          <a:xfrm>
            <a:off x="6383139" y="4582517"/>
            <a:ext cx="288925" cy="287337"/>
            <a:chOff x="1775520" y="2708920"/>
            <a:chExt cx="720080" cy="720080"/>
          </a:xfrm>
        </p:grpSpPr>
        <p:sp>
          <p:nvSpPr>
            <p:cNvPr id="654" name="矩形 65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243" name="组合 656"/>
          <p:cNvGrpSpPr>
            <a:grpSpLocks/>
          </p:cNvGrpSpPr>
          <p:nvPr/>
        </p:nvGrpSpPr>
        <p:grpSpPr bwMode="auto">
          <a:xfrm>
            <a:off x="6383139" y="4869854"/>
            <a:ext cx="288925" cy="287338"/>
            <a:chOff x="1775520" y="2708920"/>
            <a:chExt cx="720080" cy="720080"/>
          </a:xfrm>
        </p:grpSpPr>
        <p:sp>
          <p:nvSpPr>
            <p:cNvPr id="658" name="矩形 65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249" name="文本框 642"/>
          <p:cNvSpPr txBox="1">
            <a:spLocks noChangeArrowheads="1"/>
          </p:cNvSpPr>
          <p:nvPr/>
        </p:nvSpPr>
        <p:spPr bwMode="auto">
          <a:xfrm>
            <a:off x="5591944" y="3429000"/>
            <a:ext cx="8640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Reader</a:t>
            </a:r>
            <a:endParaRPr lang="zh-CN" altLang="en-US" sz="1600" dirty="0"/>
          </a:p>
        </p:txBody>
      </p:sp>
      <p:sp>
        <p:nvSpPr>
          <p:cNvPr id="5190" name="文本框 448"/>
          <p:cNvSpPr txBox="1">
            <a:spLocks noChangeArrowheads="1"/>
          </p:cNvSpPr>
          <p:nvPr/>
        </p:nvSpPr>
        <p:spPr bwMode="auto">
          <a:xfrm>
            <a:off x="1055440" y="4581128"/>
            <a:ext cx="606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/>
              <a:t>MAG</a:t>
            </a:r>
            <a:endParaRPr lang="zh-CN" altLang="en-US" sz="1600" dirty="0"/>
          </a:p>
        </p:txBody>
      </p:sp>
      <p:sp>
        <p:nvSpPr>
          <p:cNvPr id="275" name="矩形 695"/>
          <p:cNvSpPr>
            <a:spLocks noChangeArrowheads="1"/>
          </p:cNvSpPr>
          <p:nvPr/>
        </p:nvSpPr>
        <p:spPr bwMode="auto">
          <a:xfrm>
            <a:off x="6023992" y="692696"/>
            <a:ext cx="252028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SPI_PIN_RST   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SPI_PIN_SS   10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SPI_PIN_MOSI 11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SPI_PIN_MISO 12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SPI_PIN_SCK  13</a:t>
            </a:r>
          </a:p>
        </p:txBody>
      </p:sp>
      <p:sp>
        <p:nvSpPr>
          <p:cNvPr id="276" name="矩形 696"/>
          <p:cNvSpPr>
            <a:spLocks noChangeArrowheads="1"/>
          </p:cNvSpPr>
          <p:nvPr/>
        </p:nvSpPr>
        <p:spPr bwMode="auto">
          <a:xfrm>
            <a:off x="2351584" y="692696"/>
            <a:ext cx="3600399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OUTPUT_PIN_MAGENT      </a:t>
            </a:r>
            <a:r>
              <a:rPr lang="en-US" altLang="zh-CN" sz="1600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OUTPUT_PIN_REDLIGHT    </a:t>
            </a:r>
            <a:r>
              <a:rPr lang="en-US" altLang="zh-CN" sz="1600" dirty="0" smtClean="0"/>
              <a:t>3</a:t>
            </a:r>
            <a:endParaRPr lang="zh-CN" altLang="en-US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OUTPUT_PIN_GREENLIGHT  </a:t>
            </a:r>
            <a:r>
              <a:rPr lang="en-US" altLang="zh-CN" sz="1600" dirty="0" smtClean="0"/>
              <a:t>2</a:t>
            </a:r>
            <a:endParaRPr lang="zh-CN" altLang="en-US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OUTPUT_PIN_YELLOWLIGHT </a:t>
            </a:r>
            <a:r>
              <a:rPr lang="en-US" altLang="zh-CN" sz="1600" dirty="0" smtClean="0"/>
              <a:t>4</a:t>
            </a:r>
            <a:endParaRPr lang="en-US" altLang="zh-CN" sz="16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INPUT_PIN_OPEN       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INPUT_PIN_ADDUSER    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#define INPUT_PIN_DELETEUSER 8</a:t>
            </a:r>
          </a:p>
        </p:txBody>
      </p:sp>
      <p:sp>
        <p:nvSpPr>
          <p:cNvPr id="77" name="矩形 76"/>
          <p:cNvSpPr/>
          <p:nvPr/>
        </p:nvSpPr>
        <p:spPr>
          <a:xfrm>
            <a:off x="4943872" y="2852936"/>
            <a:ext cx="302070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RST</a:t>
            </a:r>
          </a:p>
        </p:txBody>
      </p:sp>
      <p:sp>
        <p:nvSpPr>
          <p:cNvPr id="82" name="矩形 81"/>
          <p:cNvSpPr/>
          <p:nvPr/>
        </p:nvSpPr>
        <p:spPr>
          <a:xfrm>
            <a:off x="2855640" y="2852936"/>
            <a:ext cx="129844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 smtClean="0"/>
              <a:t>G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567608" y="2852936"/>
            <a:ext cx="107528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anchor="ctr" anchorCtr="1">
            <a:spAutoFit/>
          </a:bodyPr>
          <a:lstStyle/>
          <a:p>
            <a:r>
              <a:rPr lang="zh-CN" altLang="en-US" sz="1600" dirty="0"/>
              <a:t>R</a:t>
            </a:r>
          </a:p>
        </p:txBody>
      </p:sp>
      <p:sp>
        <p:nvSpPr>
          <p:cNvPr id="86" name="矩形 85"/>
          <p:cNvSpPr/>
          <p:nvPr/>
        </p:nvSpPr>
        <p:spPr>
          <a:xfrm>
            <a:off x="2279576" y="2852936"/>
            <a:ext cx="99386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/>
              <a:t>Y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1991544" y="2852936"/>
            <a:ext cx="174728" cy="246221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 smtClean="0"/>
              <a:t>M</a:t>
            </a:r>
            <a:endParaRPr lang="zh-CN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8112224" y="5949280"/>
            <a:ext cx="310983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en-US" altLang="zh-CN" sz="1600" dirty="0"/>
              <a:t>+12</a:t>
            </a:r>
            <a:endParaRPr lang="zh-CN" altLang="en-US" sz="1600" dirty="0"/>
          </a:p>
        </p:txBody>
      </p:sp>
      <p:sp>
        <p:nvSpPr>
          <p:cNvPr id="163" name="上凸带形 162"/>
          <p:cNvSpPr/>
          <p:nvPr/>
        </p:nvSpPr>
        <p:spPr>
          <a:xfrm>
            <a:off x="3575720" y="3140968"/>
            <a:ext cx="1152128" cy="440769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control</a:t>
            </a:r>
            <a:endParaRPr lang="zh-CN" altLang="en-US" b="1" dirty="0"/>
          </a:p>
        </p:txBody>
      </p:sp>
      <p:sp>
        <p:nvSpPr>
          <p:cNvPr id="294" name="上凸带形 293"/>
          <p:cNvSpPr/>
          <p:nvPr/>
        </p:nvSpPr>
        <p:spPr>
          <a:xfrm>
            <a:off x="7752184" y="2924944"/>
            <a:ext cx="1152128" cy="771346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/>
              <a:t>Power</a:t>
            </a:r>
          </a:p>
          <a:p>
            <a:pPr algn="ctr"/>
            <a:r>
              <a:rPr lang="en-US" altLang="zh-CN" b="1" dirty="0" err="1" smtClean="0"/>
              <a:t>Maget</a:t>
            </a:r>
            <a:endParaRPr lang="zh-CN" altLang="en-US" b="1" dirty="0"/>
          </a:p>
        </p:txBody>
      </p:sp>
      <p:cxnSp>
        <p:nvCxnSpPr>
          <p:cNvPr id="5" name="肘形连接符 4"/>
          <p:cNvCxnSpPr>
            <a:stCxn id="434" idx="0"/>
            <a:endCxn id="285" idx="4"/>
          </p:cNvCxnSpPr>
          <p:nvPr/>
        </p:nvCxnSpPr>
        <p:spPr>
          <a:xfrm rot="5400000" flipH="1" flipV="1">
            <a:off x="1719003" y="3717169"/>
            <a:ext cx="114747" cy="174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440" idx="2"/>
            <a:endCxn id="278" idx="4"/>
          </p:cNvCxnSpPr>
          <p:nvPr/>
        </p:nvCxnSpPr>
        <p:spPr>
          <a:xfrm rot="10800000">
            <a:off x="1200202" y="3659882"/>
            <a:ext cx="488775" cy="777528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肘形连接符 279"/>
          <p:cNvCxnSpPr>
            <a:stCxn id="346" idx="2"/>
            <a:endCxn id="446" idx="4"/>
          </p:cNvCxnSpPr>
          <p:nvPr/>
        </p:nvCxnSpPr>
        <p:spPr>
          <a:xfrm rot="10800000">
            <a:off x="1776289" y="5098604"/>
            <a:ext cx="1352550" cy="203646"/>
          </a:xfrm>
          <a:prstGeom prst="bentConnector2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肘形连接符 286"/>
          <p:cNvCxnSpPr/>
          <p:nvPr/>
        </p:nvCxnSpPr>
        <p:spPr>
          <a:xfrm rot="16200000" flipV="1">
            <a:off x="2850637" y="3736224"/>
            <a:ext cx="172855" cy="19674"/>
          </a:xfrm>
          <a:prstGeom prst="bentConnector3">
            <a:avLst>
              <a:gd name="adj1" fmla="val 49999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肘形连接符 289"/>
          <p:cNvCxnSpPr>
            <a:stCxn id="493" idx="2"/>
          </p:cNvCxnSpPr>
          <p:nvPr/>
        </p:nvCxnSpPr>
        <p:spPr>
          <a:xfrm rot="10800000" flipV="1">
            <a:off x="2976881" y="4725194"/>
            <a:ext cx="151958" cy="626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肘形连接符 292"/>
          <p:cNvCxnSpPr>
            <a:stCxn id="496" idx="2"/>
          </p:cNvCxnSpPr>
          <p:nvPr/>
        </p:nvCxnSpPr>
        <p:spPr>
          <a:xfrm rot="10800000" flipV="1">
            <a:off x="2567609" y="5012530"/>
            <a:ext cx="561231" cy="1091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肘形连接符 303"/>
          <p:cNvCxnSpPr/>
          <p:nvPr/>
        </p:nvCxnSpPr>
        <p:spPr>
          <a:xfrm rot="5400000">
            <a:off x="2495600" y="4869160"/>
            <a:ext cx="288032" cy="1270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肘形连接符 307"/>
          <p:cNvCxnSpPr>
            <a:endCxn id="25" idx="4"/>
          </p:cNvCxnSpPr>
          <p:nvPr/>
        </p:nvCxnSpPr>
        <p:spPr>
          <a:xfrm rot="16200000" flipV="1">
            <a:off x="2538203" y="3760080"/>
            <a:ext cx="202307" cy="521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肘形连接符 310"/>
          <p:cNvCxnSpPr>
            <a:endCxn id="22" idx="4"/>
          </p:cNvCxnSpPr>
          <p:nvPr/>
        </p:nvCxnSpPr>
        <p:spPr>
          <a:xfrm rot="5400000" flipH="1" flipV="1">
            <a:off x="2250519" y="3760255"/>
            <a:ext cx="202307" cy="172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肘形连接符 319"/>
          <p:cNvCxnSpPr>
            <a:stCxn id="616" idx="2"/>
            <a:endCxn id="174" idx="4"/>
          </p:cNvCxnSpPr>
          <p:nvPr/>
        </p:nvCxnSpPr>
        <p:spPr>
          <a:xfrm rot="10800000">
            <a:off x="5087541" y="3659188"/>
            <a:ext cx="1352748" cy="215602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肘形连接符 323"/>
          <p:cNvCxnSpPr>
            <a:stCxn id="310" idx="2"/>
            <a:endCxn id="177" idx="0"/>
          </p:cNvCxnSpPr>
          <p:nvPr/>
        </p:nvCxnSpPr>
        <p:spPr>
          <a:xfrm rot="10800000" flipV="1">
            <a:off x="5376368" y="4436764"/>
            <a:ext cx="1064815" cy="777577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肘形连接符 327"/>
          <p:cNvCxnSpPr>
            <a:stCxn id="655" idx="2"/>
            <a:endCxn id="180" idx="0"/>
          </p:cNvCxnSpPr>
          <p:nvPr/>
        </p:nvCxnSpPr>
        <p:spPr>
          <a:xfrm rot="10800000" flipV="1">
            <a:off x="5663605" y="4726186"/>
            <a:ext cx="776684" cy="488156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肘形连接符 330"/>
          <p:cNvCxnSpPr>
            <a:stCxn id="589" idx="6"/>
            <a:endCxn id="195" idx="4"/>
          </p:cNvCxnSpPr>
          <p:nvPr/>
        </p:nvCxnSpPr>
        <p:spPr>
          <a:xfrm flipV="1">
            <a:off x="7176417" y="3659312"/>
            <a:ext cx="216373" cy="211931"/>
          </a:xfrm>
          <a:prstGeom prst="bentConnector2">
            <a:avLst/>
          </a:prstGeom>
          <a:ln w="152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肘形连接符 340"/>
          <p:cNvCxnSpPr>
            <a:stCxn id="601" idx="6"/>
            <a:endCxn id="388" idx="0"/>
          </p:cNvCxnSpPr>
          <p:nvPr/>
        </p:nvCxnSpPr>
        <p:spPr>
          <a:xfrm>
            <a:off x="7176417" y="5023768"/>
            <a:ext cx="1080767" cy="191294"/>
          </a:xfrm>
          <a:prstGeom prst="bentConnector2">
            <a:avLst/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肘形连接符 343"/>
          <p:cNvCxnSpPr>
            <a:stCxn id="598" idx="2"/>
            <a:endCxn id="385" idx="2"/>
          </p:cNvCxnSpPr>
          <p:nvPr/>
        </p:nvCxnSpPr>
        <p:spPr>
          <a:xfrm rot="10800000" flipH="1" flipV="1">
            <a:off x="7001791" y="4736431"/>
            <a:ext cx="880741" cy="565944"/>
          </a:xfrm>
          <a:prstGeom prst="bentConnector3">
            <a:avLst>
              <a:gd name="adj1" fmla="val -19147"/>
            </a:avLst>
          </a:pr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肘形连接符 348"/>
          <p:cNvCxnSpPr/>
          <p:nvPr/>
        </p:nvCxnSpPr>
        <p:spPr>
          <a:xfrm rot="10800000" flipV="1">
            <a:off x="2999656" y="4149526"/>
            <a:ext cx="151958" cy="626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肘形连接符 349"/>
          <p:cNvCxnSpPr/>
          <p:nvPr/>
        </p:nvCxnSpPr>
        <p:spPr>
          <a:xfrm rot="5400000">
            <a:off x="2681970" y="4395204"/>
            <a:ext cx="648072" cy="12700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曲线连接符 547"/>
          <p:cNvCxnSpPr>
            <a:endCxn id="489" idx="2"/>
          </p:cNvCxnSpPr>
          <p:nvPr/>
        </p:nvCxnSpPr>
        <p:spPr>
          <a:xfrm flipV="1">
            <a:off x="2350964" y="4437062"/>
            <a:ext cx="777875" cy="288925"/>
          </a:xfrm>
          <a:prstGeom prst="curvedConnector3">
            <a:avLst>
              <a:gd name="adj1" fmla="val -900"/>
            </a:avLst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9984432" y="908720"/>
            <a:ext cx="1872208" cy="540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10344472" y="1988840"/>
            <a:ext cx="720080" cy="1080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Mag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 smtClean="0"/>
              <a:t>Swch</a:t>
            </a:r>
            <a:endParaRPr lang="zh-CN" altLang="en-US" dirty="0"/>
          </a:p>
        </p:txBody>
      </p:sp>
      <p:sp>
        <p:nvSpPr>
          <p:cNvPr id="355" name="矩形 354"/>
          <p:cNvSpPr/>
          <p:nvPr/>
        </p:nvSpPr>
        <p:spPr>
          <a:xfrm>
            <a:off x="9984432" y="1340768"/>
            <a:ext cx="504056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DC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in</a:t>
            </a:r>
            <a:endParaRPr lang="zh-CN" altLang="en-US" dirty="0"/>
          </a:p>
        </p:txBody>
      </p:sp>
      <p:sp>
        <p:nvSpPr>
          <p:cNvPr id="356" name="矩形 355"/>
          <p:cNvSpPr/>
          <p:nvPr/>
        </p:nvSpPr>
        <p:spPr>
          <a:xfrm>
            <a:off x="10704512" y="908720"/>
            <a:ext cx="720080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Mag</a:t>
            </a:r>
            <a:endParaRPr lang="zh-CN" altLang="en-US" dirty="0"/>
          </a:p>
        </p:txBody>
      </p:sp>
      <p:sp>
        <p:nvSpPr>
          <p:cNvPr id="357" name="矩形 356"/>
          <p:cNvSpPr/>
          <p:nvPr/>
        </p:nvSpPr>
        <p:spPr>
          <a:xfrm>
            <a:off x="10344472" y="3573016"/>
            <a:ext cx="1008112" cy="1584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358" name="矩形 357"/>
          <p:cNvSpPr/>
          <p:nvPr/>
        </p:nvSpPr>
        <p:spPr>
          <a:xfrm>
            <a:off x="8976320" y="3429000"/>
            <a:ext cx="864096" cy="1296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Reader</a:t>
            </a:r>
          </a:p>
        </p:txBody>
      </p:sp>
      <p:sp>
        <p:nvSpPr>
          <p:cNvPr id="359" name="矩形 358"/>
          <p:cNvSpPr/>
          <p:nvPr/>
        </p:nvSpPr>
        <p:spPr>
          <a:xfrm>
            <a:off x="9336360" y="5013176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0" name="矩形 359"/>
          <p:cNvSpPr/>
          <p:nvPr/>
        </p:nvSpPr>
        <p:spPr>
          <a:xfrm>
            <a:off x="9336360" y="5373216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61" name="矩形 360"/>
          <p:cNvSpPr/>
          <p:nvPr/>
        </p:nvSpPr>
        <p:spPr>
          <a:xfrm>
            <a:off x="11496600" y="407707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2" name="矩形 361"/>
          <p:cNvSpPr/>
          <p:nvPr/>
        </p:nvSpPr>
        <p:spPr>
          <a:xfrm>
            <a:off x="11496600" y="443711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63" name="矩形 362"/>
          <p:cNvSpPr/>
          <p:nvPr/>
        </p:nvSpPr>
        <p:spPr>
          <a:xfrm>
            <a:off x="11352584" y="5517232"/>
            <a:ext cx="69540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Open</a:t>
            </a:r>
            <a:endParaRPr lang="zh-CN" altLang="en-US" dirty="0"/>
          </a:p>
        </p:txBody>
      </p:sp>
      <p:sp>
        <p:nvSpPr>
          <p:cNvPr id="364" name="矩形 363"/>
          <p:cNvSpPr/>
          <p:nvPr/>
        </p:nvSpPr>
        <p:spPr>
          <a:xfrm>
            <a:off x="11352584" y="2420888"/>
            <a:ext cx="69540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Del</a:t>
            </a:r>
            <a:endParaRPr lang="zh-CN" altLang="en-US" dirty="0"/>
          </a:p>
        </p:txBody>
      </p:sp>
      <p:sp>
        <p:nvSpPr>
          <p:cNvPr id="365" name="矩形 364"/>
          <p:cNvSpPr/>
          <p:nvPr/>
        </p:nvSpPr>
        <p:spPr>
          <a:xfrm>
            <a:off x="11352584" y="2852936"/>
            <a:ext cx="69540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Add</a:t>
            </a:r>
            <a:endParaRPr lang="zh-CN" altLang="en-US" dirty="0"/>
          </a:p>
        </p:txBody>
      </p:sp>
      <p:cxnSp>
        <p:nvCxnSpPr>
          <p:cNvPr id="367" name="肘形连接符 366"/>
          <p:cNvCxnSpPr>
            <a:stCxn id="355" idx="2"/>
          </p:cNvCxnSpPr>
          <p:nvPr/>
        </p:nvCxnSpPr>
        <p:spPr>
          <a:xfrm rot="16200000" flipH="1">
            <a:off x="9030326" y="3050958"/>
            <a:ext cx="3312368" cy="900100"/>
          </a:xfrm>
          <a:prstGeom prst="bentConnector3">
            <a:avLst>
              <a:gd name="adj1" fmla="val 115897"/>
            </a:avLst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/>
          <p:nvPr/>
        </p:nvCxnSpPr>
        <p:spPr>
          <a:xfrm rot="16200000" flipH="1">
            <a:off x="10704512" y="3212976"/>
            <a:ext cx="504058" cy="216026"/>
          </a:xfrm>
          <a:prstGeom prst="bentConnector3">
            <a:avLst>
              <a:gd name="adj1" fmla="val 50000"/>
            </a:avLst>
          </a:prstGeom>
          <a:ln w="152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肘形连接符 373"/>
          <p:cNvCxnSpPr>
            <a:stCxn id="356" idx="2"/>
          </p:cNvCxnSpPr>
          <p:nvPr/>
        </p:nvCxnSpPr>
        <p:spPr>
          <a:xfrm rot="5400000">
            <a:off x="10596500" y="1520788"/>
            <a:ext cx="720080" cy="21602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肘形连接符 376"/>
          <p:cNvCxnSpPr>
            <a:stCxn id="355" idx="3"/>
          </p:cNvCxnSpPr>
          <p:nvPr/>
        </p:nvCxnSpPr>
        <p:spPr>
          <a:xfrm>
            <a:off x="10488488" y="1592796"/>
            <a:ext cx="144016" cy="39604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65" idx="1"/>
          </p:cNvCxnSpPr>
          <p:nvPr/>
        </p:nvCxnSpPr>
        <p:spPr>
          <a:xfrm rot="10800000" flipV="1">
            <a:off x="10704512" y="2996952"/>
            <a:ext cx="648072" cy="720080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肘形连接符 382"/>
          <p:cNvCxnSpPr>
            <a:stCxn id="364" idx="1"/>
          </p:cNvCxnSpPr>
          <p:nvPr/>
        </p:nvCxnSpPr>
        <p:spPr>
          <a:xfrm rot="10800000" flipV="1">
            <a:off x="10704512" y="2564904"/>
            <a:ext cx="648072" cy="1008112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肘形连接符 385"/>
          <p:cNvCxnSpPr/>
          <p:nvPr/>
        </p:nvCxnSpPr>
        <p:spPr>
          <a:xfrm rot="16200000" flipH="1">
            <a:off x="9912424" y="4365104"/>
            <a:ext cx="2232248" cy="648072"/>
          </a:xfrm>
          <a:prstGeom prst="bentConnector3">
            <a:avLst>
              <a:gd name="adj1" fmla="val 50000"/>
            </a:avLst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肘形连接符 391"/>
          <p:cNvCxnSpPr>
            <a:stCxn id="357" idx="1"/>
            <a:endCxn id="358" idx="0"/>
          </p:cNvCxnSpPr>
          <p:nvPr/>
        </p:nvCxnSpPr>
        <p:spPr>
          <a:xfrm rot="10800000">
            <a:off x="9408368" y="3429000"/>
            <a:ext cx="936104" cy="936104"/>
          </a:xfrm>
          <a:prstGeom prst="bentConnector4">
            <a:avLst>
              <a:gd name="adj1" fmla="val 26923"/>
              <a:gd name="adj2" fmla="val 124420"/>
            </a:avLst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肘形连接符 398"/>
          <p:cNvCxnSpPr>
            <a:stCxn id="357" idx="2"/>
            <a:endCxn id="359" idx="3"/>
          </p:cNvCxnSpPr>
          <p:nvPr/>
        </p:nvCxnSpPr>
        <p:spPr>
          <a:xfrm rot="5400000" flipH="1">
            <a:off x="10254462" y="4563126"/>
            <a:ext cx="36004" cy="1152128"/>
          </a:xfrm>
          <a:prstGeom prst="bentConnector4">
            <a:avLst>
              <a:gd name="adj1" fmla="val -921673"/>
              <a:gd name="adj2" fmla="val 71875"/>
            </a:avLst>
          </a:prstGeom>
          <a:ln w="152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肘形连接符 402"/>
          <p:cNvCxnSpPr>
            <a:stCxn id="357" idx="2"/>
            <a:endCxn id="360" idx="3"/>
          </p:cNvCxnSpPr>
          <p:nvPr/>
        </p:nvCxnSpPr>
        <p:spPr>
          <a:xfrm rot="5400000">
            <a:off x="10110446" y="4743146"/>
            <a:ext cx="324036" cy="1152128"/>
          </a:xfrm>
          <a:prstGeom prst="bentConnector2">
            <a:avLst/>
          </a:prstGeom>
          <a:ln w="152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11496600" y="3717032"/>
            <a:ext cx="36004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408" name="肘形连接符 407"/>
          <p:cNvCxnSpPr>
            <a:stCxn id="407" idx="1"/>
            <a:endCxn id="357" idx="2"/>
          </p:cNvCxnSpPr>
          <p:nvPr/>
        </p:nvCxnSpPr>
        <p:spPr>
          <a:xfrm rot="10800000" flipV="1">
            <a:off x="10848528" y="3825044"/>
            <a:ext cx="648072" cy="1332148"/>
          </a:xfrm>
          <a:prstGeom prst="bentConnector4">
            <a:avLst>
              <a:gd name="adj1" fmla="val 11111"/>
              <a:gd name="adj2" fmla="val 117160"/>
            </a:avLst>
          </a:prstGeom>
          <a:ln w="152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组合 8"/>
          <p:cNvGrpSpPr>
            <a:grpSpLocks/>
          </p:cNvGrpSpPr>
          <p:nvPr/>
        </p:nvGrpSpPr>
        <p:grpSpPr bwMode="auto">
          <a:xfrm>
            <a:off x="1056532" y="3429694"/>
            <a:ext cx="287337" cy="287338"/>
            <a:chOff x="1775520" y="2708920"/>
            <a:chExt cx="720080" cy="720080"/>
          </a:xfrm>
        </p:grpSpPr>
        <p:sp>
          <p:nvSpPr>
            <p:cNvPr id="273" name="矩形 272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18741" y="2852140"/>
              <a:ext cx="433639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9" name="组合 12"/>
          <p:cNvGrpSpPr>
            <a:grpSpLocks/>
          </p:cNvGrpSpPr>
          <p:nvPr/>
        </p:nvGrpSpPr>
        <p:grpSpPr bwMode="auto">
          <a:xfrm>
            <a:off x="1343869" y="3429694"/>
            <a:ext cx="288925" cy="287338"/>
            <a:chOff x="1775520" y="2708920"/>
            <a:chExt cx="720080" cy="720080"/>
          </a:xfrm>
        </p:grpSpPr>
        <p:sp>
          <p:nvSpPr>
            <p:cNvPr id="281" name="矩形 280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917953" y="2852140"/>
              <a:ext cx="435213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3" name="组合 16"/>
          <p:cNvGrpSpPr>
            <a:grpSpLocks/>
          </p:cNvGrpSpPr>
          <p:nvPr/>
        </p:nvGrpSpPr>
        <p:grpSpPr bwMode="auto">
          <a:xfrm>
            <a:off x="1632794" y="3429694"/>
            <a:ext cx="287338" cy="287338"/>
            <a:chOff x="1775520" y="2708920"/>
            <a:chExt cx="720080" cy="720080"/>
          </a:xfrm>
        </p:grpSpPr>
        <p:sp>
          <p:nvSpPr>
            <p:cNvPr id="284" name="矩形 283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918740" y="2852140"/>
              <a:ext cx="433640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6" name="矩形 285"/>
          <p:cNvSpPr/>
          <p:nvPr/>
        </p:nvSpPr>
        <p:spPr>
          <a:xfrm>
            <a:off x="1631504" y="2564904"/>
            <a:ext cx="476092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OPEN</a:t>
            </a:r>
          </a:p>
        </p:txBody>
      </p:sp>
      <p:sp>
        <p:nvSpPr>
          <p:cNvPr id="288" name="矩形 287"/>
          <p:cNvSpPr/>
          <p:nvPr/>
        </p:nvSpPr>
        <p:spPr>
          <a:xfrm>
            <a:off x="1343472" y="2852936"/>
            <a:ext cx="371897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ADD</a:t>
            </a:r>
          </a:p>
        </p:txBody>
      </p:sp>
      <p:sp>
        <p:nvSpPr>
          <p:cNvPr id="289" name="矩形 288"/>
          <p:cNvSpPr/>
          <p:nvPr/>
        </p:nvSpPr>
        <p:spPr>
          <a:xfrm>
            <a:off x="1055440" y="2564904"/>
            <a:ext cx="314189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lIns="0" tIns="0" rIns="0" bIns="0" anchor="ctr" anchorCtr="1">
            <a:spAutoFit/>
          </a:bodyPr>
          <a:lstStyle/>
          <a:p>
            <a:r>
              <a:rPr lang="zh-CN" altLang="en-US" sz="1600" dirty="0"/>
              <a:t>DEL</a:t>
            </a:r>
          </a:p>
        </p:txBody>
      </p:sp>
      <p:cxnSp>
        <p:nvCxnSpPr>
          <p:cNvPr id="291" name="肘形连接符 290"/>
          <p:cNvCxnSpPr>
            <a:stCxn id="437" idx="2"/>
            <a:endCxn id="282" idx="4"/>
          </p:cNvCxnSpPr>
          <p:nvPr/>
        </p:nvCxnSpPr>
        <p:spPr>
          <a:xfrm rot="10800000">
            <a:off x="1488332" y="3659883"/>
            <a:ext cx="200644" cy="488603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曲线连接符 563"/>
          <p:cNvCxnSpPr>
            <a:stCxn id="502" idx="3"/>
            <a:endCxn id="421" idx="5"/>
          </p:cNvCxnSpPr>
          <p:nvPr/>
        </p:nvCxnSpPr>
        <p:spPr>
          <a:xfrm rot="5400000" flipH="1">
            <a:off x="2783384" y="4127908"/>
            <a:ext cx="348" cy="1316383"/>
          </a:xfrm>
          <a:prstGeom prst="curvedConnector3">
            <a:avLst>
              <a:gd name="adj1" fmla="val -30591092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8" name="文本框 446"/>
          <p:cNvSpPr txBox="1">
            <a:spLocks noChangeArrowheads="1"/>
          </p:cNvSpPr>
          <p:nvPr/>
        </p:nvSpPr>
        <p:spPr bwMode="auto">
          <a:xfrm>
            <a:off x="552326" y="3702731"/>
            <a:ext cx="638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Open</a:t>
            </a:r>
            <a:endParaRPr lang="zh-CN" altLang="en-US" sz="1600" dirty="0"/>
          </a:p>
        </p:txBody>
      </p:sp>
      <p:sp>
        <p:nvSpPr>
          <p:cNvPr id="5189" name="文本框 447"/>
          <p:cNvSpPr txBox="1">
            <a:spLocks noChangeArrowheads="1"/>
          </p:cNvSpPr>
          <p:nvPr/>
        </p:nvSpPr>
        <p:spPr bwMode="auto">
          <a:xfrm>
            <a:off x="552326" y="3990068"/>
            <a:ext cx="5180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Add</a:t>
            </a:r>
            <a:endParaRPr lang="zh-CN" altLang="en-US" sz="1600" dirty="0"/>
          </a:p>
        </p:txBody>
      </p:sp>
      <p:sp>
        <p:nvSpPr>
          <p:cNvPr id="5192" name="文本框 450"/>
          <p:cNvSpPr txBox="1">
            <a:spLocks noChangeArrowheads="1"/>
          </p:cNvSpPr>
          <p:nvPr/>
        </p:nvSpPr>
        <p:spPr bwMode="auto">
          <a:xfrm>
            <a:off x="551384" y="4293096"/>
            <a:ext cx="4603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/>
              <a:t>Del</a:t>
            </a:r>
            <a:endParaRPr lang="zh-CN" altLang="en-US" sz="1600" dirty="0"/>
          </a:p>
        </p:txBody>
      </p:sp>
      <p:cxnSp>
        <p:nvCxnSpPr>
          <p:cNvPr id="298" name="肘形连接符 297"/>
          <p:cNvCxnSpPr>
            <a:stCxn id="356" idx="1"/>
            <a:endCxn id="355" idx="0"/>
          </p:cNvCxnSpPr>
          <p:nvPr/>
        </p:nvCxnSpPr>
        <p:spPr>
          <a:xfrm rot="10800000" flipV="1">
            <a:off x="10236460" y="1088740"/>
            <a:ext cx="468052" cy="252028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652"/>
          <p:cNvGrpSpPr>
            <a:grpSpLocks/>
          </p:cNvGrpSpPr>
          <p:nvPr/>
        </p:nvGrpSpPr>
        <p:grpSpPr bwMode="auto">
          <a:xfrm>
            <a:off x="6384032" y="4293096"/>
            <a:ext cx="288925" cy="287337"/>
            <a:chOff x="1775520" y="2708920"/>
            <a:chExt cx="720080" cy="720080"/>
          </a:xfrm>
        </p:grpSpPr>
        <p:sp>
          <p:nvSpPr>
            <p:cNvPr id="309" name="矩形 308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1917953" y="2852141"/>
              <a:ext cx="435213" cy="43363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6" name="组合 16"/>
          <p:cNvGrpSpPr>
            <a:grpSpLocks/>
          </p:cNvGrpSpPr>
          <p:nvPr/>
        </p:nvGrpSpPr>
        <p:grpSpPr bwMode="auto">
          <a:xfrm>
            <a:off x="5807968" y="5157192"/>
            <a:ext cx="287338" cy="287338"/>
            <a:chOff x="1775520" y="2708920"/>
            <a:chExt cx="720080" cy="720080"/>
          </a:xfrm>
        </p:grpSpPr>
        <p:sp>
          <p:nvSpPr>
            <p:cNvPr id="317" name="矩形 316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1918740" y="2852140"/>
              <a:ext cx="433640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325" name="肘形连接符 324"/>
          <p:cNvCxnSpPr>
            <a:stCxn id="647" idx="2"/>
            <a:endCxn id="370" idx="0"/>
          </p:cNvCxnSpPr>
          <p:nvPr/>
        </p:nvCxnSpPr>
        <p:spPr>
          <a:xfrm rot="10800000" flipV="1">
            <a:off x="5088335" y="4149426"/>
            <a:ext cx="1351954" cy="1064915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肘形连接符 328"/>
          <p:cNvCxnSpPr>
            <a:stCxn id="659" idx="2"/>
            <a:endCxn id="318" idx="0"/>
          </p:cNvCxnSpPr>
          <p:nvPr/>
        </p:nvCxnSpPr>
        <p:spPr>
          <a:xfrm rot="10800000" flipV="1">
            <a:off x="5951637" y="5013522"/>
            <a:ext cx="488652" cy="200819"/>
          </a:xfrm>
          <a:prstGeom prst="bentConnector2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16"/>
          <p:cNvGrpSpPr>
            <a:grpSpLocks/>
          </p:cNvGrpSpPr>
          <p:nvPr/>
        </p:nvGrpSpPr>
        <p:grpSpPr bwMode="auto">
          <a:xfrm>
            <a:off x="7248128" y="5157192"/>
            <a:ext cx="287338" cy="287338"/>
            <a:chOff x="1775520" y="2708920"/>
            <a:chExt cx="720080" cy="720080"/>
          </a:xfrm>
        </p:grpSpPr>
        <p:sp>
          <p:nvSpPr>
            <p:cNvPr id="348" name="矩形 347"/>
            <p:cNvSpPr/>
            <p:nvPr/>
          </p:nvSpPr>
          <p:spPr>
            <a:xfrm>
              <a:off x="1775520" y="2708920"/>
              <a:ext cx="720080" cy="72008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1918740" y="2852140"/>
              <a:ext cx="433640" cy="433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cxnSp>
        <p:nvCxnSpPr>
          <p:cNvPr id="352" name="肘形连接符 351"/>
          <p:cNvCxnSpPr>
            <a:stCxn id="351" idx="0"/>
            <a:endCxn id="591" idx="3"/>
          </p:cNvCxnSpPr>
          <p:nvPr/>
        </p:nvCxnSpPr>
        <p:spPr>
          <a:xfrm rot="16200000" flipV="1">
            <a:off x="6785595" y="4608140"/>
            <a:ext cx="1054174" cy="158230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02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343</Words>
  <Application>Microsoft Office PowerPoint</Application>
  <PresentationFormat>宽屏</PresentationFormat>
  <Paragraphs>173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门禁</vt:lpstr>
      <vt:lpstr>门禁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10</cp:revision>
  <dcterms:created xsi:type="dcterms:W3CDTF">2014-08-01T23:48:43Z</dcterms:created>
  <dcterms:modified xsi:type="dcterms:W3CDTF">2014-08-05T01:35:23Z</dcterms:modified>
</cp:coreProperties>
</file>