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563" r:id="rId3"/>
    <p:sldId id="520" r:id="rId4"/>
    <p:sldId id="559" r:id="rId5"/>
    <p:sldId id="560" r:id="rId6"/>
    <p:sldId id="5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5766" autoAdjust="0"/>
  </p:normalViewPr>
  <p:slideViewPr>
    <p:cSldViewPr>
      <p:cViewPr>
        <p:scale>
          <a:sx n="69" d="100"/>
          <a:sy n="69" d="100"/>
        </p:scale>
        <p:origin x="875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2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B832A-8DFC-4756-A731-BCA0D5984917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63DB-D08C-4E91-8002-A14ECC74C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4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4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9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7DB56-7A57-4777-8988-C6CD7E3253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8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3A0-2C1E-4EA7-8A17-7F3FE6CD587F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2017-10-26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9AF3-25C6-46C3-A678-437309639A4A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0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296144"/>
          </a:xfrm>
        </p:spPr>
        <p:txBody>
          <a:bodyPr anchor="t">
            <a:noAutofit/>
          </a:bodyPr>
          <a:lstStyle/>
          <a:p>
            <a:pPr algn="l"/>
            <a:br>
              <a:rPr lang="en-US" altLang="ko-KR" sz="3000" dirty="0"/>
            </a:br>
            <a:r>
              <a:rPr lang="en-US" altLang="ko-KR" sz="3000" dirty="0"/>
              <a:t>SPSS </a:t>
            </a:r>
            <a:r>
              <a:rPr lang="ko-KR" altLang="en-US" sz="3000" dirty="0"/>
              <a:t>기초 활용법 강의</a:t>
            </a:r>
            <a:endParaRPr lang="ko-KR" altLang="en-US" sz="2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16334"/>
            <a:ext cx="9144000" cy="1713600"/>
          </a:xfrm>
        </p:spPr>
        <p:txBody>
          <a:bodyPr>
            <a:normAutofit/>
          </a:bodyPr>
          <a:lstStyle/>
          <a:p>
            <a:pPr algn="r"/>
            <a:r>
              <a:rPr lang="en-US" altLang="ko-KR" sz="2500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Department of Sociology</a:t>
            </a:r>
          </a:p>
          <a:p>
            <a:pPr algn="r"/>
            <a:r>
              <a:rPr lang="en-US" altLang="ko-KR" sz="2500" dirty="0" err="1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Yonsei</a:t>
            </a:r>
            <a:r>
              <a:rPr lang="en-US" altLang="ko-KR" sz="2500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Univ.</a:t>
            </a:r>
          </a:p>
          <a:p>
            <a:pPr algn="r"/>
            <a:r>
              <a:rPr lang="en-US" altLang="ko-KR" sz="2500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Changdong Oh</a:t>
            </a:r>
            <a:endParaRPr lang="ko-KR" altLang="en-US" sz="2500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07504" y="32420"/>
            <a:ext cx="9036496" cy="171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8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F450C-2DF1-487F-A5D6-6CDD1F8BAF79}"/>
              </a:ext>
            </a:extLst>
          </p:cNvPr>
          <p:cNvSpPr/>
          <p:nvPr/>
        </p:nvSpPr>
        <p:spPr>
          <a:xfrm>
            <a:off x="22107" y="23488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사회조사분석</a:t>
            </a:r>
          </a:p>
        </p:txBody>
      </p:sp>
    </p:spTree>
    <p:extLst>
      <p:ext uri="{BB962C8B-B14F-4D97-AF65-F5344CB8AC3E}">
        <p14:creationId xmlns:p14="http://schemas.microsoft.com/office/powerpoint/2010/main" val="77853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0" y="32420"/>
            <a:ext cx="9036496" cy="1164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solidFill>
                  <a:schemeClr val="tx1">
                    <a:lumMod val="6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Contents</a:t>
            </a:r>
            <a:endParaRPr lang="ko-KR" altLang="en-US" sz="3000" dirty="0">
              <a:solidFill>
                <a:schemeClr val="tx1">
                  <a:lumMod val="6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-89148" y="1196752"/>
            <a:ext cx="9144000" cy="648072"/>
          </a:xfrm>
          <a:prstGeom prst="rect">
            <a:avLst/>
          </a:prstGeom>
        </p:spPr>
        <p:txBody>
          <a:bodyPr vert="horz" lIns="180000" tIns="108000" rIns="180000" bIns="10800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5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SPSS – What is it?</a:t>
            </a:r>
          </a:p>
          <a:p>
            <a:pPr marL="514350" indent="-514350" algn="l">
              <a:buAutoNum type="arabicPeriod"/>
            </a:pPr>
            <a: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Weakness of SPSS</a:t>
            </a:r>
          </a:p>
          <a:p>
            <a:pPr marL="514350" indent="-514350" algn="l">
              <a:buAutoNum type="arabicPeriod"/>
            </a:pPr>
            <a: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Data Handling</a:t>
            </a:r>
            <a:b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3500" dirty="0">
                <a:solidFill>
                  <a:schemeClr val="accent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input data, n/a cases,</a:t>
            </a:r>
            <a:br>
              <a:rPr lang="en-US" altLang="ko-KR" sz="3500" dirty="0">
                <a:solidFill>
                  <a:schemeClr val="accent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3500" dirty="0">
                <a:solidFill>
                  <a:schemeClr val="accent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keep/drop/recode variables</a:t>
            </a:r>
          </a:p>
          <a:p>
            <a:pPr marL="514350" indent="-514350" algn="l">
              <a:buAutoNum type="arabicPeriod"/>
            </a:pPr>
            <a: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Descriptive Statistics, Cross Tabulation</a:t>
            </a:r>
          </a:p>
          <a:p>
            <a:pPr marL="514350" indent="-514350" algn="l">
              <a:buAutoNum type="arabicPeriod"/>
            </a:pPr>
            <a:r>
              <a:rPr lang="en-US" altLang="ko-KR" sz="3500" dirty="0">
                <a:solidFill>
                  <a:schemeClr val="tx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Correlation Analysis</a:t>
            </a:r>
          </a:p>
          <a:p>
            <a:pPr marL="514350" indent="-514350" algn="l">
              <a:buAutoNum type="arabicPeriod"/>
            </a:pPr>
            <a:endParaRPr lang="en-US" altLang="ko-KR" sz="3500" dirty="0">
              <a:solidFill>
                <a:schemeClr val="tx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9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0" y="32420"/>
            <a:ext cx="9036496" cy="1164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SPSS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-89148" y="1196752"/>
            <a:ext cx="9144000" cy="648072"/>
          </a:xfrm>
          <a:prstGeom prst="rect">
            <a:avLst/>
          </a:prstGeom>
        </p:spPr>
        <p:txBody>
          <a:bodyPr vert="horz" lIns="180000" tIns="108000" rIns="180000" bIns="10800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solidFill>
                  <a:schemeClr val="accent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Statistical Package for Social Sciences</a:t>
            </a:r>
          </a:p>
        </p:txBody>
      </p:sp>
      <p:pic>
        <p:nvPicPr>
          <p:cNvPr id="1026" name="Picture 2" descr="spss에 대한 이미지 검색결과">
            <a:extLst>
              <a:ext uri="{FF2B5EF4-FFF2-40B4-BE49-F238E27FC236}">
                <a16:creationId xmlns:a16="http://schemas.microsoft.com/office/drawing/2014/main" id="{ACB4B091-4C5B-4DF3-B530-D116DA05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8" y="2110544"/>
            <a:ext cx="4221088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0" y="32420"/>
            <a:ext cx="9036496" cy="1164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solidFill>
                  <a:schemeClr val="tx1">
                    <a:lumMod val="6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Weakness(or wickedness) of SPSS</a:t>
            </a:r>
            <a:endParaRPr lang="ko-KR" altLang="en-US" sz="3000" dirty="0">
              <a:solidFill>
                <a:schemeClr val="tx1">
                  <a:lumMod val="6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-89148" y="1196752"/>
            <a:ext cx="9144000" cy="648072"/>
          </a:xfrm>
          <a:prstGeom prst="rect">
            <a:avLst/>
          </a:prstGeom>
        </p:spPr>
        <p:txBody>
          <a:bodyPr vert="horz" lIns="180000" tIns="108000" rIns="180000" bIns="10800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C3953-FF9E-4435-AE17-75A5B357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" y="2348484"/>
            <a:ext cx="9165428" cy="3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0" y="32420"/>
            <a:ext cx="9036496" cy="1164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solidFill>
                  <a:schemeClr val="tx1">
                    <a:lumMod val="6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Weakness(or wickedness) of SPSS</a:t>
            </a:r>
            <a:endParaRPr lang="ko-KR" altLang="en-US" sz="3000" dirty="0">
              <a:solidFill>
                <a:schemeClr val="tx1">
                  <a:lumMod val="6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-89148" y="1196752"/>
            <a:ext cx="9144000" cy="648072"/>
          </a:xfrm>
          <a:prstGeom prst="rect">
            <a:avLst/>
          </a:prstGeom>
        </p:spPr>
        <p:txBody>
          <a:bodyPr vert="horz" lIns="180000" tIns="108000" rIns="180000" bIns="10800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>
                <a:solidFill>
                  <a:schemeClr val="accent2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Why do we need syntax-based statistical package?:</a:t>
            </a:r>
          </a:p>
          <a:p>
            <a:pPr algn="l"/>
            <a:r>
              <a:rPr lang="en-US" altLang="ko-KR" sz="2800" dirty="0">
                <a:solidFill>
                  <a:schemeClr val="accent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Replicability</a:t>
            </a:r>
          </a:p>
          <a:p>
            <a:pPr algn="l"/>
            <a:endParaRPr lang="en-US" altLang="ko-KR" sz="2500" dirty="0">
              <a:solidFill>
                <a:schemeClr val="accent2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96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0" y="32420"/>
            <a:ext cx="9036496" cy="1164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solidFill>
                  <a:schemeClr val="tx1">
                    <a:lumMod val="6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Practice</a:t>
            </a:r>
            <a:endParaRPr lang="ko-KR" altLang="en-US" sz="3000" dirty="0">
              <a:solidFill>
                <a:schemeClr val="tx1">
                  <a:lumMod val="6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-89148" y="1196752"/>
            <a:ext cx="9144000" cy="648072"/>
          </a:xfrm>
          <a:prstGeom prst="rect">
            <a:avLst/>
          </a:prstGeom>
        </p:spPr>
        <p:txBody>
          <a:bodyPr vert="horz" lIns="180000" tIns="108000" rIns="180000" bIns="10800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>
                <a:solidFill>
                  <a:schemeClr val="accent2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Let’s start </a:t>
            </a:r>
            <a:r>
              <a:rPr lang="en-US" altLang="ko-KR" sz="2500">
                <a:solidFill>
                  <a:schemeClr val="accent2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with practice </a:t>
            </a:r>
            <a:r>
              <a:rPr lang="en-US" altLang="ko-KR" sz="2500" dirty="0">
                <a:solidFill>
                  <a:schemeClr val="accent2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data!</a:t>
            </a:r>
          </a:p>
        </p:txBody>
      </p:sp>
    </p:spTree>
    <p:extLst>
      <p:ext uri="{BB962C8B-B14F-4D97-AF65-F5344CB8AC3E}">
        <p14:creationId xmlns:p14="http://schemas.microsoft.com/office/powerpoint/2010/main" val="159720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12812</TotalTime>
  <Words>64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Noto Sans CJK KR Medium</vt:lpstr>
      <vt:lpstr>나눔고딕</vt:lpstr>
      <vt:lpstr>맑은 고딕</vt:lpstr>
      <vt:lpstr>서울남산체 M</vt:lpstr>
      <vt:lpstr>Arial</vt:lpstr>
      <vt:lpstr>1_Office 테마</vt:lpstr>
      <vt:lpstr> SPSS 기초 활용법 강의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오창동</dc:creator>
  <cp:lastModifiedBy>오창동 </cp:lastModifiedBy>
  <cp:revision>386</cp:revision>
  <cp:lastPrinted>2016-11-26T02:42:40Z</cp:lastPrinted>
  <dcterms:created xsi:type="dcterms:W3CDTF">2012-08-12T19:21:49Z</dcterms:created>
  <dcterms:modified xsi:type="dcterms:W3CDTF">2017-10-26T06:00:02Z</dcterms:modified>
</cp:coreProperties>
</file>