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2"/>
  </p:notesMasterIdLst>
  <p:sldIdLst>
    <p:sldId id="358" r:id="rId4"/>
    <p:sldId id="360" r:id="rId5"/>
    <p:sldId id="361" r:id="rId6"/>
    <p:sldId id="362" r:id="rId7"/>
    <p:sldId id="363" r:id="rId8"/>
    <p:sldId id="364" r:id="rId9"/>
    <p:sldId id="359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D4F"/>
    <a:srgbClr val="012D39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 autoAdjust="0"/>
    <p:restoredTop sz="95321" autoAdjust="0"/>
  </p:normalViewPr>
  <p:slideViewPr>
    <p:cSldViewPr snapToGrid="0" showGuides="1">
      <p:cViewPr>
        <p:scale>
          <a:sx n="69" d="100"/>
          <a:sy n="69" d="100"/>
        </p:scale>
        <p:origin x="1928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394601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394877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578951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126048" y="393190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3894668"/>
            <a:ext cx="624815" cy="6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183065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40333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91723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98574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97163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93134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40334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9695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8" y="444067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444067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444067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444067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444067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444067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183065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183065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183065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299721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299721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299721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299720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183065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358049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358049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358049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358049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267602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267878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264193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266467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126048" y="266191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299721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357759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357759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2624678"/>
            <a:ext cx="624815" cy="601836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0222" y="5432775"/>
            <a:ext cx="10653889" cy="423333"/>
          </a:xfrm>
          <a:prstGeom prst="rightArrow">
            <a:avLst/>
          </a:prstGeom>
          <a:solidFill>
            <a:srgbClr val="FFF3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787398" y="6476991"/>
            <a:ext cx="10653889" cy="4233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6A6A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56-256-323c59a9f2afd00a83d41dcf738c597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12" y="4905023"/>
            <a:ext cx="640644" cy="640644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pic>
        <p:nvPicPr>
          <p:cNvPr id="14" name="Picture 13" descr="money-51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7" y="5929489"/>
            <a:ext cx="640645" cy="6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xmlns="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xmlns="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xmlns="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xmlns="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xmlns="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xmlns="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xmlns="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xmlns="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xmlns="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xmlns="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xmlns="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xmlns="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alpha val="68000"/>
                  </a:schemeClr>
                </a:gs>
                <a:gs pos="48000">
                  <a:schemeClr val="accent6">
                    <a:lumMod val="60000"/>
                    <a:lumOff val="40000"/>
                    <a:alpha val="79000"/>
                  </a:schemeClr>
                </a:gs>
                <a:gs pos="100000">
                  <a:schemeClr val="accent6">
                    <a:lumMod val="20000"/>
                    <a:lumOff val="80000"/>
                    <a:alpha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69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1830654"/>
            <a:ext cx="11081057" cy="4629404"/>
            <a:chOff x="555472" y="1830654"/>
            <a:chExt cx="11081057" cy="462940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62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9765BD-B3F1-435A-BCC5-26020591EAFE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D926F7B-0E52-44C8-85DA-8160EAD2C717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5113E2C4-C8A2-4628-9189-3F250A480835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Org Chart for PowerPoint (6 blocks)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59" y="2069091"/>
            <a:ext cx="1449886" cy="1031554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42634" y="2147279"/>
            <a:ext cx="1031552" cy="875180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017814" y="2147278"/>
            <a:ext cx="1031552" cy="875181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257146" y="2069093"/>
            <a:ext cx="1464396" cy="1031552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8541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048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3555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1062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78569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607654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81100B2-2F59-4437-A6AD-F0C889959756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0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220819" y="4850485"/>
            <a:ext cx="679" cy="8601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971180" y="4850485"/>
            <a:ext cx="1018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721541" y="4850485"/>
            <a:ext cx="1357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0471903" y="4850485"/>
            <a:ext cx="1693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D3C5832-700F-4268-94FC-335BB9A5054A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C820E75-FF23-4DDD-8EC1-4CFE9A10E875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6C8C28DA-36E8-49C3-BE6A-042A2DA969F4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EE240801-1A10-4C59-BEF3-9069862E29C1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6814D45-4FDA-4DE7-81C7-E9F3E8BAE24D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8F10D03-5DE5-4871-BEA6-966F769D77EA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Users">
            <a:extLst>
              <a:ext uri="{FF2B5EF4-FFF2-40B4-BE49-F238E27FC236}">
                <a16:creationId xmlns:a16="http://schemas.microsoft.com/office/drawing/2014/main" xmlns="" id="{8BC5BD50-3305-4C93-9791-48B4FD9B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57" name="Graphic 56" descr="Puzzle">
            <a:extLst>
              <a:ext uri="{FF2B5EF4-FFF2-40B4-BE49-F238E27FC236}">
                <a16:creationId xmlns:a16="http://schemas.microsoft.com/office/drawing/2014/main" xmlns="" id="{D87441FB-C923-4A7D-931E-4AF791812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58" name="Graphic 57" descr="Lightbulb">
            <a:extLst>
              <a:ext uri="{FF2B5EF4-FFF2-40B4-BE49-F238E27FC236}">
                <a16:creationId xmlns:a16="http://schemas.microsoft.com/office/drawing/2014/main" xmlns="" id="{E8E9B36A-D6D9-4AB8-8BF9-F122FFA48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59" name="Graphic 58" descr="Upward trend">
            <a:extLst>
              <a:ext uri="{FF2B5EF4-FFF2-40B4-BE49-F238E27FC236}">
                <a16:creationId xmlns:a16="http://schemas.microsoft.com/office/drawing/2014/main" xmlns="" id="{EAEE11E6-3B7E-4E40-BC15-195010580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60" name="Graphic 59" descr="Shopping cart">
            <a:extLst>
              <a:ext uri="{FF2B5EF4-FFF2-40B4-BE49-F238E27FC236}">
                <a16:creationId xmlns:a16="http://schemas.microsoft.com/office/drawing/2014/main" xmlns="" id="{02D0D7BC-5C99-4425-A588-B3CF50F9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61" name="Graphic 60" descr="Rocket">
            <a:extLst>
              <a:ext uri="{FF2B5EF4-FFF2-40B4-BE49-F238E27FC236}">
                <a16:creationId xmlns:a16="http://schemas.microsoft.com/office/drawing/2014/main" xmlns="" id="{D0C63AF4-E34D-4BA9-83FA-A83C155F48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14301</TotalTime>
  <Words>149</Words>
  <Application>Microsoft Macintosh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Org Chart for PowerPoint (6 blocks)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Org Chart for PowerPoint (6 blocks)</dc:title>
  <dc:creator>PresentationGO.com</dc:creator>
  <dc:description>© Copyright PresentationGO.com</dc:description>
  <cp:lastModifiedBy>Microsoft Office User</cp:lastModifiedBy>
  <cp:revision>41</cp:revision>
  <dcterms:created xsi:type="dcterms:W3CDTF">2014-11-26T05:14:11Z</dcterms:created>
  <dcterms:modified xsi:type="dcterms:W3CDTF">2018-10-07T16:51:25Z</dcterms:modified>
  <cp:category>Charts &amp; Diagrams</cp:category>
</cp:coreProperties>
</file>