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335" r:id="rId3"/>
    <p:sldId id="336" r:id="rId4"/>
    <p:sldId id="337" r:id="rId5"/>
    <p:sldId id="338" r:id="rId6"/>
    <p:sldId id="340" r:id="rId7"/>
    <p:sldId id="339" r:id="rId8"/>
    <p:sldId id="334" r:id="rId9"/>
    <p:sldId id="282" r:id="rId10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E2C45"/>
    <a:srgbClr val="BD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14" autoAdjust="0"/>
    <p:restoredTop sz="83626" autoAdjust="0"/>
  </p:normalViewPr>
  <p:slideViewPr>
    <p:cSldViewPr snapToGrid="0" snapToObjects="1">
      <p:cViewPr varScale="1">
        <p:scale>
          <a:sx n="52" d="100"/>
          <a:sy n="52" d="100"/>
        </p:scale>
        <p:origin x="552" y="84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/>
              <a:t>Dies ist eine Kapitelfolie. </a:t>
            </a:r>
            <a:br>
              <a:rPr lang="de-AT" dirty="0"/>
            </a:br>
            <a:r>
              <a:rPr lang="de-AT" dirty="0"/>
              <a:t>WICHTIG, nicht mehr Text </a:t>
            </a:r>
            <a:br>
              <a:rPr lang="de-AT" dirty="0"/>
            </a:br>
            <a:r>
              <a:rPr lang="de-AT" dirty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/>
              <a:t>Punkt 1</a:t>
            </a:r>
          </a:p>
          <a:p>
            <a:pPr lvl="0"/>
            <a:r>
              <a:rPr lang="de-AT" noProof="0" dirty="0"/>
              <a:t>Punkt 2</a:t>
            </a:r>
          </a:p>
          <a:p>
            <a:pPr lvl="0"/>
            <a:r>
              <a:rPr lang="de-AT" noProof="0" dirty="0"/>
              <a:t>Punkt 3</a:t>
            </a:r>
          </a:p>
          <a:p>
            <a:pPr lvl="0"/>
            <a:r>
              <a:rPr lang="de-AT" noProof="0" dirty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/>
              <a:t>Click to edit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/>
              <a:t>Click to edit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084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Einzeiliger 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Zweizeiliger</a:t>
            </a:r>
            <a:br>
              <a:rPr lang="de-AT" noProof="0" dirty="0"/>
            </a:br>
            <a:r>
              <a:rPr lang="de-AT" noProof="0" dirty="0"/>
              <a:t>Titel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/>
              <a:t>Dreizeiliger Titel,</a:t>
            </a:r>
            <a:br>
              <a:rPr lang="de-AT" noProof="0" dirty="0"/>
            </a:br>
            <a:r>
              <a:rPr lang="de-AT" noProof="0" dirty="0"/>
              <a:t>nicht zu viel Text.</a:t>
            </a:r>
            <a:br>
              <a:rPr lang="de-AT" noProof="0" dirty="0"/>
            </a:br>
            <a:r>
              <a:rPr lang="de-AT" noProof="0" dirty="0"/>
              <a:t>Nicht ins Bild schreiben!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youtu.be/bwiZ7ds6ZVg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AT" sz="3600" dirty="0"/>
            </a:br>
            <a:r>
              <a:rPr lang="de-AT" sz="4800" dirty="0" err="1"/>
              <a:t>Alien™Hacky</a:t>
            </a:r>
            <a:br>
              <a:rPr lang="de-AT" sz="4800" dirty="0"/>
            </a:br>
            <a:br>
              <a:rPr lang="de-AT" sz="3600" dirty="0"/>
            </a:br>
            <a:r>
              <a:rPr lang="de-AT" sz="3600" dirty="0"/>
              <a:t>von Tobias </a:t>
            </a:r>
            <a:r>
              <a:rPr lang="de-AT" sz="3600" dirty="0" err="1"/>
              <a:t>Breuß</a:t>
            </a:r>
            <a:r>
              <a:rPr lang="de-AT" sz="3600" dirty="0"/>
              <a:t>, Jim Frey,</a:t>
            </a:r>
            <a:br>
              <a:rPr lang="de-AT" sz="3600" dirty="0"/>
            </a:br>
            <a:r>
              <a:rPr lang="de-AT" sz="3600" dirty="0"/>
              <a:t>Ursus Schneider, Thomas </a:t>
            </a:r>
            <a:r>
              <a:rPr lang="de-AT" sz="3600" dirty="0" err="1"/>
              <a:t>Rienößl</a:t>
            </a:r>
            <a:br>
              <a:rPr lang="de-AT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515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/>
              <a:t>Spielidee</a:t>
            </a:r>
          </a:p>
          <a:p>
            <a:r>
              <a:rPr lang="de-AT" dirty="0"/>
              <a:t>Spiel Umsetzung</a:t>
            </a:r>
          </a:p>
          <a:p>
            <a:r>
              <a:rPr lang="de-AT" dirty="0"/>
              <a:t>Angestrebte technische Umsetzung</a:t>
            </a:r>
          </a:p>
          <a:p>
            <a:r>
              <a:rPr lang="de-AT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8373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Spielidee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err="1"/>
              <a:t>Hacky</a:t>
            </a:r>
            <a:r>
              <a:rPr lang="de-AT" dirty="0"/>
              <a:t> Sack </a:t>
            </a:r>
          </a:p>
          <a:p>
            <a:r>
              <a:rPr lang="de-AT" dirty="0">
                <a:hlinkClick r:id="rId2"/>
              </a:rPr>
              <a:t>https://youtu.be/bwiZ7ds6ZVg</a:t>
            </a:r>
            <a:endParaRPr lang="de-AT" dirty="0"/>
          </a:p>
          <a:p>
            <a:endParaRPr lang="de-AT" sz="3200" dirty="0"/>
          </a:p>
          <a:p>
            <a:endParaRPr lang="de-AT" sz="3200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86" y="1810139"/>
            <a:ext cx="5422079" cy="64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2 – 4 Spieler </a:t>
            </a:r>
          </a:p>
          <a:p>
            <a:r>
              <a:rPr lang="de-DE" dirty="0"/>
              <a:t>Zuspielen zwischen Personen</a:t>
            </a:r>
          </a:p>
          <a:p>
            <a:pPr lvl="1"/>
            <a:r>
              <a:rPr lang="de-DE" dirty="0"/>
              <a:t>Durcheinander Spielen ist möglich</a:t>
            </a:r>
          </a:p>
          <a:p>
            <a:r>
              <a:rPr lang="de-DE" dirty="0"/>
              <a:t>Gemeinschaftsspiel </a:t>
            </a:r>
          </a:p>
          <a:p>
            <a:r>
              <a:rPr lang="de-DE" dirty="0"/>
              <a:t>High-Score </a:t>
            </a:r>
          </a:p>
          <a:p>
            <a:r>
              <a:rPr lang="de-DE" dirty="0" err="1"/>
              <a:t>AlienSocke</a:t>
            </a:r>
            <a:r>
              <a:rPr lang="de-DE" dirty="0"/>
              <a:t> und </a:t>
            </a:r>
            <a:r>
              <a:rPr lang="de-DE" dirty="0" err="1"/>
              <a:t>AlienServer</a:t>
            </a:r>
            <a:r>
              <a:rPr lang="de-DE" dirty="0"/>
              <a:t> wird benötigt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Optional</a:t>
            </a:r>
          </a:p>
          <a:p>
            <a:r>
              <a:rPr lang="de-DE" dirty="0"/>
              <a:t>Jubel beim Überschreiten vom High-Score</a:t>
            </a:r>
          </a:p>
          <a:p>
            <a:r>
              <a:rPr lang="de-DE" dirty="0"/>
              <a:t>Jonglieren</a:t>
            </a:r>
          </a:p>
          <a:p>
            <a:r>
              <a:rPr lang="de-DE" dirty="0"/>
              <a:t>Automatische Kalibrierung des Lichtsensors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00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Angestrebte 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Programmiersprache C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Server</a:t>
            </a:r>
          </a:p>
          <a:p>
            <a:r>
              <a:rPr lang="de-DE" dirty="0"/>
              <a:t>Linux (Ubuntu 16.04 LTS) </a:t>
            </a:r>
          </a:p>
          <a:p>
            <a:r>
              <a:rPr lang="de-DE" dirty="0"/>
              <a:t>Konsolen Anwendung</a:t>
            </a:r>
          </a:p>
          <a:p>
            <a:r>
              <a:rPr lang="de-DE" dirty="0"/>
              <a:t>DMX Anbindung für </a:t>
            </a:r>
            <a:r>
              <a:rPr lang="de-DE" dirty="0" err="1"/>
              <a:t>Moving</a:t>
            </a:r>
            <a:r>
              <a:rPr lang="de-DE" dirty="0"/>
              <a:t> Head</a:t>
            </a:r>
          </a:p>
          <a:p>
            <a:r>
              <a:rPr lang="de-DE" dirty="0" err="1"/>
              <a:t>Zigbee</a:t>
            </a:r>
            <a:r>
              <a:rPr lang="de-DE" dirty="0"/>
              <a:t> Antenne (IEEE 802.15.4 MAC Layer (Empfänger))</a:t>
            </a:r>
          </a:p>
        </p:txBody>
      </p:sp>
    </p:spTree>
    <p:extLst>
      <p:ext uri="{BB962C8B-B14F-4D97-AF65-F5344CB8AC3E}">
        <p14:creationId xmlns:p14="http://schemas.microsoft.com/office/powerpoint/2010/main" val="27055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Angestrebte 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Client</a:t>
            </a:r>
          </a:p>
          <a:p>
            <a:r>
              <a:rPr lang="de-DE" dirty="0" err="1"/>
              <a:t>Tiva</a:t>
            </a:r>
            <a:r>
              <a:rPr lang="de-DE" dirty="0"/>
              <a:t> TM4C123G Controller</a:t>
            </a:r>
          </a:p>
          <a:p>
            <a:r>
              <a:rPr lang="de-DE" dirty="0"/>
              <a:t>Sensor Hub </a:t>
            </a:r>
            <a:r>
              <a:rPr lang="de-DE" dirty="0" err="1"/>
              <a:t>Boost</a:t>
            </a:r>
            <a:r>
              <a:rPr lang="de-DE" dirty="0"/>
              <a:t> (Licht-/ Gyrosensor)</a:t>
            </a:r>
          </a:p>
          <a:p>
            <a:r>
              <a:rPr lang="de-DE" dirty="0" err="1"/>
              <a:t>Zigbee</a:t>
            </a:r>
            <a:r>
              <a:rPr lang="de-DE" dirty="0"/>
              <a:t> Antenne (IEEE 802.15.4 MAC Layer (Sender))</a:t>
            </a:r>
          </a:p>
          <a:p>
            <a:r>
              <a:rPr lang="de-DE" dirty="0"/>
              <a:t>Spannungsquelle (Power Bank)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20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53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6410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H_Dozierenden_Vorlage_1280x800_Okt2015" id="{09D1FBE4-34F0-CD43-871C-17A3BB7AE675}" vid="{7AF712BA-DD10-EF4E-A55A-AA680C678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Benutzerdefiniert</PresentationFormat>
  <Paragraphs>43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Wingdings</vt:lpstr>
      <vt:lpstr>Default Theme</vt:lpstr>
      <vt:lpstr> Alien™Hacky  von Tobias Breuß, Jim Frey, Ursus Schneider, Thomas Rienößl </vt:lpstr>
      <vt:lpstr>Agenda</vt:lpstr>
      <vt:lpstr>Spielidee</vt:lpstr>
      <vt:lpstr>Spiel Umsetzung</vt:lpstr>
      <vt:lpstr>Angestrebte technische Umsetzung</vt:lpstr>
      <vt:lpstr>Angestrebte technische Umsetzung</vt:lpstr>
      <vt:lpstr>Projektplanung</vt:lpstr>
      <vt:lpstr>Danke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storage and transactions logs Von Jim Frey, Georgi Georgiev und   Ursus Schneider</dc:title>
  <dc:creator>Ursus Schneider</dc:creator>
  <cp:lastModifiedBy>FREY Jim</cp:lastModifiedBy>
  <cp:revision>94</cp:revision>
  <dcterms:created xsi:type="dcterms:W3CDTF">2015-12-07T14:40:14Z</dcterms:created>
  <dcterms:modified xsi:type="dcterms:W3CDTF">2016-10-05T14:35:05Z</dcterms:modified>
</cp:coreProperties>
</file>