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93" r:id="rId4"/>
    <p:sldId id="285" r:id="rId5"/>
    <p:sldId id="286" r:id="rId6"/>
    <p:sldId id="287" r:id="rId7"/>
    <p:sldId id="288" r:id="rId8"/>
    <p:sldId id="275" r:id="rId9"/>
    <p:sldId id="281" r:id="rId10"/>
    <p:sldId id="289" r:id="rId11"/>
    <p:sldId id="276" r:id="rId12"/>
    <p:sldId id="290" r:id="rId13"/>
    <p:sldId id="282" r:id="rId14"/>
    <p:sldId id="283" r:id="rId15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E2C45"/>
    <a:srgbClr val="BD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74" autoAdjust="0"/>
  </p:normalViewPr>
  <p:slideViewPr>
    <p:cSldViewPr snapToGrid="0" snapToObjects="1">
      <p:cViewPr>
        <p:scale>
          <a:sx n="75" d="100"/>
          <a:sy n="75" d="100"/>
        </p:scale>
        <p:origin x="528" y="440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 smtClean="0"/>
              <a:t>Dies ist eine Kapitelfolie. </a:t>
            </a:r>
            <a:br>
              <a:rPr lang="de-AT" dirty="0" smtClean="0"/>
            </a:br>
            <a:r>
              <a:rPr lang="de-AT" dirty="0" smtClean="0"/>
              <a:t>WICHTIG, nicht mehr Text </a:t>
            </a:r>
            <a:br>
              <a:rPr lang="de-AT" dirty="0" smtClean="0"/>
            </a:br>
            <a:r>
              <a:rPr lang="de-AT" dirty="0" smtClean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 smtClean="0"/>
              <a:t>Punkt 1</a:t>
            </a:r>
          </a:p>
          <a:p>
            <a:pPr lvl="0"/>
            <a:r>
              <a:rPr lang="de-AT" noProof="0" dirty="0" smtClean="0"/>
              <a:t>Punkt 2</a:t>
            </a:r>
          </a:p>
          <a:p>
            <a:pPr lvl="0"/>
            <a:r>
              <a:rPr lang="de-AT" noProof="0" dirty="0" smtClean="0"/>
              <a:t>Punkt 3</a:t>
            </a:r>
          </a:p>
          <a:p>
            <a:pPr lvl="0"/>
            <a:r>
              <a:rPr lang="de-AT" noProof="0" dirty="0" smtClean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084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inside.fhv.at/display/corporatedesigntemplates/Corporate+Design+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Informationen für Dozierende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>
          <a:xfrm>
            <a:off x="1079998" y="2411999"/>
            <a:ext cx="13888581" cy="6840000"/>
          </a:xfrm>
        </p:spPr>
        <p:txBody>
          <a:bodyPr/>
          <a:lstStyle/>
          <a:p>
            <a:r>
              <a:rPr lang="de-AT" dirty="0" smtClean="0">
                <a:solidFill>
                  <a:srgbClr val="262626"/>
                </a:solidFill>
              </a:rPr>
              <a:t>Es </a:t>
            </a:r>
            <a:r>
              <a:rPr lang="de-AT" dirty="0">
                <a:solidFill>
                  <a:srgbClr val="262626"/>
                </a:solidFill>
              </a:rPr>
              <a:t>stehen verschiedene Masterfolien zur Verfügung: 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Titelvarianten,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nur Text bzw. Text mit Bild (2 Aufzählungsebenen),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Kapitelfolien,</a:t>
            </a:r>
          </a:p>
          <a:p>
            <a:pPr lvl="1"/>
            <a:r>
              <a:rPr lang="de-AT" dirty="0" smtClean="0">
                <a:solidFill>
                  <a:srgbClr val="262626"/>
                </a:solidFill>
              </a:rPr>
              <a:t>farblich </a:t>
            </a:r>
            <a:r>
              <a:rPr lang="de-AT" dirty="0">
                <a:solidFill>
                  <a:srgbClr val="262626"/>
                </a:solidFill>
              </a:rPr>
              <a:t>variable </a:t>
            </a:r>
            <a:r>
              <a:rPr lang="de-AT" dirty="0" smtClean="0">
                <a:solidFill>
                  <a:srgbClr val="262626"/>
                </a:solidFill>
              </a:rPr>
              <a:t>Schlussfolie</a:t>
            </a:r>
          </a:p>
          <a:p>
            <a:pPr lvl="1"/>
            <a:endParaRPr lang="de-AT" dirty="0" smtClean="0">
              <a:solidFill>
                <a:srgbClr val="262626"/>
              </a:solidFill>
            </a:endParaRPr>
          </a:p>
          <a:p>
            <a:r>
              <a:rPr lang="de-AT" dirty="0">
                <a:solidFill>
                  <a:srgbClr val="262626"/>
                </a:solidFill>
              </a:rPr>
              <a:t>WICHTIG: </a:t>
            </a:r>
            <a:r>
              <a:rPr lang="de-AT" dirty="0" smtClean="0">
                <a:solidFill>
                  <a:srgbClr val="262626"/>
                </a:solidFill>
              </a:rPr>
              <a:t>immer </a:t>
            </a:r>
            <a:r>
              <a:rPr lang="de-AT" dirty="0">
                <a:solidFill>
                  <a:srgbClr val="262626"/>
                </a:solidFill>
              </a:rPr>
              <a:t>Textumbrüche vor Präsentation prüfen</a:t>
            </a:r>
            <a:r>
              <a:rPr lang="de-AT" dirty="0" smtClean="0">
                <a:solidFill>
                  <a:srgbClr val="262626"/>
                </a:solidFill>
              </a:rPr>
              <a:t>!</a:t>
            </a:r>
          </a:p>
          <a:p>
            <a:r>
              <a:rPr lang="de-AT" dirty="0">
                <a:solidFill>
                  <a:srgbClr val="262626"/>
                </a:solidFill>
              </a:rPr>
              <a:t>Dateigröße reduziert sich durch Löschen von ungenützten Masterfolien (v.a. Titelvarianten</a:t>
            </a:r>
            <a:r>
              <a:rPr lang="de-AT" dirty="0" smtClean="0">
                <a:solidFill>
                  <a:srgbClr val="262626"/>
                </a:solidFill>
              </a:rPr>
              <a:t>).</a:t>
            </a:r>
            <a:endParaRPr lang="de-AT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H-Dornbirn-158_SW.tif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Beispielseite Text und Bild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>
                <a:solidFill>
                  <a:srgbClr val="262626"/>
                </a:solidFill>
              </a:rPr>
              <a:t>Vertiefungs- und Spezialisierungsmöglichkeiten,  </a:t>
            </a:r>
            <a:r>
              <a:rPr lang="de-AT" dirty="0" smtClean="0">
                <a:solidFill>
                  <a:srgbClr val="262626"/>
                </a:solidFill>
              </a:rPr>
              <a:t>Wahlfächer</a:t>
            </a:r>
            <a:br>
              <a:rPr lang="de-AT" dirty="0" smtClean="0">
                <a:solidFill>
                  <a:srgbClr val="262626"/>
                </a:solidFill>
              </a:rPr>
            </a:br>
            <a:endParaRPr lang="de-AT" dirty="0">
              <a:solidFill>
                <a:srgbClr val="262626"/>
              </a:solidFill>
            </a:endParaRPr>
          </a:p>
          <a:p>
            <a:r>
              <a:rPr lang="de-AT" dirty="0">
                <a:solidFill>
                  <a:srgbClr val="262626"/>
                </a:solidFill>
              </a:rPr>
              <a:t>„Modulbibliothek“ im Masterstudium: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einzigartig in Österreich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Fächerwahl nach beruflichen und persönlichen Zielen </a:t>
            </a:r>
            <a:r>
              <a:rPr lang="de-AT" dirty="0" smtClean="0">
                <a:solidFill>
                  <a:srgbClr val="262626"/>
                </a:solidFill>
              </a:rPr>
              <a:t>und Interessen</a:t>
            </a:r>
            <a:endParaRPr lang="en-US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64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5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H-Dornbirn-158_SW.tif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 der Aufzählungszeichen/Bilder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/>
            <a:r>
              <a:rPr lang="de-AT" dirty="0">
                <a:solidFill>
                  <a:srgbClr val="262626"/>
                </a:solidFill>
              </a:rPr>
              <a:t>Aufzählungszeichen der 1. Ebene sind Rauten:</a:t>
            </a:r>
            <a:br>
              <a:rPr lang="de-AT" dirty="0">
                <a:solidFill>
                  <a:srgbClr val="262626"/>
                </a:solidFill>
              </a:rPr>
            </a:br>
            <a:r>
              <a:rPr lang="de-AT" dirty="0">
                <a:solidFill>
                  <a:srgbClr val="262626"/>
                </a:solidFill>
              </a:rPr>
              <a:t>Ein-/Ausschalten mit „</a:t>
            </a:r>
            <a:r>
              <a:rPr lang="de-AT" dirty="0" err="1">
                <a:solidFill>
                  <a:srgbClr val="262626"/>
                </a:solidFill>
              </a:rPr>
              <a:t>Bulleted</a:t>
            </a:r>
            <a:r>
              <a:rPr lang="de-AT" dirty="0">
                <a:solidFill>
                  <a:srgbClr val="262626"/>
                </a:solidFill>
              </a:rPr>
              <a:t> List bzw. </a:t>
            </a:r>
            <a:r>
              <a:rPr lang="de-AT" dirty="0" err="1">
                <a:solidFill>
                  <a:srgbClr val="262626"/>
                </a:solidFill>
              </a:rPr>
              <a:t>Numerierung</a:t>
            </a:r>
            <a:r>
              <a:rPr lang="de-AT" dirty="0">
                <a:solidFill>
                  <a:srgbClr val="262626"/>
                </a:solidFill>
              </a:rPr>
              <a:t>“</a:t>
            </a:r>
          </a:p>
          <a:p>
            <a:pPr lvl="1"/>
            <a:r>
              <a:rPr lang="de-AT" dirty="0">
                <a:solidFill>
                  <a:srgbClr val="262626"/>
                </a:solidFill>
              </a:rPr>
              <a:t>2. Ebene für Aufzählungen sind Striche:</a:t>
            </a:r>
            <a:br>
              <a:rPr lang="de-AT" dirty="0">
                <a:solidFill>
                  <a:srgbClr val="262626"/>
                </a:solidFill>
              </a:rPr>
            </a:br>
            <a:r>
              <a:rPr lang="de-AT" dirty="0">
                <a:solidFill>
                  <a:srgbClr val="262626"/>
                </a:solidFill>
              </a:rPr>
              <a:t>Wechsel zwischen den Ebenen durch Symbol </a:t>
            </a:r>
            <a:br>
              <a:rPr lang="de-AT" dirty="0">
                <a:solidFill>
                  <a:srgbClr val="262626"/>
                </a:solidFill>
              </a:rPr>
            </a:br>
            <a:r>
              <a:rPr lang="de-AT" dirty="0">
                <a:solidFill>
                  <a:srgbClr val="262626"/>
                </a:solidFill>
              </a:rPr>
              <a:t>„Einrücken“ (Pfeil links oder rechts)</a:t>
            </a:r>
          </a:p>
          <a:p>
            <a:pPr marL="457200" indent="-457200"/>
            <a:r>
              <a:rPr lang="de-AT" dirty="0">
                <a:solidFill>
                  <a:srgbClr val="262626"/>
                </a:solidFill>
              </a:rPr>
              <a:t>Bilder können variabel ausgetauscht werden:</a:t>
            </a:r>
          </a:p>
          <a:p>
            <a:pPr marL="817200" lvl="1" indent="-457200"/>
            <a:r>
              <a:rPr lang="de-AT" dirty="0">
                <a:solidFill>
                  <a:srgbClr val="262626"/>
                </a:solidFill>
              </a:rPr>
              <a:t>vorbereitete Bilddatenbank im Inside: Corporate Design Templates</a:t>
            </a:r>
          </a:p>
          <a:p>
            <a:pPr marL="817200" lvl="1" indent="-457200"/>
            <a:r>
              <a:rPr lang="de-AT" dirty="0">
                <a:solidFill>
                  <a:srgbClr val="262626"/>
                </a:solidFill>
              </a:rPr>
              <a:t>Ausschnitt variabel wählen </a:t>
            </a:r>
          </a:p>
          <a:p>
            <a:pPr marL="457200" indent="-457200"/>
            <a:r>
              <a:rPr lang="de-AT" dirty="0">
                <a:solidFill>
                  <a:srgbClr val="262626"/>
                </a:solidFill>
              </a:rPr>
              <a:t>Das Logo der FH Vorarlberg wird auf der Titelfolie und Schlussfolie (rot bzw. grau je nach Wahl) eingeblendet. </a:t>
            </a:r>
            <a:endParaRPr lang="en-US" dirty="0">
              <a:solidFill>
                <a:srgbClr val="262626"/>
              </a:solidFill>
            </a:endParaRPr>
          </a:p>
          <a:p>
            <a:pPr marL="457200" indent="-457200"/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7" name="Picture 3" descr="Bildschirmfoto 2015-09-10 um 08.19.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0685" y="2411999"/>
            <a:ext cx="596637" cy="461699"/>
          </a:xfrm>
          <a:prstGeom prst="rect">
            <a:avLst/>
          </a:prstGeom>
        </p:spPr>
      </p:pic>
      <p:pic>
        <p:nvPicPr>
          <p:cNvPr id="8" name="Picture 5" descr="Bildschirmfoto 2015-09-10 um 08.2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375" y="4588899"/>
            <a:ext cx="749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 bei Fragen </a:t>
            </a:r>
            <a:r>
              <a:rPr lang="de-DE" dirty="0" smtClean="0"/>
              <a:t>zu: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922002" cy="6840000"/>
          </a:xfrm>
        </p:spPr>
        <p:txBody>
          <a:bodyPr/>
          <a:lstStyle/>
          <a:p>
            <a:r>
              <a:rPr lang="de-AT" dirty="0" smtClean="0">
                <a:solidFill>
                  <a:srgbClr val="262626"/>
                </a:solidFill>
              </a:rPr>
              <a:t>Folieninhalten</a:t>
            </a:r>
            <a:r>
              <a:rPr lang="de-AT" dirty="0">
                <a:solidFill>
                  <a:srgbClr val="262626"/>
                </a:solidFill>
              </a:rPr>
              <a:t>: </a:t>
            </a:r>
            <a:r>
              <a:rPr lang="de-AT" dirty="0" smtClean="0">
                <a:solidFill>
                  <a:srgbClr val="262626"/>
                </a:solidFill>
              </a:rPr>
              <a:t>Marketing, Sandra </a:t>
            </a:r>
            <a:r>
              <a:rPr lang="de-AT" dirty="0">
                <a:solidFill>
                  <a:srgbClr val="262626"/>
                </a:solidFill>
              </a:rPr>
              <a:t>Baier, DW </a:t>
            </a:r>
            <a:r>
              <a:rPr lang="de-AT" dirty="0" smtClean="0">
                <a:solidFill>
                  <a:srgbClr val="262626"/>
                </a:solidFill>
              </a:rPr>
              <a:t>5803</a:t>
            </a:r>
          </a:p>
          <a:p>
            <a:r>
              <a:rPr lang="de-AT" dirty="0" smtClean="0">
                <a:solidFill>
                  <a:srgbClr val="262626"/>
                </a:solidFill>
              </a:rPr>
              <a:t>Foliengestaltung (Icons) und weitere </a:t>
            </a:r>
            <a:r>
              <a:rPr lang="de-AT" dirty="0">
                <a:solidFill>
                  <a:srgbClr val="262626"/>
                </a:solidFill>
              </a:rPr>
              <a:t>Bilder: </a:t>
            </a:r>
          </a:p>
          <a:p>
            <a:pPr lvl="1"/>
            <a:r>
              <a:rPr lang="de-AT" dirty="0" err="1" smtClean="0">
                <a:solidFill>
                  <a:srgbClr val="262626"/>
                </a:solidFill>
              </a:rPr>
              <a:t>Ylène</a:t>
            </a:r>
            <a:r>
              <a:rPr lang="de-AT" dirty="0" smtClean="0">
                <a:solidFill>
                  <a:srgbClr val="262626"/>
                </a:solidFill>
              </a:rPr>
              <a:t> </a:t>
            </a:r>
            <a:r>
              <a:rPr lang="de-AT" dirty="0" err="1">
                <a:solidFill>
                  <a:srgbClr val="262626"/>
                </a:solidFill>
              </a:rPr>
              <a:t>Dona</a:t>
            </a:r>
            <a:r>
              <a:rPr lang="de-AT" dirty="0">
                <a:solidFill>
                  <a:srgbClr val="262626"/>
                </a:solidFill>
              </a:rPr>
              <a:t>, DW </a:t>
            </a:r>
            <a:r>
              <a:rPr lang="de-AT" dirty="0" smtClean="0">
                <a:solidFill>
                  <a:srgbClr val="262626"/>
                </a:solidFill>
              </a:rPr>
              <a:t>3102</a:t>
            </a:r>
          </a:p>
          <a:p>
            <a:pPr lvl="1"/>
            <a:r>
              <a:rPr lang="de-AT" dirty="0" smtClean="0">
                <a:solidFill>
                  <a:srgbClr val="262626"/>
                </a:solidFill>
              </a:rPr>
              <a:t>Susanne </a:t>
            </a:r>
            <a:r>
              <a:rPr lang="de-AT" dirty="0" err="1">
                <a:solidFill>
                  <a:srgbClr val="262626"/>
                </a:solidFill>
              </a:rPr>
              <a:t>Kiesenhofer</a:t>
            </a:r>
            <a:r>
              <a:rPr lang="de-AT" dirty="0">
                <a:solidFill>
                  <a:srgbClr val="262626"/>
                </a:solidFill>
              </a:rPr>
              <a:t>, DW </a:t>
            </a:r>
            <a:r>
              <a:rPr lang="de-AT" dirty="0" smtClean="0">
                <a:solidFill>
                  <a:srgbClr val="262626"/>
                </a:solidFill>
              </a:rPr>
              <a:t>3110</a:t>
            </a:r>
          </a:p>
          <a:p>
            <a:pPr marL="394699" lvl="1" indent="0">
              <a:buNone/>
            </a:pPr>
            <a:endParaRPr lang="de-AT" dirty="0" smtClean="0">
              <a:solidFill>
                <a:srgbClr val="262626"/>
              </a:solidFill>
            </a:endParaRPr>
          </a:p>
          <a:p>
            <a:pPr marL="34699" indent="0">
              <a:buNone/>
            </a:pPr>
            <a:r>
              <a:rPr lang="de-AT" dirty="0" smtClean="0">
                <a:solidFill>
                  <a:srgbClr val="262626"/>
                </a:solidFill>
              </a:rPr>
              <a:t>Weitere Bilder, Vorlagen:</a:t>
            </a:r>
          </a:p>
          <a:p>
            <a:pPr marL="394699" lvl="1" indent="0">
              <a:buNone/>
            </a:pPr>
            <a:r>
              <a:rPr lang="de-AT" dirty="0">
                <a:solidFill>
                  <a:srgbClr val="262626"/>
                </a:solidFill>
                <a:hlinkClick r:id="rId2"/>
              </a:rPr>
              <a:t>https://</a:t>
            </a:r>
            <a:r>
              <a:rPr lang="de-AT" dirty="0" smtClean="0">
                <a:solidFill>
                  <a:srgbClr val="262626"/>
                </a:solidFill>
                <a:hlinkClick r:id="rId2"/>
              </a:rPr>
              <a:t>inside.fhv.at/display/corporatedesigntemplates/Corporate+Design+Templates</a:t>
            </a:r>
            <a:endParaRPr lang="de-AT" dirty="0" smtClean="0">
              <a:solidFill>
                <a:srgbClr val="262626"/>
              </a:solidFill>
            </a:endParaRPr>
          </a:p>
          <a:p>
            <a:pPr lvl="1"/>
            <a:endParaRPr lang="de-AT" dirty="0">
              <a:solidFill>
                <a:srgbClr val="26262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62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DSC5501 sw.tif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Dies ist eine Kapitelfolie.</a:t>
            </a:r>
            <a:br>
              <a:rPr lang="de-AT" dirty="0" smtClean="0"/>
            </a:br>
            <a:r>
              <a:rPr lang="de-AT" dirty="0" smtClean="0"/>
              <a:t>Bild variabel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364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Beispielseite nur Text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err="1"/>
              <a:t>www.fhv.at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Infos zu Studienmöglichkeiten, Infoveranstaltungen, Wohnungsangeboten etc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/>
              <a:t>Alle Details über Zugangsvoraussetzungen, Bewerbung und Aufnahme:</a:t>
            </a:r>
          </a:p>
          <a:p>
            <a:pPr lvl="1"/>
            <a:r>
              <a:rPr lang="de-AT" dirty="0" err="1"/>
              <a:t>www.fhv.at</a:t>
            </a:r>
            <a:r>
              <a:rPr lang="de-AT" dirty="0"/>
              <a:t>/bewerbungsleitfaden </a:t>
            </a:r>
          </a:p>
          <a:p>
            <a:pPr lvl="1"/>
            <a:r>
              <a:rPr lang="de-AT" dirty="0" err="1"/>
              <a:t>www.fhv.at</a:t>
            </a:r>
            <a:r>
              <a:rPr lang="de-AT" dirty="0"/>
              <a:t>/bewerbungsleitfaden-master</a:t>
            </a:r>
            <a:br>
              <a:rPr lang="de-AT" dirty="0"/>
            </a:br>
            <a:endParaRPr lang="de-AT" dirty="0"/>
          </a:p>
          <a:p>
            <a:r>
              <a:rPr lang="de-AT" dirty="0"/>
              <a:t>Wichtige Termine: </a:t>
            </a:r>
            <a:endParaRPr lang="en-US" dirty="0"/>
          </a:p>
          <a:p>
            <a:pPr lvl="1"/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ergänzen</a:t>
            </a:r>
            <a:r>
              <a:rPr lang="en-US" dirty="0" smtClean="0"/>
              <a:t>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7756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118</Words>
  <Application>Microsoft Macintosh PowerPoint</Application>
  <PresentationFormat>Benutzerdefiniert</PresentationFormat>
  <Paragraphs>38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Grande</vt:lpstr>
      <vt:lpstr>Wingdings</vt:lpstr>
      <vt:lpstr>Default Theme</vt:lpstr>
      <vt:lpstr>Informationen für Dozierende</vt:lpstr>
      <vt:lpstr>Anwendung der Aufzählungszeichen/Bilder</vt:lpstr>
      <vt:lpstr>Kontakt bei Fragen zu:</vt:lpstr>
      <vt:lpstr>PowerPoint-Präsentation</vt:lpstr>
      <vt:lpstr>PowerPoint-Präsentation</vt:lpstr>
      <vt:lpstr>PowerPoint-Präsentation</vt:lpstr>
      <vt:lpstr>PowerPoint-Präsentation</vt:lpstr>
      <vt:lpstr>Dies ist eine Kapitelfolie. Bild variabel</vt:lpstr>
      <vt:lpstr>Beispielseite nur Text</vt:lpstr>
      <vt:lpstr>PowerPoint-Präsentation</vt:lpstr>
      <vt:lpstr>Beispielseite Text und Bild</vt:lpstr>
      <vt:lpstr>PowerPoint-Präsentation</vt:lpstr>
      <vt:lpstr>PowerPoint-Präsentation</vt:lpstr>
      <vt:lpstr>PowerPoint-Präsentation</vt:lpstr>
    </vt:vector>
  </TitlesOfParts>
  <Company>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Services</dc:creator>
  <cp:lastModifiedBy>Ein Microsoft Office-Anwender</cp:lastModifiedBy>
  <cp:revision>44</cp:revision>
  <dcterms:created xsi:type="dcterms:W3CDTF">2015-08-04T13:07:46Z</dcterms:created>
  <dcterms:modified xsi:type="dcterms:W3CDTF">2015-10-21T09:51:37Z</dcterms:modified>
</cp:coreProperties>
</file>