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1" r:id="rId6"/>
    <p:sldId id="258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21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23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24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39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49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96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57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4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ECE9-D519-4FFB-9E3B-3344ABDAD6F2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23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ECE9-D519-4FFB-9E3B-3344ABDAD6F2}" type="datetimeFigureOut">
              <a:rPr kumimoji="1" lang="ja-JP" altLang="en-US" smtClean="0"/>
              <a:t>2015/6/13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7F355-56BA-4C2C-B747-7ED0A78FD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07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65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66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4793" y="389744"/>
            <a:ext cx="4407109" cy="20686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Astah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091065" y="389743"/>
            <a:ext cx="357266" cy="329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58780" y="389743"/>
            <a:ext cx="1922488" cy="14840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m2t menu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-Generate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-Generate And Compile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-Setting</a:t>
            </a:r>
          </a:p>
        </p:txBody>
      </p:sp>
      <p:sp>
        <p:nvSpPr>
          <p:cNvPr id="7" name="二等辺三角形 6"/>
          <p:cNvSpPr/>
          <p:nvPr/>
        </p:nvSpPr>
        <p:spPr>
          <a:xfrm rot="5400000">
            <a:off x="4153522" y="457198"/>
            <a:ext cx="271075" cy="2535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566348" y="419097"/>
            <a:ext cx="1768840" cy="50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GenerateAction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566348" y="1072421"/>
            <a:ext cx="1768840" cy="50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SettingAction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787391" y="1072421"/>
            <a:ext cx="1768840" cy="50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SettingDialog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13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Generator Setting (Instance Mapping)</a:t>
            </a:r>
            <a:endParaRPr kumimoji="1" lang="ja-JP" altLang="en-US" dirty="0"/>
          </a:p>
        </p:txBody>
      </p:sp>
      <p:sp>
        <p:nvSpPr>
          <p:cNvPr id="16" name="コンテンツ プレースホルダー 15"/>
          <p:cNvSpPr>
            <a:spLocks noGrp="1"/>
          </p:cNvSpPr>
          <p:nvPr>
            <p:ph idx="1"/>
          </p:nvPr>
        </p:nvSpPr>
        <p:spPr>
          <a:xfrm>
            <a:off x="6057900" y="1177924"/>
            <a:ext cx="5295900" cy="5280025"/>
          </a:xfrm>
        </p:spPr>
        <p:txBody>
          <a:bodyPr/>
          <a:lstStyle/>
          <a:p>
            <a:r>
              <a:rPr kumimoji="1" lang="ja-JP" altLang="en-US" dirty="0" smtClean="0"/>
              <a:t>生成ファイルごとにテンプレートを指定する生成</a:t>
            </a:r>
            <a:endParaRPr kumimoji="1" lang="en-US" altLang="ja-JP" dirty="0" smtClean="0"/>
          </a:p>
          <a:p>
            <a:r>
              <a:rPr lang="ja-JP" altLang="en-US" dirty="0" smtClean="0"/>
              <a:t>モデルの取得や割り振りは，テンプレートファイル内で行う</a:t>
            </a: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78189" y="1646112"/>
            <a:ext cx="5489211" cy="39926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Generator Setting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38149" y="2054600"/>
            <a:ext cx="5335825" cy="3450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71187" y="2392190"/>
            <a:ext cx="1578339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algn="ctr"/>
            <a:r>
              <a:rPr kumimoji="1" lang="en-US" altLang="ja-JP" dirty="0" smtClean="0"/>
              <a:t>Setting Set</a:t>
            </a:r>
            <a:r>
              <a:rPr kumimoji="1" lang="ja-JP" altLang="en-US" dirty="0" smtClean="0"/>
              <a:t>　　▼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206364" y="2392190"/>
            <a:ext cx="633335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895568" y="2277577"/>
            <a:ext cx="1695510" cy="3834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General Setting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71187" y="2800350"/>
            <a:ext cx="5106117" cy="205740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761687" y="2933860"/>
            <a:ext cx="1943413" cy="274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algn="ctr"/>
            <a:r>
              <a:rPr lang="en-US" altLang="ja-JP" dirty="0"/>
              <a:t>Mapping Type</a:t>
            </a:r>
            <a:r>
              <a:rPr kumimoji="1" lang="ja-JP" altLang="en-US" dirty="0" smtClean="0"/>
              <a:t>　　▼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206364" y="4958005"/>
            <a:ext cx="633335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905592" y="4958005"/>
            <a:ext cx="1209676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Cancel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39512" y="2796902"/>
            <a:ext cx="187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Instance Map</a:t>
            </a:r>
            <a:endParaRPr kumimoji="1" lang="ja-JP" altLang="en-US" sz="24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97267"/>
              </p:ext>
            </p:extLst>
          </p:nvPr>
        </p:nvGraphicFramePr>
        <p:xfrm>
          <a:off x="779124" y="3329324"/>
          <a:ext cx="463107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5538"/>
                <a:gridCol w="2315538"/>
              </a:tblGrid>
              <a:tr h="209526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FileName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TemplateFile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952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952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952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76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Generator Setting (Stereotype</a:t>
            </a:r>
            <a:r>
              <a:rPr lang="ja-JP" altLang="en-US" dirty="0"/>
              <a:t> </a:t>
            </a:r>
            <a:r>
              <a:rPr kumimoji="1" lang="en-US" altLang="ja-JP" dirty="0" smtClean="0"/>
              <a:t>Mapping)</a:t>
            </a:r>
            <a:endParaRPr kumimoji="1" lang="ja-JP" altLang="en-US" dirty="0"/>
          </a:p>
        </p:txBody>
      </p:sp>
      <p:sp>
        <p:nvSpPr>
          <p:cNvPr id="16" name="コンテンツ プレースホルダー 15"/>
          <p:cNvSpPr>
            <a:spLocks noGrp="1"/>
          </p:cNvSpPr>
          <p:nvPr>
            <p:ph idx="1"/>
          </p:nvPr>
        </p:nvSpPr>
        <p:spPr>
          <a:xfrm>
            <a:off x="6057900" y="1177924"/>
            <a:ext cx="5295900" cy="5280025"/>
          </a:xfrm>
        </p:spPr>
        <p:txBody>
          <a:bodyPr/>
          <a:lstStyle/>
          <a:p>
            <a:r>
              <a:rPr kumimoji="1" lang="ja-JP" altLang="en-US" dirty="0" smtClean="0"/>
              <a:t>ステレオタイプベースのコード生成．</a:t>
            </a:r>
            <a:endParaRPr kumimoji="1" lang="en-US" altLang="ja-JP" dirty="0" smtClean="0"/>
          </a:p>
          <a:p>
            <a:r>
              <a:rPr lang="ja-JP" altLang="en-US" dirty="0" smtClean="0"/>
              <a:t>基本的に１クラス１ファイル生成される</a:t>
            </a:r>
            <a:endParaRPr lang="en-US" altLang="ja-JP" dirty="0" smtClean="0"/>
          </a:p>
          <a:p>
            <a:r>
              <a:rPr kumimoji="1" lang="ja-JP" altLang="en-US" dirty="0" smtClean="0"/>
              <a:t>ステレオタイプ無しのマッピングも指定しておきたい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473439" y="1588962"/>
            <a:ext cx="5489211" cy="39926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Generator Setting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33399" y="1997450"/>
            <a:ext cx="5335825" cy="3450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66437" y="2335040"/>
            <a:ext cx="1578339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algn="ctr"/>
            <a:r>
              <a:rPr kumimoji="1" lang="en-US" altLang="ja-JP" dirty="0" smtClean="0"/>
              <a:t>Setting Set</a:t>
            </a:r>
            <a:r>
              <a:rPr kumimoji="1" lang="ja-JP" altLang="en-US" dirty="0" smtClean="0"/>
              <a:t>　　▼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301614" y="2335040"/>
            <a:ext cx="633335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990818" y="2220427"/>
            <a:ext cx="1695510" cy="3834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General Setting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666437" y="2743200"/>
            <a:ext cx="5106117" cy="205740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56937" y="2876710"/>
            <a:ext cx="1943413" cy="274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algn="ctr"/>
            <a:r>
              <a:rPr lang="en-US" altLang="ja-JP" dirty="0"/>
              <a:t>Mapping Type</a:t>
            </a:r>
            <a:r>
              <a:rPr kumimoji="1" lang="ja-JP" altLang="en-US" dirty="0" smtClean="0"/>
              <a:t>　　▼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301614" y="4900855"/>
            <a:ext cx="633335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000842" y="4900855"/>
            <a:ext cx="1209676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Cancel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63757" y="2739752"/>
            <a:ext cx="2197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Stereotype Map</a:t>
            </a:r>
            <a:endParaRPr kumimoji="1" lang="ja-JP" altLang="en-US" sz="2400" dirty="0"/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97264"/>
              </p:ext>
            </p:extLst>
          </p:nvPr>
        </p:nvGraphicFramePr>
        <p:xfrm>
          <a:off x="856937" y="3271157"/>
          <a:ext cx="463107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5538"/>
                <a:gridCol w="2315538"/>
              </a:tblGrid>
              <a:tr h="209526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StereoType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TemplateFile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952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952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952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70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1989" y="331662"/>
            <a:ext cx="5489211" cy="39926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General Setting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1949" y="740150"/>
            <a:ext cx="5335825" cy="3450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30164" y="3643555"/>
            <a:ext cx="633335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829392" y="3643555"/>
            <a:ext cx="1209676" cy="40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Cancel</a:t>
            </a:r>
            <a:endParaRPr kumimoji="1" lang="ja-JP" altLang="en-US" dirty="0"/>
          </a:p>
        </p:txBody>
      </p:sp>
      <p:sp>
        <p:nvSpPr>
          <p:cNvPr id="16" name="コンテンツ プレースホルダー 15"/>
          <p:cNvSpPr>
            <a:spLocks noGrp="1"/>
          </p:cNvSpPr>
          <p:nvPr>
            <p:ph idx="1"/>
          </p:nvPr>
        </p:nvSpPr>
        <p:spPr>
          <a:xfrm>
            <a:off x="6362700" y="331662"/>
            <a:ext cx="5314950" cy="6240588"/>
          </a:xfrm>
        </p:spPr>
        <p:txBody>
          <a:bodyPr/>
          <a:lstStyle/>
          <a:p>
            <a:r>
              <a:rPr kumimoji="1" lang="en-US" altLang="ja-JP" dirty="0" smtClean="0"/>
              <a:t>Template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Directory</a:t>
            </a:r>
          </a:p>
          <a:p>
            <a:r>
              <a:rPr lang="en-US" altLang="ja-JP" dirty="0"/>
              <a:t>Default Distribute </a:t>
            </a:r>
            <a:r>
              <a:rPr lang="en-US" altLang="ja-JP" dirty="0" smtClean="0"/>
              <a:t>Directory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452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Code Generation (stereotype 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19100" y="2305050"/>
            <a:ext cx="2705100" cy="2419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Astah</a:t>
            </a:r>
            <a:endParaRPr kumimoji="1" lang="ja-JP" altLang="en-US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4210050" y="1866900"/>
            <a:ext cx="1714500" cy="85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Class</a:t>
            </a:r>
            <a:endParaRPr kumimoji="1" lang="ja-JP" altLang="en-US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4591050" y="2590800"/>
            <a:ext cx="1714500" cy="85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StateMachine</a:t>
            </a:r>
            <a:endParaRPr kumimoji="1" lang="ja-JP" altLang="en-US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4210050" y="4171950"/>
            <a:ext cx="1714500" cy="85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&lt;&lt;</a:t>
            </a:r>
            <a:r>
              <a:rPr lang="en-US" altLang="ja-JP" dirty="0" err="1" smtClean="0"/>
              <a:t>sSereotype</a:t>
            </a:r>
            <a:r>
              <a:rPr lang="en-US" altLang="ja-JP" dirty="0" smtClean="0"/>
              <a:t>&gt;&gt;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Class</a:t>
            </a:r>
            <a:endParaRPr kumimoji="1" lang="ja-JP" altLang="en-US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4591050" y="4886325"/>
            <a:ext cx="1714500" cy="85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StateMachine</a:t>
            </a:r>
            <a:endParaRPr kumimoji="1" lang="ja-JP" altLang="en-US" dirty="0" smtClean="0"/>
          </a:p>
        </p:txBody>
      </p:sp>
      <p:sp>
        <p:nvSpPr>
          <p:cNvPr id="13" name="メモ 12"/>
          <p:cNvSpPr/>
          <p:nvPr/>
        </p:nvSpPr>
        <p:spPr>
          <a:xfrm>
            <a:off x="7943850" y="1924050"/>
            <a:ext cx="3409950" cy="120015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DefaultTemplate.groovy</a:t>
            </a:r>
            <a:endParaRPr kumimoji="1" lang="ja-JP" altLang="en-US" dirty="0" smtClean="0"/>
          </a:p>
        </p:txBody>
      </p:sp>
      <p:sp>
        <p:nvSpPr>
          <p:cNvPr id="14" name="メモ 13"/>
          <p:cNvSpPr/>
          <p:nvPr/>
        </p:nvSpPr>
        <p:spPr>
          <a:xfrm>
            <a:off x="7943850" y="4171950"/>
            <a:ext cx="3409950" cy="120015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 smtClean="0"/>
              <a:t>Stereotype.groovy</a:t>
            </a:r>
            <a:endParaRPr kumimoji="1" lang="ja-JP" altLang="en-US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02268" y="1162347"/>
            <a:ext cx="4721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ステレオタイプ</a:t>
            </a:r>
            <a:r>
              <a:rPr lang="ja-JP" altLang="en-US" dirty="0"/>
              <a:t>ごとに</a:t>
            </a:r>
            <a:r>
              <a:rPr lang="ja-JP" altLang="en-US" dirty="0" smtClean="0"/>
              <a:t>，クラスとステートマシンの</a:t>
            </a:r>
            <a:endParaRPr lang="en-US" altLang="ja-JP" dirty="0" smtClean="0"/>
          </a:p>
          <a:p>
            <a:r>
              <a:rPr kumimoji="1" lang="ja-JP" altLang="en-US" dirty="0"/>
              <a:t>セット</a:t>
            </a:r>
            <a:r>
              <a:rPr kumimoji="1" lang="ja-JP" altLang="en-US" dirty="0" smtClean="0"/>
              <a:t>を渡す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796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Tasks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とりあえず，クラスとステートマシンのセットを渡す部分のみを作って，</a:t>
            </a:r>
            <a:r>
              <a:rPr kumimoji="1" lang="en-US" altLang="ja-JP" dirty="0" smtClean="0"/>
              <a:t>Groovy</a:t>
            </a:r>
            <a:r>
              <a:rPr kumimoji="1" lang="ja-JP" altLang="en-US" dirty="0" smtClean="0"/>
              <a:t>側の処理に任せるところまで作ってしまう．（テンプレファイル固定．）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ステレオタイプーテンプレファイルのマッピングを考慮した作りに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設定をファイルに保存</a:t>
            </a:r>
            <a:endParaRPr kumimoji="1" lang="en-US" altLang="ja-JP" dirty="0" smtClean="0"/>
          </a:p>
          <a:p>
            <a:r>
              <a:rPr kumimoji="1" lang="ja-JP" altLang="en-US" dirty="0" smtClean="0"/>
              <a:t>設定画面から変更出来るように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659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生成コード検討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1177924"/>
            <a:ext cx="10515600" cy="5387767"/>
          </a:xfrm>
        </p:spPr>
        <p:txBody>
          <a:bodyPr/>
          <a:lstStyle/>
          <a:p>
            <a:r>
              <a:rPr lang="ja-JP" altLang="en-US" dirty="0" smtClean="0"/>
              <a:t>クラス</a:t>
            </a:r>
            <a:r>
              <a:rPr lang="ja-JP" altLang="en-US" dirty="0"/>
              <a:t>ごとに</a:t>
            </a:r>
            <a:r>
              <a:rPr lang="ja-JP" altLang="en-US" dirty="0" smtClean="0"/>
              <a:t>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cpp</a:t>
            </a:r>
            <a:r>
              <a:rPr lang="en-US" altLang="ja-JP" dirty="0" smtClean="0"/>
              <a:t>, .h</a:t>
            </a:r>
            <a:r>
              <a:rPr lang="ja-JP" altLang="en-US" dirty="0" smtClean="0"/>
              <a:t>生成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ステートマシンをもつ場合は，状態遷移コードも生成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メインルーチン</a:t>
            </a:r>
            <a:r>
              <a:rPr kumimoji="1" lang="en-US" altLang="ja-JP" dirty="0" err="1" smtClean="0"/>
              <a:t>ino</a:t>
            </a:r>
            <a:r>
              <a:rPr lang="ja-JP" altLang="en-US" dirty="0" smtClean="0"/>
              <a:t>生成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各クラスのインスタンス生成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各クラスの</a:t>
            </a:r>
            <a:r>
              <a:rPr kumimoji="1" lang="en-US" altLang="ja-JP" dirty="0" err="1" smtClean="0"/>
              <a:t>doAction</a:t>
            </a:r>
            <a:r>
              <a:rPr kumimoji="1" lang="ja-JP" altLang="en-US" dirty="0" smtClean="0"/>
              <a:t>を生成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イベントモデルはどうしよう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Event Dispatcher</a:t>
            </a:r>
            <a:r>
              <a:rPr kumimoji="1" lang="ja-JP" altLang="en-US" dirty="0" smtClean="0"/>
              <a:t>：各インスタンスの</a:t>
            </a:r>
            <a:r>
              <a:rPr kumimoji="1" lang="en-US" altLang="ja-JP" dirty="0" smtClean="0"/>
              <a:t>transition</a:t>
            </a:r>
            <a:r>
              <a:rPr kumimoji="1" lang="ja-JP" altLang="en-US" dirty="0" smtClean="0"/>
              <a:t>をコールバック登録？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インスタンスの</a:t>
            </a:r>
            <a:r>
              <a:rPr lang="en-US" altLang="ja-JP" dirty="0" smtClean="0"/>
              <a:t>transition</a:t>
            </a:r>
            <a:r>
              <a:rPr lang="ja-JP" altLang="en-US" dirty="0" smtClean="0"/>
              <a:t>呼び出し？</a:t>
            </a:r>
            <a:endParaRPr lang="en-US" altLang="ja-JP" dirty="0" smtClean="0"/>
          </a:p>
          <a:p>
            <a:pPr lvl="1"/>
            <a:r>
              <a:rPr lang="en-US" altLang="ja-JP" dirty="0"/>
              <a:t>【</a:t>
            </a:r>
            <a:r>
              <a:rPr kumimoji="1" lang="ja-JP" altLang="en-US" dirty="0" smtClean="0"/>
              <a:t>採</a:t>
            </a:r>
            <a:r>
              <a:rPr kumimoji="1" lang="en-US" altLang="ja-JP" dirty="0" smtClean="0"/>
              <a:t>】</a:t>
            </a:r>
            <a:r>
              <a:rPr kumimoji="1" lang="en-US" altLang="ja-JP" dirty="0" err="1" smtClean="0"/>
              <a:t>Signleton</a:t>
            </a:r>
            <a:r>
              <a:rPr kumimoji="1" lang="ja-JP" altLang="en-US" dirty="0" smtClean="0"/>
              <a:t>？</a:t>
            </a:r>
            <a:r>
              <a:rPr kumimoji="1" lang="en-US" altLang="ja-JP" dirty="0" smtClean="0"/>
              <a:t>transition</a:t>
            </a:r>
            <a:r>
              <a:rPr kumimoji="1" lang="ja-JP" altLang="en-US" dirty="0" smtClean="0"/>
              <a:t>のオーバーロード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Event </a:t>
            </a:r>
            <a:r>
              <a:rPr lang="en-US" altLang="ja-JP" dirty="0" smtClean="0"/>
              <a:t>Dispatcher</a:t>
            </a:r>
            <a:r>
              <a:rPr lang="ja-JP" altLang="en-US" dirty="0" smtClean="0"/>
              <a:t>が依存関係的には少なめ，生成ルールは多少複雑？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4356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0" rIns="0" rtlCol="0" anchor="ctr"/>
      <a:lstStyle>
        <a:defPPr algn="ctr">
          <a:defRPr kumimoji="1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16026</TotalTime>
  <Words>260</Words>
  <Application>Microsoft Office PowerPoint</Application>
  <PresentationFormat>ワイド画面</PresentationFormat>
  <Paragraphs>68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Generator Setting (Instance Mapping)</vt:lpstr>
      <vt:lpstr>Generator Setting (Stereotype Mapping)</vt:lpstr>
      <vt:lpstr>PowerPoint プレゼンテーション</vt:lpstr>
      <vt:lpstr>Code Generation (stereotype )</vt:lpstr>
      <vt:lpstr>Tasks</vt:lpstr>
      <vt:lpstr>生成コード検討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細合晋太郎</dc:creator>
  <cp:lastModifiedBy>細合晋太郎</cp:lastModifiedBy>
  <cp:revision>10</cp:revision>
  <dcterms:created xsi:type="dcterms:W3CDTF">2015-05-23T11:01:19Z</dcterms:created>
  <dcterms:modified xsi:type="dcterms:W3CDTF">2015-06-13T17:03:15Z</dcterms:modified>
</cp:coreProperties>
</file>