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05" autoAdjust="0"/>
    <p:restoredTop sz="94660"/>
  </p:normalViewPr>
  <p:slideViewPr>
    <p:cSldViewPr snapToGrid="0">
      <p:cViewPr>
        <p:scale>
          <a:sx n="189" d="100"/>
          <a:sy n="189" d="100"/>
        </p:scale>
        <p:origin x="52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6695A-F340-40D2-BC92-33D50ADE7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7425EF-48F8-4846-8983-D3E96549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B97660-B4A2-458A-B4EA-DC77AF94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DF277-9E9E-4C7E-85BE-A8AE19A5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2EBAB2-25EE-48EB-AC10-EF51B778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2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DE4BD-39D8-4710-BC41-E4665878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9F6024-CF68-4703-9362-3DA1D69C3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C985D-6AF6-415E-8757-FC5CA5C6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FD09D-EFF3-48F1-BBA3-A298D4C2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C5A96-7B19-47BF-8526-6BD319F6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31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82B0B7-0E62-4DDC-B9BE-68D45BDF2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5BB9A5-FA29-4021-9AE3-291D2A0BA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629870-0200-4ADA-A372-8B425AC7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6D378-0BEE-478F-80E5-3F8FC659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D3AFE-772F-4DE1-B532-D72E3F0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E6336-C306-47E3-8EC2-299BB000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A32B3-8419-44AC-9216-55E5B0D6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F66B2-C51B-48E3-ACA9-0149F53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6AF89-62FB-41F3-98C1-D2640A0E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59498-23A0-4764-9C5F-222CB139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8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0A2DE-50E0-4680-955F-F257DD34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D48C37-2154-4A61-A13E-2853664C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1362DD-1C08-4110-ABF0-E42BBB0E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6CF70-8ED9-46B0-863D-94BC6C9E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5EBD4-1F36-4EC9-A6A2-41B472EA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9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944C6-952D-43FC-9109-ADB4F566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0593E9-F52E-43A7-B7CA-24E2A04C4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7AB507-D1D6-4AF7-80D6-53939DA3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F1611C-A4C6-4F32-B506-26A18B35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D0B876-A1C5-4182-BEE6-4FCC9378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655977-4EF4-4CE2-8375-C83DCE7D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25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EAB3D-3376-4A91-BEDE-20CA24CD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D16C3F-533D-423F-934B-9D1A97799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FDEB86-B396-4510-8DF5-ACC173FD2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F274B4-CDA4-4163-8DD2-E82DE1D6C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7C683F-A7B2-4D43-9308-66D83E04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8CD296-B79E-4337-A369-9038CC09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A080AC-9D09-42E2-BF57-5404468E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8940A2-C64C-4E53-A009-242E0026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0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0D9FC-ADB2-4F1F-83FC-D6907528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2F3ACA-F62D-481D-9A94-1F883EEF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BE73C1-1840-48CB-8545-FF31EFA2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6F2910-021A-4DD0-BBD3-F8483545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7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909F96-F641-44F4-8586-FC46F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90218B-460D-481D-A0EB-5A784CB5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05915-73A6-460B-815D-109B32FD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0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140E4-4CDB-4E53-AF30-B1EEC291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457A3-C7AC-4E79-9425-EA6ED5F7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58B15D-2BCE-43CF-98A7-3453B7986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5BD03F-60CC-444D-83EC-55BFE305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792F81-4AC1-431A-9018-CCFB651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80DD71-4E5B-450D-9949-4B3D9FB0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0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69CF2-5FDF-451C-B2DB-9F9C81BC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29AD6B-5EA8-4C47-A2B6-78F335A47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ED1841-FFEA-4606-8C0C-E1C934EB0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503372-AAD2-4FD5-8AD8-4BFF4987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0915C-1A55-4181-9CF8-7D1F4F86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AC6FBE-A2EB-44C8-B696-8E195A85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33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3B28DF-6467-45C2-92D3-E027CF89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C0028-25E4-4ED6-9F5E-F2CF79113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E66E2E-C81C-4911-8102-C53B3FDC3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BBE2-0B2D-48EC-ABEC-0FA514BE10AA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76A84-DF2D-4845-8765-1F28FC40D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B1155-603F-4619-AE15-4B03233D6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6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F6D7A74-78A8-3E43-90C1-7A099A91CE6D}"/>
              </a:ext>
            </a:extLst>
          </p:cNvPr>
          <p:cNvGrpSpPr/>
          <p:nvPr/>
        </p:nvGrpSpPr>
        <p:grpSpPr>
          <a:xfrm>
            <a:off x="93585" y="867971"/>
            <a:ext cx="12098415" cy="5186591"/>
            <a:chOff x="93585" y="867971"/>
            <a:chExt cx="12098415" cy="5186591"/>
          </a:xfrm>
        </p:grpSpPr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8E47D0CC-B0C9-6344-B550-E2AA6C254E66}"/>
                </a:ext>
              </a:extLst>
            </p:cNvPr>
            <p:cNvGrpSpPr/>
            <p:nvPr/>
          </p:nvGrpSpPr>
          <p:grpSpPr>
            <a:xfrm>
              <a:off x="93585" y="867971"/>
              <a:ext cx="12098415" cy="5186591"/>
              <a:chOff x="93585" y="867971"/>
              <a:chExt cx="12098415" cy="5186591"/>
            </a:xfrm>
          </p:grpSpPr>
          <p:pic>
            <p:nvPicPr>
              <p:cNvPr id="3" name="図 2" descr="カレンダー&#10;&#10;自動的に生成された説明">
                <a:extLst>
                  <a:ext uri="{FF2B5EF4-FFF2-40B4-BE49-F238E27FC236}">
                    <a16:creationId xmlns:a16="http://schemas.microsoft.com/office/drawing/2014/main" id="{1D87ECDA-D595-0548-A6D9-9F82D4B5E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85" y="867971"/>
                <a:ext cx="9160030" cy="4817259"/>
              </a:xfrm>
              <a:prstGeom prst="rect">
                <a:avLst/>
              </a:prstGeom>
            </p:spPr>
          </p:pic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D6695DE-6807-5449-B8CF-C0678AD7CB7B}"/>
                  </a:ext>
                </a:extLst>
              </p:cNvPr>
              <p:cNvSpPr txBox="1"/>
              <p:nvPr/>
            </p:nvSpPr>
            <p:spPr>
              <a:xfrm>
                <a:off x="1081377" y="568523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プレーヤー</a:t>
                </a: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1F4AAB6-D03C-D744-95B9-E9C4C92B9B32}"/>
                  </a:ext>
                </a:extLst>
              </p:cNvPr>
              <p:cNvSpPr txBox="1"/>
              <p:nvPr/>
            </p:nvSpPr>
            <p:spPr>
              <a:xfrm>
                <a:off x="10622340" y="234905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スコアシート</a:t>
                </a: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90A0440-E9D9-5640-8EE4-21F900FDAF64}"/>
                  </a:ext>
                </a:extLst>
              </p:cNvPr>
              <p:cNvSpPr txBox="1"/>
              <p:nvPr/>
            </p:nvSpPr>
            <p:spPr>
              <a:xfrm>
                <a:off x="9638066" y="450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ゲーム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81FCA99-8AD8-494B-8B97-3940A257EFDB}"/>
                  </a:ext>
                </a:extLst>
              </p:cNvPr>
              <p:cNvSpPr txBox="1"/>
              <p:nvPr/>
            </p:nvSpPr>
            <p:spPr>
              <a:xfrm>
                <a:off x="9316268" y="160315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トータル</a:t>
                </a:r>
              </a:p>
            </p:txBody>
          </p:sp>
          <p:sp>
            <p:nvSpPr>
              <p:cNvPr id="8" name="角丸四角形 7">
                <a:extLst>
                  <a:ext uri="{FF2B5EF4-FFF2-40B4-BE49-F238E27FC236}">
                    <a16:creationId xmlns:a16="http://schemas.microsoft.com/office/drawing/2014/main" id="{074FDD26-6EFE-F74E-B2D1-F5ADD9840ADE}"/>
                  </a:ext>
                </a:extLst>
              </p:cNvPr>
              <p:cNvSpPr/>
              <p:nvPr/>
            </p:nvSpPr>
            <p:spPr>
              <a:xfrm>
                <a:off x="297154" y="3025667"/>
                <a:ext cx="709704" cy="530749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37AE323A-BE3D-4C48-8952-551639621DC4}"/>
                  </a:ext>
                </a:extLst>
              </p:cNvPr>
              <p:cNvCxnSpPr>
                <a:cxnSpLocks/>
                <a:stCxn id="7" idx="1"/>
                <a:endCxn id="8" idx="2"/>
              </p:cNvCxnSpPr>
              <p:nvPr/>
            </p:nvCxnSpPr>
            <p:spPr>
              <a:xfrm flipH="1" flipV="1">
                <a:off x="652006" y="3556416"/>
                <a:ext cx="429371" cy="231348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角丸四角形 38">
                <a:extLst>
                  <a:ext uri="{FF2B5EF4-FFF2-40B4-BE49-F238E27FC236}">
                    <a16:creationId xmlns:a16="http://schemas.microsoft.com/office/drawing/2014/main" id="{9C8F5DCC-D24F-E443-AE1D-87CA86B11A57}"/>
                  </a:ext>
                </a:extLst>
              </p:cNvPr>
              <p:cNvSpPr/>
              <p:nvPr/>
            </p:nvSpPr>
            <p:spPr>
              <a:xfrm>
                <a:off x="8234573" y="2268345"/>
                <a:ext cx="858741" cy="530749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643F1A26-BFE3-DC4A-876A-320228810941}"/>
                  </a:ext>
                </a:extLst>
              </p:cNvPr>
              <p:cNvCxnSpPr>
                <a:cxnSpLocks/>
                <a:stCxn id="37" idx="1"/>
                <a:endCxn id="39" idx="0"/>
              </p:cNvCxnSpPr>
              <p:nvPr/>
            </p:nvCxnSpPr>
            <p:spPr>
              <a:xfrm flipH="1">
                <a:off x="8663944" y="1787821"/>
                <a:ext cx="652324" cy="48052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5559148-C4F3-B043-949C-1CE445ED5F81}"/>
                  </a:ext>
                </a:extLst>
              </p:cNvPr>
              <p:cNvSpPr txBox="1"/>
              <p:nvPr/>
            </p:nvSpPr>
            <p:spPr>
              <a:xfrm>
                <a:off x="3241858" y="567140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フレーム</a:t>
                </a:r>
              </a:p>
            </p:txBody>
          </p:sp>
          <p:sp>
            <p:nvSpPr>
              <p:cNvPr id="44" name="角丸四角形 43">
                <a:extLst>
                  <a:ext uri="{FF2B5EF4-FFF2-40B4-BE49-F238E27FC236}">
                    <a16:creationId xmlns:a16="http://schemas.microsoft.com/office/drawing/2014/main" id="{C2808ED8-17B6-1F45-A5FF-27E33FAF9CEE}"/>
                  </a:ext>
                </a:extLst>
              </p:cNvPr>
              <p:cNvSpPr/>
              <p:nvPr/>
            </p:nvSpPr>
            <p:spPr>
              <a:xfrm>
                <a:off x="2509015" y="4812079"/>
                <a:ext cx="653286" cy="727661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CDF3D3D5-C0C1-1941-956F-4148388896EE}"/>
                  </a:ext>
                </a:extLst>
              </p:cNvPr>
              <p:cNvCxnSpPr>
                <a:cxnSpLocks/>
                <a:stCxn id="41" idx="1"/>
                <a:endCxn id="44" idx="2"/>
              </p:cNvCxnSpPr>
              <p:nvPr/>
            </p:nvCxnSpPr>
            <p:spPr>
              <a:xfrm flipH="1" flipV="1">
                <a:off x="2835658" y="5539740"/>
                <a:ext cx="406200" cy="31633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1070EA2-01A1-F741-A999-B861501C496C}"/>
                  </a:ext>
                </a:extLst>
              </p:cNvPr>
              <p:cNvSpPr txBox="1"/>
              <p:nvPr/>
            </p:nvSpPr>
            <p:spPr>
              <a:xfrm>
                <a:off x="9464996" y="279909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スコア</a:t>
                </a:r>
              </a:p>
            </p:txBody>
          </p:sp>
          <p:sp>
            <p:nvSpPr>
              <p:cNvPr id="47" name="角丸四角形 46">
                <a:extLst>
                  <a:ext uri="{FF2B5EF4-FFF2-40B4-BE49-F238E27FC236}">
                    <a16:creationId xmlns:a16="http://schemas.microsoft.com/office/drawing/2014/main" id="{89734CAC-8573-0849-B415-747BF7ADAD85}"/>
                  </a:ext>
                </a:extLst>
              </p:cNvPr>
              <p:cNvSpPr/>
              <p:nvPr/>
            </p:nvSpPr>
            <p:spPr>
              <a:xfrm>
                <a:off x="208156" y="2969939"/>
                <a:ext cx="8885157" cy="642206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C7470E72-5545-614E-AF7C-A0F649F8BA74}"/>
                  </a:ext>
                </a:extLst>
              </p:cNvPr>
              <p:cNvCxnSpPr>
                <a:cxnSpLocks/>
                <a:stCxn id="46" idx="1"/>
                <a:endCxn id="47" idx="3"/>
              </p:cNvCxnSpPr>
              <p:nvPr/>
            </p:nvCxnSpPr>
            <p:spPr>
              <a:xfrm flipH="1">
                <a:off x="9093313" y="2983760"/>
                <a:ext cx="371683" cy="30728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右中かっこ 20">
                <a:extLst>
                  <a:ext uri="{FF2B5EF4-FFF2-40B4-BE49-F238E27FC236}">
                    <a16:creationId xmlns:a16="http://schemas.microsoft.com/office/drawing/2014/main" id="{674454C1-5D6A-294A-A2F2-D438B18DDF61}"/>
                  </a:ext>
                </a:extLst>
              </p:cNvPr>
              <p:cNvSpPr/>
              <p:nvPr/>
            </p:nvSpPr>
            <p:spPr>
              <a:xfrm>
                <a:off x="9298972" y="3744851"/>
                <a:ext cx="339094" cy="1814945"/>
              </a:xfrm>
              <a:prstGeom prst="rightBrace">
                <a:avLst>
                  <a:gd name="adj1" fmla="val 42041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右中かっこ 54">
                <a:extLst>
                  <a:ext uri="{FF2B5EF4-FFF2-40B4-BE49-F238E27FC236}">
                    <a16:creationId xmlns:a16="http://schemas.microsoft.com/office/drawing/2014/main" id="{9389820A-7E9D-BF46-BA7D-1F46D6920BC2}"/>
                  </a:ext>
                </a:extLst>
              </p:cNvPr>
              <p:cNvSpPr/>
              <p:nvPr/>
            </p:nvSpPr>
            <p:spPr>
              <a:xfrm>
                <a:off x="10342159" y="947284"/>
                <a:ext cx="339094" cy="4687514"/>
              </a:xfrm>
              <a:prstGeom prst="rightBrace">
                <a:avLst>
                  <a:gd name="adj1" fmla="val 42041"/>
                  <a:gd name="adj2" fmla="val 33744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角丸四角形 62">
                <a:extLst>
                  <a:ext uri="{FF2B5EF4-FFF2-40B4-BE49-F238E27FC236}">
                    <a16:creationId xmlns:a16="http://schemas.microsoft.com/office/drawing/2014/main" id="{5E607FD4-7966-294D-8ABB-1B008AC488A0}"/>
                  </a:ext>
                </a:extLst>
              </p:cNvPr>
              <p:cNvSpPr/>
              <p:nvPr/>
            </p:nvSpPr>
            <p:spPr>
              <a:xfrm>
                <a:off x="1179725" y="1257072"/>
                <a:ext cx="2188315" cy="530749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7F9D969D-9C64-2C42-8FE7-CE4505DB6F3D}"/>
                  </a:ext>
                </a:extLst>
              </p:cNvPr>
              <p:cNvCxnSpPr>
                <a:cxnSpLocks/>
                <a:stCxn id="67" idx="1"/>
                <a:endCxn id="63" idx="3"/>
              </p:cNvCxnSpPr>
              <p:nvPr/>
            </p:nvCxnSpPr>
            <p:spPr>
              <a:xfrm flipH="1">
                <a:off x="3368040" y="1522446"/>
                <a:ext cx="541020" cy="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2C09A23-E564-474B-8F2D-61497B238496}"/>
                  </a:ext>
                </a:extLst>
              </p:cNvPr>
              <p:cNvSpPr txBox="1"/>
              <p:nvPr/>
            </p:nvSpPr>
            <p:spPr>
              <a:xfrm>
                <a:off x="3909060" y="1337780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C00000"/>
                    </a:solidFill>
                  </a:rPr>
                  <a:t>プレイ開始日時</a:t>
                </a:r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9DB24C5-C9D5-8C4F-BC00-15B589B7DA29}"/>
                  </a:ext>
                </a:extLst>
              </p:cNvPr>
              <p:cNvSpPr txBox="1"/>
              <p:nvPr/>
            </p:nvSpPr>
            <p:spPr>
              <a:xfrm>
                <a:off x="5484308" y="448649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C00000"/>
                    </a:solidFill>
                  </a:rPr>
                  <a:t>ターン</a:t>
                </a:r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59D5A6BD-2168-884A-B207-92D78826B1DC}"/>
                </a:ext>
              </a:extLst>
            </p:cNvPr>
            <p:cNvSpPr/>
            <p:nvPr/>
          </p:nvSpPr>
          <p:spPr>
            <a:xfrm rot="1138119">
              <a:off x="5174445" y="4216051"/>
              <a:ext cx="261692" cy="872545"/>
            </a:xfrm>
            <a:custGeom>
              <a:avLst/>
              <a:gdLst>
                <a:gd name="connsiteX0" fmla="*/ 0 w 237902"/>
                <a:gd name="connsiteY0" fmla="*/ 0 h 721112"/>
                <a:gd name="connsiteX1" fmla="*/ 237893 w 237902"/>
                <a:gd name="connsiteY1" fmla="*/ 349405 h 721112"/>
                <a:gd name="connsiteX2" fmla="*/ 7434 w 237902"/>
                <a:gd name="connsiteY2" fmla="*/ 721112 h 7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902" h="721112">
                  <a:moveTo>
                    <a:pt x="0" y="0"/>
                  </a:moveTo>
                  <a:cubicBezTo>
                    <a:pt x="118327" y="114610"/>
                    <a:pt x="236654" y="229220"/>
                    <a:pt x="237893" y="349405"/>
                  </a:cubicBezTo>
                  <a:cubicBezTo>
                    <a:pt x="239132" y="469590"/>
                    <a:pt x="123283" y="595351"/>
                    <a:pt x="7434" y="721112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ADAE9F5A-786A-704E-8F29-5257D564EE7F}"/>
                </a:ext>
              </a:extLst>
            </p:cNvPr>
            <p:cNvSpPr/>
            <p:nvPr/>
          </p:nvSpPr>
          <p:spPr>
            <a:xfrm rot="1470131">
              <a:off x="4784040" y="4187194"/>
              <a:ext cx="261692" cy="959800"/>
            </a:xfrm>
            <a:custGeom>
              <a:avLst/>
              <a:gdLst>
                <a:gd name="connsiteX0" fmla="*/ 0 w 237902"/>
                <a:gd name="connsiteY0" fmla="*/ 0 h 721112"/>
                <a:gd name="connsiteX1" fmla="*/ 237893 w 237902"/>
                <a:gd name="connsiteY1" fmla="*/ 349405 h 721112"/>
                <a:gd name="connsiteX2" fmla="*/ 7434 w 237902"/>
                <a:gd name="connsiteY2" fmla="*/ 721112 h 7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902" h="721112">
                  <a:moveTo>
                    <a:pt x="0" y="0"/>
                  </a:moveTo>
                  <a:cubicBezTo>
                    <a:pt x="118327" y="114610"/>
                    <a:pt x="236654" y="229220"/>
                    <a:pt x="237893" y="349405"/>
                  </a:cubicBezTo>
                  <a:cubicBezTo>
                    <a:pt x="239132" y="469590"/>
                    <a:pt x="123283" y="595351"/>
                    <a:pt x="7434" y="721112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30005C-974F-304A-86E6-E6AD55118F95}"/>
              </a:ext>
            </a:extLst>
          </p:cNvPr>
          <p:cNvSpPr txBox="1"/>
          <p:nvPr/>
        </p:nvSpPr>
        <p:spPr>
          <a:xfrm>
            <a:off x="93585" y="14922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scoresheet02.png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34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2C4208C-FB45-2B47-BC6C-318CF4A1BF3F}"/>
              </a:ext>
            </a:extLst>
          </p:cNvPr>
          <p:cNvGrpSpPr/>
          <p:nvPr/>
        </p:nvGrpSpPr>
        <p:grpSpPr>
          <a:xfrm>
            <a:off x="982439" y="792203"/>
            <a:ext cx="7705320" cy="2428795"/>
            <a:chOff x="982439" y="792203"/>
            <a:chExt cx="7705320" cy="2428795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9042AD7-AA91-CC4B-BC1D-C4382BE84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659" y="1352550"/>
              <a:ext cx="3213100" cy="1308100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11" name="図 10" descr="テキスト&#10;&#10;中程度の精度で自動的に生成された説明">
              <a:extLst>
                <a:ext uri="{FF2B5EF4-FFF2-40B4-BE49-F238E27FC236}">
                  <a16:creationId xmlns:a16="http://schemas.microsoft.com/office/drawing/2014/main" id="{21181FD7-4137-5F4A-ACB9-985A036F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39" y="792203"/>
              <a:ext cx="4021707" cy="2428795"/>
            </a:xfrm>
            <a:prstGeom prst="rect">
              <a:avLst/>
            </a:prstGeom>
          </p:spPr>
        </p:pic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97192BB9-F361-3F43-8B28-E147AB53C40D}"/>
                </a:ext>
              </a:extLst>
            </p:cNvPr>
            <p:cNvSpPr/>
            <p:nvPr/>
          </p:nvSpPr>
          <p:spPr>
            <a:xfrm>
              <a:off x="1601962" y="1480920"/>
              <a:ext cx="1446037" cy="45729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C36815EE-AC2D-0B4C-A9E8-6580B7582979}"/>
                </a:ext>
              </a:extLst>
            </p:cNvPr>
            <p:cNvSpPr/>
            <p:nvPr/>
          </p:nvSpPr>
          <p:spPr>
            <a:xfrm>
              <a:off x="7506486" y="1414586"/>
              <a:ext cx="1043545" cy="116449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F0B48CF9-DA49-BF41-9F62-790E249AB319}"/>
                </a:ext>
              </a:extLst>
            </p:cNvPr>
            <p:cNvSpPr/>
            <p:nvPr/>
          </p:nvSpPr>
          <p:spPr>
            <a:xfrm>
              <a:off x="5574227" y="1417518"/>
              <a:ext cx="1147004" cy="116156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角丸四角形 14">
              <a:extLst>
                <a:ext uri="{FF2B5EF4-FFF2-40B4-BE49-F238E27FC236}">
                  <a16:creationId xmlns:a16="http://schemas.microsoft.com/office/drawing/2014/main" id="{0ED84A55-E917-9F4B-8DA8-5281632E4F19}"/>
                </a:ext>
              </a:extLst>
            </p:cNvPr>
            <p:cNvSpPr/>
            <p:nvPr/>
          </p:nvSpPr>
          <p:spPr>
            <a:xfrm>
              <a:off x="1601962" y="1968990"/>
              <a:ext cx="1446037" cy="45729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 27">
              <a:extLst>
                <a:ext uri="{FF2B5EF4-FFF2-40B4-BE49-F238E27FC236}">
                  <a16:creationId xmlns:a16="http://schemas.microsoft.com/office/drawing/2014/main" id="{DC7C1939-0051-3F41-A322-DC6BE2A01AB1}"/>
                </a:ext>
              </a:extLst>
            </p:cNvPr>
            <p:cNvSpPr/>
            <p:nvPr/>
          </p:nvSpPr>
          <p:spPr>
            <a:xfrm>
              <a:off x="3063240" y="933994"/>
              <a:ext cx="4513217" cy="777240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46C3A300-A606-5343-88EB-388BC6BA3B27}"/>
                </a:ext>
              </a:extLst>
            </p:cNvPr>
            <p:cNvSpPr/>
            <p:nvPr/>
          </p:nvSpPr>
          <p:spPr>
            <a:xfrm>
              <a:off x="3048000" y="1776202"/>
              <a:ext cx="2526228" cy="421435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0EAA47C-280E-F548-B9CD-BF18C39FE68D}"/>
              </a:ext>
            </a:extLst>
          </p:cNvPr>
          <p:cNvSpPr txBox="1"/>
          <p:nvPr/>
        </p:nvSpPr>
        <p:spPr>
          <a:xfrm>
            <a:off x="364187" y="22281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class_rule01.png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380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31F35D-0B54-344D-9D5B-14E8C18EF6DA}"/>
              </a:ext>
            </a:extLst>
          </p:cNvPr>
          <p:cNvGrpSpPr/>
          <p:nvPr/>
        </p:nvGrpSpPr>
        <p:grpSpPr>
          <a:xfrm>
            <a:off x="956836" y="906584"/>
            <a:ext cx="6331490" cy="2321169"/>
            <a:chOff x="956836" y="906584"/>
            <a:chExt cx="6331490" cy="232116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9042AD7-AA91-CC4B-BC1D-C4382BE84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1" t="11165" r="63102" b="11165"/>
            <a:stretch/>
          </p:blipFill>
          <p:spPr>
            <a:xfrm>
              <a:off x="5502268" y="1167214"/>
              <a:ext cx="1786058" cy="1799907"/>
            </a:xfrm>
            <a:prstGeom prst="rect">
              <a:avLst/>
            </a:prstGeom>
          </p:spPr>
        </p:pic>
        <p:pic>
          <p:nvPicPr>
            <p:cNvPr id="6" name="図 5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370B02D8-1223-1A4B-9928-C436578CB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40" b="15214"/>
            <a:stretch/>
          </p:blipFill>
          <p:spPr>
            <a:xfrm>
              <a:off x="956836" y="906584"/>
              <a:ext cx="4010388" cy="2321169"/>
            </a:xfrm>
            <a:prstGeom prst="rect">
              <a:avLst/>
            </a:prstGeom>
          </p:spPr>
        </p:pic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F3301133-AE1B-F047-9068-AD33D1F3CB57}"/>
                </a:ext>
              </a:extLst>
            </p:cNvPr>
            <p:cNvSpPr/>
            <p:nvPr/>
          </p:nvSpPr>
          <p:spPr>
            <a:xfrm>
              <a:off x="1617593" y="1095308"/>
              <a:ext cx="1446037" cy="41572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4BE409E2-8637-884D-83FA-050DB3AB8AF4}"/>
                </a:ext>
              </a:extLst>
            </p:cNvPr>
            <p:cNvSpPr/>
            <p:nvPr/>
          </p:nvSpPr>
          <p:spPr>
            <a:xfrm>
              <a:off x="5564777" y="1787138"/>
              <a:ext cx="1658983" cy="107362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8A371933-9FE8-1A4B-B219-0D8E6C9FFDB1}"/>
                </a:ext>
              </a:extLst>
            </p:cNvPr>
            <p:cNvSpPr/>
            <p:nvPr/>
          </p:nvSpPr>
          <p:spPr>
            <a:xfrm rot="1136219">
              <a:off x="3069931" y="1303306"/>
              <a:ext cx="2593014" cy="352417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1AE8AAC8-E74C-6F44-9725-E07ABD13EA1F}"/>
                </a:ext>
              </a:extLst>
            </p:cNvPr>
            <p:cNvSpPr/>
            <p:nvPr/>
          </p:nvSpPr>
          <p:spPr>
            <a:xfrm>
              <a:off x="1607618" y="1596192"/>
              <a:ext cx="1446037" cy="41572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F4B6F708-779D-6D47-8BF3-5865827BBB89}"/>
                </a:ext>
              </a:extLst>
            </p:cNvPr>
            <p:cNvSpPr/>
            <p:nvPr/>
          </p:nvSpPr>
          <p:spPr>
            <a:xfrm>
              <a:off x="1617592" y="2136151"/>
              <a:ext cx="1446037" cy="41572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34935AA9-2C91-674C-9E8B-EE4456D4BD92}"/>
                </a:ext>
              </a:extLst>
            </p:cNvPr>
            <p:cNvSpPr/>
            <p:nvPr/>
          </p:nvSpPr>
          <p:spPr>
            <a:xfrm>
              <a:off x="1617591" y="2637729"/>
              <a:ext cx="1446037" cy="41572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B38A6914-9042-8444-926D-D424A34B21FD}"/>
                </a:ext>
              </a:extLst>
            </p:cNvPr>
            <p:cNvSpPr/>
            <p:nvPr/>
          </p:nvSpPr>
          <p:spPr>
            <a:xfrm rot="573881">
              <a:off x="3079612" y="1787509"/>
              <a:ext cx="2502477" cy="282442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A143046D-C58C-2A41-B116-112F79921932}"/>
                </a:ext>
              </a:extLst>
            </p:cNvPr>
            <p:cNvSpPr/>
            <p:nvPr/>
          </p:nvSpPr>
          <p:spPr>
            <a:xfrm flipV="1">
              <a:off x="3051975" y="2393972"/>
              <a:ext cx="2512802" cy="157901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C7EAE3F5-8F33-AE47-B6F1-ADF2FAFDC9FE}"/>
                </a:ext>
              </a:extLst>
            </p:cNvPr>
            <p:cNvSpPr/>
            <p:nvPr/>
          </p:nvSpPr>
          <p:spPr>
            <a:xfrm rot="21331181" flipV="1">
              <a:off x="3073861" y="2734048"/>
              <a:ext cx="2513976" cy="188345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8878EE-9AB8-F343-966B-3E34E8EE06A3}"/>
              </a:ext>
            </a:extLst>
          </p:cNvPr>
          <p:cNvSpPr txBox="1"/>
          <p:nvPr/>
        </p:nvSpPr>
        <p:spPr>
          <a:xfrm>
            <a:off x="364187" y="22281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class_rule02.png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94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61EA18-FE65-0840-A61C-D463FB3A5082}"/>
              </a:ext>
            </a:extLst>
          </p:cNvPr>
          <p:cNvSpPr txBox="1"/>
          <p:nvPr/>
        </p:nvSpPr>
        <p:spPr>
          <a:xfrm>
            <a:off x="364187" y="22281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class_rule03.png</a:t>
            </a:r>
            <a:endParaRPr kumimoji="1" lang="en-US" altLang="ja-JP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FF727EF-B587-BE4A-BB77-84AC2CC90A21}"/>
              </a:ext>
            </a:extLst>
          </p:cNvPr>
          <p:cNvGrpSpPr/>
          <p:nvPr/>
        </p:nvGrpSpPr>
        <p:grpSpPr>
          <a:xfrm>
            <a:off x="956836" y="1136469"/>
            <a:ext cx="6331490" cy="2606040"/>
            <a:chOff x="956836" y="1136469"/>
            <a:chExt cx="6331490" cy="260604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9042AD7-AA91-CC4B-BC1D-C4382BE84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88" t="11178" r="6247" b="11430"/>
            <a:stretch/>
          </p:blipFill>
          <p:spPr>
            <a:xfrm>
              <a:off x="5479363" y="1362598"/>
              <a:ext cx="1808963" cy="1974571"/>
            </a:xfrm>
            <a:prstGeom prst="rect">
              <a:avLst/>
            </a:prstGeom>
          </p:spPr>
        </p:pic>
        <p:pic>
          <p:nvPicPr>
            <p:cNvPr id="6" name="図 5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370B02D8-1223-1A4B-9928-C436578CB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59" b="51241"/>
            <a:stretch/>
          </p:blipFill>
          <p:spPr>
            <a:xfrm>
              <a:off x="956836" y="1136469"/>
              <a:ext cx="4010388" cy="2606040"/>
            </a:xfrm>
            <a:prstGeom prst="rect">
              <a:avLst/>
            </a:prstGeom>
          </p:spPr>
        </p:pic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B3D03AD3-D2B0-BF43-BBB6-CBF2A8822270}"/>
                </a:ext>
              </a:extLst>
            </p:cNvPr>
            <p:cNvSpPr/>
            <p:nvPr/>
          </p:nvSpPr>
          <p:spPr>
            <a:xfrm>
              <a:off x="1617593" y="1298270"/>
              <a:ext cx="1446037" cy="41572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77689A13-F357-B642-A8DF-0D0FF705C38D}"/>
                </a:ext>
              </a:extLst>
            </p:cNvPr>
            <p:cNvSpPr/>
            <p:nvPr/>
          </p:nvSpPr>
          <p:spPr>
            <a:xfrm>
              <a:off x="5559053" y="2047728"/>
              <a:ext cx="1658983" cy="323117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EBC8C346-BF6E-6549-A1B7-855AAFF94FC8}"/>
                </a:ext>
              </a:extLst>
            </p:cNvPr>
            <p:cNvSpPr/>
            <p:nvPr/>
          </p:nvSpPr>
          <p:spPr>
            <a:xfrm>
              <a:off x="1465757" y="1756161"/>
              <a:ext cx="1749705" cy="1829593"/>
            </a:xfrm>
            <a:prstGeom prst="roundRect">
              <a:avLst>
                <a:gd name="adj" fmla="val 6588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角丸四角形 10">
              <a:extLst>
                <a:ext uri="{FF2B5EF4-FFF2-40B4-BE49-F238E27FC236}">
                  <a16:creationId xmlns:a16="http://schemas.microsoft.com/office/drawing/2014/main" id="{CF4487AD-1969-8148-90F8-91D064D723EA}"/>
                </a:ext>
              </a:extLst>
            </p:cNvPr>
            <p:cNvSpPr/>
            <p:nvPr/>
          </p:nvSpPr>
          <p:spPr>
            <a:xfrm>
              <a:off x="1617591" y="2148841"/>
              <a:ext cx="1446037" cy="1436914"/>
            </a:xfrm>
            <a:prstGeom prst="roundRect">
              <a:avLst>
                <a:gd name="adj" fmla="val 848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E11663F9-2D94-8845-ADB0-8D682696F523}"/>
                </a:ext>
              </a:extLst>
            </p:cNvPr>
            <p:cNvSpPr/>
            <p:nvPr/>
          </p:nvSpPr>
          <p:spPr>
            <a:xfrm rot="1033068">
              <a:off x="3067834" y="1624000"/>
              <a:ext cx="2502477" cy="282442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D222C33B-8B43-7A41-9E8F-525063D155F9}"/>
                </a:ext>
              </a:extLst>
            </p:cNvPr>
            <p:cNvSpPr/>
            <p:nvPr/>
          </p:nvSpPr>
          <p:spPr>
            <a:xfrm rot="21331181" flipV="1">
              <a:off x="3073861" y="2734048"/>
              <a:ext cx="2513976" cy="188345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角丸四角形 14">
              <a:extLst>
                <a:ext uri="{FF2B5EF4-FFF2-40B4-BE49-F238E27FC236}">
                  <a16:creationId xmlns:a16="http://schemas.microsoft.com/office/drawing/2014/main" id="{ABD0E05E-527C-8E4A-9461-06A168ACF9A9}"/>
                </a:ext>
              </a:extLst>
            </p:cNvPr>
            <p:cNvSpPr/>
            <p:nvPr/>
          </p:nvSpPr>
          <p:spPr>
            <a:xfrm>
              <a:off x="5564776" y="2393972"/>
              <a:ext cx="1658983" cy="816226"/>
            </a:xfrm>
            <a:prstGeom prst="roundRect">
              <a:avLst>
                <a:gd name="adj" fmla="val 12666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94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9E6656F-B6E5-1B46-9F85-5ABE6795A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69"/>
          <a:stretch/>
        </p:blipFill>
        <p:spPr>
          <a:xfrm>
            <a:off x="216889" y="103567"/>
            <a:ext cx="6599132" cy="5542657"/>
          </a:xfrm>
          <a:prstGeom prst="rect">
            <a:avLst/>
          </a:prstGeo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00375EC8-C43C-9540-B7DF-44F5DD6BD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49" y="845244"/>
            <a:ext cx="6554124" cy="3761173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22217F9-2B6E-584E-8D3D-A2C816097E33}"/>
              </a:ext>
            </a:extLst>
          </p:cNvPr>
          <p:cNvSpPr/>
          <p:nvPr/>
        </p:nvSpPr>
        <p:spPr>
          <a:xfrm>
            <a:off x="751249" y="1579510"/>
            <a:ext cx="3112413" cy="1981498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4047878C-64BD-9B48-91BA-D92E475809F8}"/>
              </a:ext>
            </a:extLst>
          </p:cNvPr>
          <p:cNvSpPr/>
          <p:nvPr/>
        </p:nvSpPr>
        <p:spPr>
          <a:xfrm>
            <a:off x="751249" y="3561008"/>
            <a:ext cx="1991951" cy="1045409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11A3FC6E-B9F2-FE44-97CD-A1EA3121ACF5}"/>
              </a:ext>
            </a:extLst>
          </p:cNvPr>
          <p:cNvSpPr/>
          <p:nvPr/>
        </p:nvSpPr>
        <p:spPr>
          <a:xfrm>
            <a:off x="966168" y="1823121"/>
            <a:ext cx="2569083" cy="990914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CD50C3A-AD07-A64E-AD7D-C545AFE493B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743200" y="2981459"/>
            <a:ext cx="4269346" cy="11022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9062B73-4FEA-904C-8762-6E4E9C49A3D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535251" y="1076148"/>
            <a:ext cx="4089042" cy="12424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771939-61ED-BF4E-A16E-321BD0050F79}"/>
              </a:ext>
            </a:extLst>
          </p:cNvPr>
          <p:cNvSpPr txBox="1"/>
          <p:nvPr/>
        </p:nvSpPr>
        <p:spPr>
          <a:xfrm>
            <a:off x="289916" y="5889835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ruby_sample05.png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195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ダイアグラム&#10;&#10;自動的に生成された説明">
            <a:extLst>
              <a:ext uri="{FF2B5EF4-FFF2-40B4-BE49-F238E27FC236}">
                <a16:creationId xmlns:a16="http://schemas.microsoft.com/office/drawing/2014/main" id="{7CDD49B4-2D54-004F-8410-A23164296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20" y="777304"/>
            <a:ext cx="6492651" cy="3895591"/>
          </a:xfrm>
          <a:prstGeom prst="rect">
            <a:avLst/>
          </a:prstGeom>
        </p:spPr>
      </p:pic>
      <p:pic>
        <p:nvPicPr>
          <p:cNvPr id="3" name="図 2" descr="グラフィカル ユーザー インターフェイス, テキスト, アプリケーション, チャットまたはテキスト メッセージ, Teams&#10;&#10;自動的に生成された説明">
            <a:extLst>
              <a:ext uri="{FF2B5EF4-FFF2-40B4-BE49-F238E27FC236}">
                <a16:creationId xmlns:a16="http://schemas.microsoft.com/office/drawing/2014/main" id="{2CF4082C-BDDA-804D-8323-6B60447C5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90"/>
          <a:stretch/>
        </p:blipFill>
        <p:spPr>
          <a:xfrm>
            <a:off x="216889" y="0"/>
            <a:ext cx="4219883" cy="685800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22217F9-2B6E-584E-8D3D-A2C816097E33}"/>
              </a:ext>
            </a:extLst>
          </p:cNvPr>
          <p:cNvSpPr/>
          <p:nvPr/>
        </p:nvSpPr>
        <p:spPr>
          <a:xfrm>
            <a:off x="751249" y="1738647"/>
            <a:ext cx="3112413" cy="2629653"/>
          </a:xfrm>
          <a:prstGeom prst="roundRect">
            <a:avLst>
              <a:gd name="adj" fmla="val 349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4047878C-64BD-9B48-91BA-D92E475809F8}"/>
              </a:ext>
            </a:extLst>
          </p:cNvPr>
          <p:cNvSpPr/>
          <p:nvPr/>
        </p:nvSpPr>
        <p:spPr>
          <a:xfrm>
            <a:off x="751249" y="4368301"/>
            <a:ext cx="2246128" cy="910189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11A3FC6E-B9F2-FE44-97CD-A1EA3121ACF5}"/>
              </a:ext>
            </a:extLst>
          </p:cNvPr>
          <p:cNvSpPr/>
          <p:nvPr/>
        </p:nvSpPr>
        <p:spPr>
          <a:xfrm>
            <a:off x="821155" y="1785513"/>
            <a:ext cx="2952355" cy="816019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CD50C3A-AD07-A64E-AD7D-C545AFE493B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97377" y="2489699"/>
            <a:ext cx="4993964" cy="23336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771939-61ED-BF4E-A16E-321BD0050F79}"/>
              </a:ext>
            </a:extLst>
          </p:cNvPr>
          <p:cNvSpPr txBox="1"/>
          <p:nvPr/>
        </p:nvSpPr>
        <p:spPr>
          <a:xfrm>
            <a:off x="9662516" y="6389349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ruby_sample08.png</a:t>
            </a:r>
            <a:endParaRPr kumimoji="1" lang="en-US" altLang="ja-JP" dirty="0"/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794A7DEF-E76E-A44A-B450-AB2D4BFBE803}"/>
              </a:ext>
            </a:extLst>
          </p:cNvPr>
          <p:cNvSpPr/>
          <p:nvPr/>
        </p:nvSpPr>
        <p:spPr>
          <a:xfrm>
            <a:off x="3773509" y="468651"/>
            <a:ext cx="7667242" cy="1803902"/>
          </a:xfrm>
          <a:custGeom>
            <a:avLst/>
            <a:gdLst>
              <a:gd name="connsiteX0" fmla="*/ 0 w 7295882"/>
              <a:gd name="connsiteY0" fmla="*/ 1746515 h 1849546"/>
              <a:gd name="connsiteX1" fmla="*/ 3342067 w 7295882"/>
              <a:gd name="connsiteY1" fmla="*/ 246126 h 1849546"/>
              <a:gd name="connsiteX2" fmla="*/ 5447763 w 7295882"/>
              <a:gd name="connsiteY2" fmla="*/ 162414 h 1849546"/>
              <a:gd name="connsiteX3" fmla="*/ 7295882 w 7295882"/>
              <a:gd name="connsiteY3" fmla="*/ 1849546 h 184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5882" h="1849546">
                <a:moveTo>
                  <a:pt x="0" y="1746515"/>
                </a:moveTo>
                <a:cubicBezTo>
                  <a:pt x="1217053" y="1128329"/>
                  <a:pt x="2434107" y="510143"/>
                  <a:pt x="3342067" y="246126"/>
                </a:cubicBezTo>
                <a:cubicBezTo>
                  <a:pt x="4250028" y="-17891"/>
                  <a:pt x="4788794" y="-104823"/>
                  <a:pt x="5447763" y="162414"/>
                </a:cubicBezTo>
                <a:cubicBezTo>
                  <a:pt x="6106732" y="429651"/>
                  <a:pt x="6701307" y="1139598"/>
                  <a:pt x="7295882" y="1849546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4EE8966A-74FE-1D41-A435-5944108199A9}"/>
              </a:ext>
            </a:extLst>
          </p:cNvPr>
          <p:cNvSpPr/>
          <p:nvPr/>
        </p:nvSpPr>
        <p:spPr>
          <a:xfrm>
            <a:off x="993726" y="2604662"/>
            <a:ext cx="2779783" cy="609185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486A85D4-902B-014B-96C0-DD5738B3BAFE}"/>
              </a:ext>
            </a:extLst>
          </p:cNvPr>
          <p:cNvSpPr/>
          <p:nvPr/>
        </p:nvSpPr>
        <p:spPr>
          <a:xfrm>
            <a:off x="993725" y="3213847"/>
            <a:ext cx="2779783" cy="1126332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792E9CF-4207-D349-8730-7D3516A2554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773508" y="2976739"/>
            <a:ext cx="4368686" cy="8002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リーフォーム 34">
            <a:extLst>
              <a:ext uri="{FF2B5EF4-FFF2-40B4-BE49-F238E27FC236}">
                <a16:creationId xmlns:a16="http://schemas.microsoft.com/office/drawing/2014/main" id="{E240A501-22CF-7341-9BBB-3E295F06EEDE}"/>
              </a:ext>
            </a:extLst>
          </p:cNvPr>
          <p:cNvSpPr/>
          <p:nvPr/>
        </p:nvSpPr>
        <p:spPr>
          <a:xfrm>
            <a:off x="3778624" y="2911288"/>
            <a:ext cx="6212541" cy="2400215"/>
          </a:xfrm>
          <a:custGeom>
            <a:avLst/>
            <a:gdLst>
              <a:gd name="connsiteX0" fmla="*/ 0 w 6212541"/>
              <a:gd name="connsiteY0" fmla="*/ 0 h 2400215"/>
              <a:gd name="connsiteX1" fmla="*/ 4155141 w 6212541"/>
              <a:gd name="connsiteY1" fmla="*/ 2359959 h 2400215"/>
              <a:gd name="connsiteX2" fmla="*/ 6212541 w 6212541"/>
              <a:gd name="connsiteY2" fmla="*/ 1264024 h 24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2541" h="2400215">
                <a:moveTo>
                  <a:pt x="0" y="0"/>
                </a:moveTo>
                <a:cubicBezTo>
                  <a:pt x="1559859" y="1074644"/>
                  <a:pt x="3119718" y="2149288"/>
                  <a:pt x="4155141" y="2359959"/>
                </a:cubicBezTo>
                <a:cubicBezTo>
                  <a:pt x="5190564" y="2570630"/>
                  <a:pt x="5701552" y="1917327"/>
                  <a:pt x="6212541" y="1264024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31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25D9880-550F-2C41-9BDD-650C2EEDA7D2}"/>
              </a:ext>
            </a:extLst>
          </p:cNvPr>
          <p:cNvGrpSpPr/>
          <p:nvPr/>
        </p:nvGrpSpPr>
        <p:grpSpPr>
          <a:xfrm>
            <a:off x="1910575" y="1189464"/>
            <a:ext cx="1367883" cy="721113"/>
            <a:chOff x="1984917" y="676507"/>
            <a:chExt cx="1367883" cy="72111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BC03DE8-068A-D14E-A96F-212CD1E84F0D}"/>
                </a:ext>
              </a:extLst>
            </p:cNvPr>
            <p:cNvSpPr/>
            <p:nvPr/>
          </p:nvSpPr>
          <p:spPr>
            <a:xfrm>
              <a:off x="1984917" y="676507"/>
              <a:ext cx="1367883" cy="721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86CD1B7-131A-3544-915C-BE3C89CC1313}"/>
                </a:ext>
              </a:extLst>
            </p:cNvPr>
            <p:cNvSpPr txBox="1"/>
            <p:nvPr/>
          </p:nvSpPr>
          <p:spPr>
            <a:xfrm>
              <a:off x="2215376" y="854927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dummy</a:t>
              </a:r>
              <a:endParaRPr kumimoji="1" lang="ja-JP" altLang="en-US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AD4CB2-5959-9B49-81CF-C3821AB281D8}"/>
              </a:ext>
            </a:extLst>
          </p:cNvPr>
          <p:cNvSpPr txBox="1"/>
          <p:nvPr/>
        </p:nvSpPr>
        <p:spPr>
          <a:xfrm>
            <a:off x="520390" y="327102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dummy.[</a:t>
            </a:r>
            <a:r>
              <a:rPr kumimoji="1" lang="en-US" altLang="ja-JP" dirty="0" err="1"/>
              <a:t>png,jpg,svg</a:t>
            </a:r>
            <a:r>
              <a:rPr kumimoji="1" lang="en-US" altLang="ja-JP" dirty="0"/>
              <a:t>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68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336A79-D244-E142-B007-E4AFCCB074CD}"/>
              </a:ext>
            </a:extLst>
          </p:cNvPr>
          <p:cNvSpPr/>
          <p:nvPr/>
        </p:nvSpPr>
        <p:spPr>
          <a:xfrm>
            <a:off x="360000" y="1439999"/>
            <a:ext cx="11520000" cy="35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9AB9D501-6E75-FA42-9735-722B43E87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66" y="1800000"/>
            <a:ext cx="1790906" cy="284438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AA9916-024C-A64F-811F-6C5FB1298B7E}"/>
              </a:ext>
            </a:extLst>
          </p:cNvPr>
          <p:cNvSpPr txBox="1"/>
          <p:nvPr/>
        </p:nvSpPr>
        <p:spPr>
          <a:xfrm>
            <a:off x="669073" y="156117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RESERVED</a:t>
            </a:r>
            <a:endParaRPr lang="en-US" altLang="ja-JP" dirty="0"/>
          </a:p>
          <a:p>
            <a:r>
              <a:rPr lang="en-US" altLang="ja-JP" dirty="0" err="1"/>
              <a:t>reserved.png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762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BEFORE_1ST</a:t>
            </a:r>
          </a:p>
          <a:p>
            <a:r>
              <a:rPr lang="en-US" altLang="ja-JP" dirty="0"/>
              <a:t>before_1st.png</a:t>
            </a:r>
            <a:endParaRPr kumimoji="1" lang="en-US" altLang="ja-JP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DB671BB-FDCA-F144-BADB-F0CFC75D1859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D336A79-D244-E142-B007-E4AFCCB074CD}"/>
                </a:ext>
              </a:extLst>
            </p:cNvPr>
            <p:cNvSpPr/>
            <p:nvPr/>
          </p:nvSpPr>
          <p:spPr>
            <a:xfrm>
              <a:off x="360000" y="1439999"/>
              <a:ext cx="11520000" cy="35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四角形 が含まれている画像&#10;&#10;自動的に生成された説明">
              <a:extLst>
                <a:ext uri="{FF2B5EF4-FFF2-40B4-BE49-F238E27FC236}">
                  <a16:creationId xmlns:a16="http://schemas.microsoft.com/office/drawing/2014/main" id="{D2151FD0-3C00-F24F-83BB-275926467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783330"/>
              <a:ext cx="1794794" cy="2850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36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BEFORE_</a:t>
            </a:r>
            <a:r>
              <a:rPr lang="en-US" altLang="ja-JP" dirty="0"/>
              <a:t>2ND</a:t>
            </a:r>
            <a:endParaRPr kumimoji="1" lang="en-US" altLang="ja-JP" dirty="0"/>
          </a:p>
          <a:p>
            <a:r>
              <a:rPr lang="en-US" altLang="ja-JP" dirty="0"/>
              <a:t>before_2nd.png</a:t>
            </a:r>
            <a:endParaRPr kumimoji="1" lang="en-US" altLang="ja-JP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450CFE-A437-9E45-AEF5-EF6A5F82DEEA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pic>
          <p:nvPicPr>
            <p:cNvPr id="3" name="図 2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8D724D83-15D6-0E4D-A6F9-C9F5AF870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783329"/>
              <a:ext cx="1784832" cy="2834733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D336A79-D244-E142-B007-E4AFCCB074CD}"/>
                </a:ext>
              </a:extLst>
            </p:cNvPr>
            <p:cNvSpPr/>
            <p:nvPr/>
          </p:nvSpPr>
          <p:spPr>
            <a:xfrm>
              <a:off x="360000" y="1439999"/>
              <a:ext cx="11520000" cy="35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61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FIXED(1)</a:t>
            </a:r>
            <a:endParaRPr kumimoji="1" lang="en-US" altLang="ja-JP" dirty="0"/>
          </a:p>
          <a:p>
            <a:r>
              <a:rPr lang="en-US" altLang="ja-JP" dirty="0"/>
              <a:t>fixed01.png</a:t>
            </a:r>
            <a:endParaRPr kumimoji="1"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FD6A2F5-1AF0-9F44-8CBE-9B37A888E79D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7CB0D3A-1FC2-1044-985E-62C0275E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783329"/>
              <a:ext cx="1784832" cy="2847232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D336A79-D244-E142-B007-E4AFCCB074CD}"/>
                </a:ext>
              </a:extLst>
            </p:cNvPr>
            <p:cNvSpPr/>
            <p:nvPr/>
          </p:nvSpPr>
          <p:spPr>
            <a:xfrm>
              <a:off x="360000" y="1439999"/>
              <a:ext cx="11520000" cy="35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45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PENDING(spare)</a:t>
            </a:r>
          </a:p>
          <a:p>
            <a:r>
              <a:rPr lang="en-US" altLang="ja-JP" dirty="0" err="1"/>
              <a:t>pending_spare.png</a:t>
            </a:r>
            <a:endParaRPr kumimoji="1" lang="en-US" altLang="ja-JP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E42F4C-F068-0948-B7DD-980B3EDBA9EF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pic>
          <p:nvPicPr>
            <p:cNvPr id="21" name="図 20" descr="グラフ, じょうごグラフ&#10;&#10;自動的に生成された説明">
              <a:extLst>
                <a:ext uri="{FF2B5EF4-FFF2-40B4-BE49-F238E27FC236}">
                  <a16:creationId xmlns:a16="http://schemas.microsoft.com/office/drawing/2014/main" id="{5DB88834-A6B0-D742-ABAE-2D276C2AF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16" y="1783327"/>
              <a:ext cx="3520548" cy="2829012"/>
            </a:xfrm>
            <a:prstGeom prst="rect">
              <a:avLst/>
            </a:prstGeom>
          </p:spPr>
        </p:pic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E8C4AFE-5DAA-BF48-81C8-9763BD2B606C}"/>
                </a:ext>
              </a:extLst>
            </p:cNvPr>
            <p:cNvGrpSpPr/>
            <p:nvPr/>
          </p:nvGrpSpPr>
          <p:grpSpPr>
            <a:xfrm>
              <a:off x="360000" y="1439999"/>
              <a:ext cx="11520000" cy="3528000"/>
              <a:chOff x="360000" y="1439999"/>
              <a:chExt cx="11520000" cy="352800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D336A79-D244-E142-B007-E4AFCCB074CD}"/>
                  </a:ext>
                </a:extLst>
              </p:cNvPr>
              <p:cNvSpPr/>
              <p:nvPr/>
            </p:nvSpPr>
            <p:spPr>
              <a:xfrm>
                <a:off x="360000" y="1439999"/>
                <a:ext cx="11520000" cy="352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B4DE186E-C972-F843-BB22-69A2A4C544AD}"/>
                  </a:ext>
                </a:extLst>
              </p:cNvPr>
              <p:cNvSpPr/>
              <p:nvPr/>
            </p:nvSpPr>
            <p:spPr>
              <a:xfrm>
                <a:off x="2594517" y="2668859"/>
                <a:ext cx="713678" cy="639336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2B89F25E-80FB-974F-80B5-EEFA48CB2C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8195" y="2979538"/>
                <a:ext cx="1381079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28D62CE-7AD9-8343-A992-05F31A0E0A58}"/>
                  </a:ext>
                </a:extLst>
              </p:cNvPr>
              <p:cNvSpPr txBox="1"/>
              <p:nvPr/>
            </p:nvSpPr>
            <p:spPr>
              <a:xfrm>
                <a:off x="4861932" y="2111364"/>
                <a:ext cx="521877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600">
                    <a:solidFill>
                      <a:srgbClr val="C00000"/>
                    </a:solidFill>
                  </a:rPr>
                  <a:t>この投球が終わるまで、前のフレームのボーナスは確定しない</a:t>
                </a:r>
                <a:endParaRPr kumimoji="1" lang="ja-JP" altLang="en-US" sz="360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619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PENDING(strike)</a:t>
            </a:r>
          </a:p>
          <a:p>
            <a:r>
              <a:rPr lang="en-US" altLang="ja-JP" dirty="0" err="1"/>
              <a:t>pending_strike.png</a:t>
            </a:r>
            <a:endParaRPr kumimoji="1" lang="en-US" altLang="ja-JP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E8C4AFE-5DAA-BF48-81C8-9763BD2B606C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09EB36FA-826C-7141-9F4E-44F1457DDFC2}"/>
                </a:ext>
              </a:extLst>
            </p:cNvPr>
            <p:cNvGrpSpPr/>
            <p:nvPr/>
          </p:nvGrpSpPr>
          <p:grpSpPr>
            <a:xfrm>
              <a:off x="360000" y="1439999"/>
              <a:ext cx="11520000" cy="3528000"/>
              <a:chOff x="360000" y="1439999"/>
              <a:chExt cx="11520000" cy="3528000"/>
            </a:xfrm>
          </p:grpSpPr>
          <p:pic>
            <p:nvPicPr>
              <p:cNvPr id="12" name="図 11" descr="ダイアグラム, じょうごグラフ&#10;&#10;自動的に生成された説明">
                <a:extLst>
                  <a:ext uri="{FF2B5EF4-FFF2-40B4-BE49-F238E27FC236}">
                    <a16:creationId xmlns:a16="http://schemas.microsoft.com/office/drawing/2014/main" id="{39C8279E-AD77-6E4F-9570-E85115934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716" y="1783327"/>
                <a:ext cx="3520549" cy="2829013"/>
              </a:xfrm>
              <a:prstGeom prst="rect">
                <a:avLst/>
              </a:prstGeom>
            </p:spPr>
          </p:pic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D336A79-D244-E142-B007-E4AFCCB074CD}"/>
                  </a:ext>
                </a:extLst>
              </p:cNvPr>
              <p:cNvSpPr/>
              <p:nvPr/>
            </p:nvSpPr>
            <p:spPr>
              <a:xfrm>
                <a:off x="360000" y="1439999"/>
                <a:ext cx="11520000" cy="352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B4DE186E-C972-F843-BB22-69A2A4C544AD}"/>
                </a:ext>
              </a:extLst>
            </p:cNvPr>
            <p:cNvSpPr/>
            <p:nvPr/>
          </p:nvSpPr>
          <p:spPr>
            <a:xfrm>
              <a:off x="3434576" y="2668859"/>
              <a:ext cx="713678" cy="63933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2B89F25E-80FB-974F-80B5-EEFA48CB2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8254" y="2979538"/>
              <a:ext cx="541020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28D62CE-7AD9-8343-A992-05F31A0E0A58}"/>
                </a:ext>
              </a:extLst>
            </p:cNvPr>
            <p:cNvSpPr txBox="1"/>
            <p:nvPr/>
          </p:nvSpPr>
          <p:spPr>
            <a:xfrm>
              <a:off x="4861932" y="2111364"/>
              <a:ext cx="52187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>
                  <a:solidFill>
                    <a:srgbClr val="C00000"/>
                  </a:solidFill>
                </a:rPr>
                <a:t>この投球が終わるまで、前のフレームのボーナスは確定しない</a:t>
              </a:r>
              <a:endParaRPr kumimoji="1" lang="ja-JP" altLang="en-US" sz="360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018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PENDING(</a:t>
            </a:r>
            <a:r>
              <a:rPr lang="en-US" altLang="ja-JP" dirty="0"/>
              <a:t>double</a:t>
            </a:r>
            <a:r>
              <a:rPr kumimoji="1" lang="en-US" altLang="ja-JP" dirty="0"/>
              <a:t>)</a:t>
            </a:r>
          </a:p>
          <a:p>
            <a:r>
              <a:rPr lang="en-US" altLang="ja-JP" dirty="0" err="1"/>
              <a:t>pending_double.png</a:t>
            </a:r>
            <a:endParaRPr kumimoji="1"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7DB6763-F605-FC4D-8323-A0A0D001976E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pic>
          <p:nvPicPr>
            <p:cNvPr id="3" name="図 2" descr="図形 が含まれている画像&#10;&#10;自動的に生成された説明">
              <a:extLst>
                <a:ext uri="{FF2B5EF4-FFF2-40B4-BE49-F238E27FC236}">
                  <a16:creationId xmlns:a16="http://schemas.microsoft.com/office/drawing/2014/main" id="{863F98CC-6380-3641-8DD5-54BFDDD0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16" y="1790700"/>
              <a:ext cx="5246158" cy="282163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D336A79-D244-E142-B007-E4AFCCB074CD}"/>
                </a:ext>
              </a:extLst>
            </p:cNvPr>
            <p:cNvSpPr/>
            <p:nvPr/>
          </p:nvSpPr>
          <p:spPr>
            <a:xfrm>
              <a:off x="360000" y="1439999"/>
              <a:ext cx="11520000" cy="35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B4DE186E-C972-F843-BB22-69A2A4C544AD}"/>
                </a:ext>
              </a:extLst>
            </p:cNvPr>
            <p:cNvSpPr/>
            <p:nvPr/>
          </p:nvSpPr>
          <p:spPr>
            <a:xfrm>
              <a:off x="4289498" y="2668859"/>
              <a:ext cx="713678" cy="63933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2B89F25E-80FB-974F-80B5-EEFA48CB2CB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003176" y="2979539"/>
              <a:ext cx="1189463" cy="89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28D62CE-7AD9-8343-A992-05F31A0E0A58}"/>
                </a:ext>
              </a:extLst>
            </p:cNvPr>
            <p:cNvSpPr txBox="1"/>
            <p:nvPr/>
          </p:nvSpPr>
          <p:spPr>
            <a:xfrm>
              <a:off x="6192639" y="2111364"/>
              <a:ext cx="52187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>
                  <a:solidFill>
                    <a:srgbClr val="C00000"/>
                  </a:solidFill>
                </a:rPr>
                <a:t>この投球が終わるまで、前の前のフレームの</a:t>
              </a:r>
              <a:br>
                <a:rPr lang="en-US" altLang="ja-JP" sz="3600" dirty="0">
                  <a:solidFill>
                    <a:srgbClr val="C00000"/>
                  </a:solidFill>
                </a:rPr>
              </a:br>
              <a:r>
                <a:rPr lang="ja-JP" altLang="en-US" sz="3600">
                  <a:solidFill>
                    <a:srgbClr val="C00000"/>
                  </a:solidFill>
                </a:rPr>
                <a:t>ボーナスは確定しない</a:t>
              </a:r>
              <a:endParaRPr kumimoji="1" lang="ja-JP" altLang="en-US" sz="360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13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146</Words>
  <Application>Microsoft Macintosh PowerPoint</Application>
  <PresentationFormat>ワイド画面</PresentationFormat>
  <Paragraphs>33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久保秋　真</dc:creator>
  <cp:lastModifiedBy>久保秋 真</cp:lastModifiedBy>
  <cp:revision>44</cp:revision>
  <dcterms:created xsi:type="dcterms:W3CDTF">2021-04-20T06:38:18Z</dcterms:created>
  <dcterms:modified xsi:type="dcterms:W3CDTF">2022-02-24T03:05:29Z</dcterms:modified>
</cp:coreProperties>
</file>