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1BE7D-E6A4-2F47-A843-64CEA2220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784AB1-5B4D-3641-AC2C-7DF0AD1B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1D9656-5886-0E46-892F-4A7DA11F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00CF8B-B5D4-8C4F-A586-EA832C97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4E7391-9512-644A-AD3F-35BE2E65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68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500-510C-1942-9181-29199F23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77A101-BFC4-B34A-A4A4-A7AC7A47A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ECB5A-4241-4A44-824B-9E49E750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2CE6FE-23A9-C04F-9D35-96D98297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1F69F-B8D4-E94C-AC1E-2D9B4AE7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74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ED5278-C6B9-B449-8A53-A068CE58E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0461FA-D9C8-1443-8841-DACEDD0ED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DE060-32C6-4947-B63C-9C9BAE34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10956-BFD0-3647-8652-D369D633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05FB7A-BEF4-6347-890B-9E15CB32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B33484-DD10-E74C-9A6A-99670CCE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3EF27-3E1E-064B-A531-84CD71458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254EC-526D-394F-B580-8E7F7842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8D9BED-6ABB-594D-8D30-2CB39945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75B74-A050-DE49-9B00-1273C588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12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6D74C-4F03-8B4A-96AC-4B97BD91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E9D4DA-6DBA-C24A-AA9F-EE904BB2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92958A-8927-1A44-98A2-6ABD6E58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DD810-22DD-1A4B-AD42-8AA14D8F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C08BEB-D9DB-C349-BF57-49F24D94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20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D0A34-2586-3B44-98B3-ED866AC5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F544D9-0286-4F4F-A759-C286BB58A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8E68E9-4120-6947-B6A3-C76054AC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480090-DEB4-0D44-B702-2718BEB0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B077BB-A74E-F04E-A971-7EFCA152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8527EE-46C8-A645-9D62-97CC63D9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06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524171-E586-C142-9056-8617AAD0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A27A65-5082-CE46-84CC-855E36D6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D60B18-547C-504A-947C-9F61BFCE3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58F031-7B2D-C34A-BB56-91D057202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708884-D47F-C34D-B0DE-FA2937D4C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7F2FBA-8392-1740-BF4A-87D3BE3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33A701-8A55-1E4E-9B0C-473F7AD3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259A86-3539-D14C-8135-0CF3428F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93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D4D5B-67A6-4E4A-A08A-F25FE45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AF9A77-8D0B-0B4B-AE54-884D0E79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DC1982-BA91-E040-8245-229D8C42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1F65FF-3BF6-AD4C-A1FC-C9FC59A1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84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A1F035-E778-D248-B9F2-A5494CD9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790161-09EE-2241-A303-D5EE21F8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EC9246-D4D3-764F-B4F1-09E38CDA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97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54073-B877-5742-A8AA-02E623E4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92BDD3-FD26-484F-AAC4-A7D67EC92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FDC785-3C78-574E-8AB0-D8EBAFDE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47CBF0-3F01-884A-9659-8FD01253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06BB7B-8F9A-A64D-99A8-45D248E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4D37AC-B6CE-5944-B5A4-BED82665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6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1D3690-90A5-BE43-B25E-32EDBB54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07BDF3-9AF3-6642-96A3-92C7A8B56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F41E7F-EA73-394D-B405-CA36BFBE4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8E02CB-F54F-1E45-BD13-AA366F360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D091C1-5EF1-D948-AD6B-DAE97955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AB8C9D-7356-F24A-9B53-EAB6D9E5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16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BEC14B-7FF4-F241-A0A8-12781015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50FEF1-D3D9-CA44-BD2B-25E60E92C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18169-CBEC-0F4F-B9BA-145AA1C5D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92B0-C32A-3141-9DE2-057ADD816437}" type="datetimeFigureOut">
              <a:rPr kumimoji="1" lang="ja-JP" altLang="en-US" smtClean="0"/>
              <a:t>2021/7/13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972BB-F754-A545-B79A-1AB808FF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C2374-546F-D84D-9719-EBA249692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7AE8-D733-A745-A149-4F950E779B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2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9BF1957-0F53-E44E-BDA3-FD845E420810}"/>
              </a:ext>
            </a:extLst>
          </p:cNvPr>
          <p:cNvSpPr/>
          <p:nvPr/>
        </p:nvSpPr>
        <p:spPr>
          <a:xfrm>
            <a:off x="3341910" y="250371"/>
            <a:ext cx="6357257" cy="635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BC5CE8D-04A2-2142-83F0-359086DD9084}"/>
              </a:ext>
            </a:extLst>
          </p:cNvPr>
          <p:cNvGrpSpPr/>
          <p:nvPr/>
        </p:nvGrpSpPr>
        <p:grpSpPr>
          <a:xfrm>
            <a:off x="3714719" y="494687"/>
            <a:ext cx="5636261" cy="5847192"/>
            <a:chOff x="3758261" y="821258"/>
            <a:chExt cx="5636261" cy="5847192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0BC21949-D3D9-FD44-AF00-89EEF19AA442}"/>
                </a:ext>
              </a:extLst>
            </p:cNvPr>
            <p:cNvGrpSpPr/>
            <p:nvPr/>
          </p:nvGrpSpPr>
          <p:grpSpPr>
            <a:xfrm>
              <a:off x="6100846" y="915220"/>
              <a:ext cx="3293676" cy="2987904"/>
              <a:chOff x="6100845" y="1086946"/>
              <a:chExt cx="3293676" cy="2987904"/>
            </a:xfrm>
          </p:grpSpPr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952C2D8-46A3-384A-A088-CE340107BB83}"/>
                  </a:ext>
                </a:extLst>
              </p:cNvPr>
              <p:cNvSpPr/>
              <p:nvPr/>
            </p:nvSpPr>
            <p:spPr>
              <a:xfrm>
                <a:off x="6100845" y="1086946"/>
                <a:ext cx="3293676" cy="2987904"/>
              </a:xfrm>
              <a:prstGeom prst="rect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880FBE2-9BB4-8641-9DD4-5A17223F2DA7}"/>
                  </a:ext>
                </a:extLst>
              </p:cNvPr>
              <p:cNvSpPr/>
              <p:nvPr/>
            </p:nvSpPr>
            <p:spPr>
              <a:xfrm>
                <a:off x="6121051" y="1137052"/>
                <a:ext cx="1657611" cy="1610728"/>
              </a:xfrm>
              <a:prstGeom prst="rect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三角形 7">
                <a:extLst>
                  <a:ext uri="{FF2B5EF4-FFF2-40B4-BE49-F238E27FC236}">
                    <a16:creationId xmlns:a16="http://schemas.microsoft.com/office/drawing/2014/main" id="{20BC3A7B-F7CA-7544-963A-9DCF6330BEA5}"/>
                  </a:ext>
                </a:extLst>
              </p:cNvPr>
              <p:cNvSpPr/>
              <p:nvPr/>
            </p:nvSpPr>
            <p:spPr>
              <a:xfrm rot="5400000">
                <a:off x="5924996" y="1587450"/>
                <a:ext cx="1312772" cy="70145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三角形 8">
                <a:extLst>
                  <a:ext uri="{FF2B5EF4-FFF2-40B4-BE49-F238E27FC236}">
                    <a16:creationId xmlns:a16="http://schemas.microsoft.com/office/drawing/2014/main" id="{69B868E4-2FCD-3240-A50B-01F8F6AE5436}"/>
                  </a:ext>
                </a:extLst>
              </p:cNvPr>
              <p:cNvSpPr/>
              <p:nvPr/>
            </p:nvSpPr>
            <p:spPr>
              <a:xfrm rot="16200000" flipH="1">
                <a:off x="6638980" y="1587450"/>
                <a:ext cx="1312772" cy="70145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2FAE77E7-9B56-444D-BAD1-66C41B977630}"/>
                </a:ext>
              </a:extLst>
            </p:cNvPr>
            <p:cNvSpPr/>
            <p:nvPr/>
          </p:nvSpPr>
          <p:spPr>
            <a:xfrm>
              <a:off x="4658142" y="2721090"/>
              <a:ext cx="3945236" cy="39473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" name="図 13" descr="図形&#10;&#10;中程度の精度で自動的に生成された説明">
              <a:extLst>
                <a:ext uri="{FF2B5EF4-FFF2-40B4-BE49-F238E27FC236}">
                  <a16:creationId xmlns:a16="http://schemas.microsoft.com/office/drawing/2014/main" id="{8A4E4CBD-9097-E04A-AF9C-8B1C810C7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8261" y="821258"/>
              <a:ext cx="4665788" cy="56677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499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クボアキシン</dc:creator>
  <cp:lastModifiedBy>クボアキシン</cp:lastModifiedBy>
  <cp:revision>3</cp:revision>
  <dcterms:created xsi:type="dcterms:W3CDTF">2021-07-13T12:12:18Z</dcterms:created>
  <dcterms:modified xsi:type="dcterms:W3CDTF">2021-07-13T12:51:42Z</dcterms:modified>
</cp:coreProperties>
</file>