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6695A-F340-40D2-BC92-33D50ADE7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7425EF-48F8-4846-8983-D3E96549A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B97660-B4A2-458A-B4EA-DC77AF94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DF277-9E9E-4C7E-85BE-A8AE19A5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2EBAB2-25EE-48EB-AC10-EF51B778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27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DE4BD-39D8-4710-BC41-E4665878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9F6024-CF68-4703-9362-3DA1D69C3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C985D-6AF6-415E-8757-FC5CA5C6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FD09D-EFF3-48F1-BBA3-A298D4C2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C5A96-7B19-47BF-8526-6BD319F6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31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82B0B7-0E62-4DDC-B9BE-68D45BDF2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5BB9A5-FA29-4021-9AE3-291D2A0BA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629870-0200-4ADA-A372-8B425AC7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6D378-0BEE-478F-80E5-3F8FC659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D3AFE-772F-4DE1-B532-D72E3F0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E6336-C306-47E3-8EC2-299BB000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A32B3-8419-44AC-9216-55E5B0D6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F66B2-C51B-48E3-ACA9-0149F53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6AF89-62FB-41F3-98C1-D2640A0E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59498-23A0-4764-9C5F-222CB139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8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0A2DE-50E0-4680-955F-F257DD34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D48C37-2154-4A61-A13E-2853664C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1362DD-1C08-4110-ABF0-E42BBB0E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6CF70-8ED9-46B0-863D-94BC6C9E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5EBD4-1F36-4EC9-A6A2-41B472EA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9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944C6-952D-43FC-9109-ADB4F566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0593E9-F52E-43A7-B7CA-24E2A04C4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7AB507-D1D6-4AF7-80D6-53939DA3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F1611C-A4C6-4F32-B506-26A18B35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D0B876-A1C5-4182-BEE6-4FCC9378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655977-4EF4-4CE2-8375-C83DCE7D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25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EAB3D-3376-4A91-BEDE-20CA24CD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D16C3F-533D-423F-934B-9D1A97799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FDEB86-B396-4510-8DF5-ACC173FD2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F274B4-CDA4-4163-8DD2-E82DE1D6C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7C683F-A7B2-4D43-9308-66D83E04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8CD296-B79E-4337-A369-9038CC09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A080AC-9D09-42E2-BF57-5404468E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8940A2-C64C-4E53-A009-242E0026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0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60D9FC-ADB2-4F1F-83FC-D6907528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2F3ACA-F62D-481D-9A94-1F883EEF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BE73C1-1840-48CB-8545-FF31EFA2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6F2910-021A-4DD0-BBD3-F8483545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7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909F96-F641-44F4-8586-FC46F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90218B-460D-481D-A0EB-5A784CB5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05915-73A6-460B-815D-109B32FD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0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140E4-4CDB-4E53-AF30-B1EEC291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2457A3-C7AC-4E79-9425-EA6ED5F7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58B15D-2BCE-43CF-98A7-3453B7986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5BD03F-60CC-444D-83EC-55BFE305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792F81-4AC1-431A-9018-CCFB651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80DD71-4E5B-450D-9949-4B3D9FB0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20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69CF2-5FDF-451C-B2DB-9F9C81BC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29AD6B-5EA8-4C47-A2B6-78F335A47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ED1841-FFEA-4606-8C0C-E1C934EB0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503372-AAD2-4FD5-8AD8-4BFF4987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0915C-1A55-4181-9CF8-7D1F4F86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AC6FBE-A2EB-44C8-B696-8E195A85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33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3B28DF-6467-45C2-92D3-E027CF89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C0028-25E4-4ED6-9F5E-F2CF79113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E66E2E-C81C-4911-8102-C53B3FDC3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BBE2-0B2D-48EC-ABEC-0FA514BE10AA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876A84-DF2D-4845-8765-1F28FC40D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8B1155-603F-4619-AE15-4B03233D6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16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g"/><Relationship Id="rId7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C5EF292-72D6-486E-8B3A-B2A1265863E1}"/>
              </a:ext>
            </a:extLst>
          </p:cNvPr>
          <p:cNvGrpSpPr/>
          <p:nvPr/>
        </p:nvGrpSpPr>
        <p:grpSpPr>
          <a:xfrm>
            <a:off x="1800000" y="1799998"/>
            <a:ext cx="1080000" cy="1080000"/>
            <a:chOff x="1800000" y="1799998"/>
            <a:chExt cx="1080000" cy="10800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4968DE7-8E11-44EA-8DAD-0C8FE240EA96}"/>
                </a:ext>
              </a:extLst>
            </p:cNvPr>
            <p:cNvSpPr/>
            <p:nvPr/>
          </p:nvSpPr>
          <p:spPr>
            <a:xfrm>
              <a:off x="1800000" y="1799998"/>
              <a:ext cx="108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A74A6988-8247-4528-ACE9-19F00749116B}"/>
                </a:ext>
              </a:extLst>
            </p:cNvPr>
            <p:cNvSpPr/>
            <p:nvPr/>
          </p:nvSpPr>
          <p:spPr>
            <a:xfrm rot="5400000" flipH="1">
              <a:off x="1541845" y="2070061"/>
              <a:ext cx="1056309" cy="54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7AF26D90-D25E-48A2-A052-CDB89B441327}"/>
                </a:ext>
              </a:extLst>
            </p:cNvPr>
            <p:cNvSpPr/>
            <p:nvPr/>
          </p:nvSpPr>
          <p:spPr>
            <a:xfrm rot="16200000">
              <a:off x="2081846" y="2070062"/>
              <a:ext cx="1056308" cy="54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BA2A080-F42C-418A-87CC-A5C9A0532329}"/>
              </a:ext>
            </a:extLst>
          </p:cNvPr>
          <p:cNvGrpSpPr/>
          <p:nvPr/>
        </p:nvGrpSpPr>
        <p:grpSpPr>
          <a:xfrm>
            <a:off x="3021581" y="1799998"/>
            <a:ext cx="1080000" cy="1080001"/>
            <a:chOff x="3021581" y="1799998"/>
            <a:chExt cx="1080000" cy="1080001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90A14B2-8849-4B78-9B1D-6FEF9D92C7BE}"/>
                </a:ext>
              </a:extLst>
            </p:cNvPr>
            <p:cNvSpPr/>
            <p:nvPr/>
          </p:nvSpPr>
          <p:spPr>
            <a:xfrm>
              <a:off x="3021581" y="1799998"/>
              <a:ext cx="1080000" cy="1080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DD3B3893-6B76-487E-916C-15E8BB51FCFA}"/>
                </a:ext>
              </a:extLst>
            </p:cNvPr>
            <p:cNvSpPr/>
            <p:nvPr/>
          </p:nvSpPr>
          <p:spPr>
            <a:xfrm rot="16200000">
              <a:off x="3031928" y="1810344"/>
              <a:ext cx="1067868" cy="10714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CF7876D5-5926-4FE3-BAF7-BBEEB3704680}"/>
              </a:ext>
            </a:extLst>
          </p:cNvPr>
          <p:cNvGrpSpPr/>
          <p:nvPr/>
        </p:nvGrpSpPr>
        <p:grpSpPr>
          <a:xfrm>
            <a:off x="4251497" y="1799997"/>
            <a:ext cx="1080000" cy="1080001"/>
            <a:chOff x="4251497" y="1799997"/>
            <a:chExt cx="1080000" cy="1080001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DE761ABA-71B9-47F1-89A9-B0E050B4B098}"/>
                </a:ext>
              </a:extLst>
            </p:cNvPr>
            <p:cNvSpPr/>
            <p:nvPr/>
          </p:nvSpPr>
          <p:spPr>
            <a:xfrm>
              <a:off x="4251497" y="1799997"/>
              <a:ext cx="1080000" cy="1080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F1082908-6F24-4CEC-8AD2-CD72D4EF8EA1}"/>
                </a:ext>
              </a:extLst>
            </p:cNvPr>
            <p:cNvCxnSpPr/>
            <p:nvPr/>
          </p:nvCxnSpPr>
          <p:spPr>
            <a:xfrm flipV="1">
              <a:off x="4401576" y="2331244"/>
              <a:ext cx="769478" cy="87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03408C3-2F1B-4027-A468-12DFB0DFCD3F}"/>
              </a:ext>
            </a:extLst>
          </p:cNvPr>
          <p:cNvGrpSpPr/>
          <p:nvPr/>
        </p:nvGrpSpPr>
        <p:grpSpPr>
          <a:xfrm>
            <a:off x="1800000" y="3050153"/>
            <a:ext cx="1080000" cy="1080001"/>
            <a:chOff x="1800000" y="3050153"/>
            <a:chExt cx="1080000" cy="1080001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038F6AE-8AFD-40DC-8959-82445C1D9C1C}"/>
                </a:ext>
              </a:extLst>
            </p:cNvPr>
            <p:cNvSpPr/>
            <p:nvPr/>
          </p:nvSpPr>
          <p:spPr>
            <a:xfrm>
              <a:off x="1800000" y="3050153"/>
              <a:ext cx="1080000" cy="1080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AC33EDF5-0A10-4C6F-A371-E4EE8B679398}"/>
                </a:ext>
              </a:extLst>
            </p:cNvPr>
            <p:cNvSpPr/>
            <p:nvPr/>
          </p:nvSpPr>
          <p:spPr>
            <a:xfrm>
              <a:off x="1884997" y="3148137"/>
              <a:ext cx="911543" cy="8892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88753DA-F235-48AD-93FF-1AB3DAA3D0F2}"/>
              </a:ext>
            </a:extLst>
          </p:cNvPr>
          <p:cNvGrpSpPr/>
          <p:nvPr/>
        </p:nvGrpSpPr>
        <p:grpSpPr>
          <a:xfrm>
            <a:off x="3021581" y="3050152"/>
            <a:ext cx="1080000" cy="1080001"/>
            <a:chOff x="3021581" y="3050152"/>
            <a:chExt cx="1080000" cy="1080001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2CF74CC-F096-42DE-AC86-ABAB4DA61340}"/>
                </a:ext>
              </a:extLst>
            </p:cNvPr>
            <p:cNvSpPr/>
            <p:nvPr/>
          </p:nvSpPr>
          <p:spPr>
            <a:xfrm>
              <a:off x="3021581" y="3050152"/>
              <a:ext cx="1080000" cy="1080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A7A7568-942A-4F17-BA5C-C93542A35A34}"/>
                </a:ext>
              </a:extLst>
            </p:cNvPr>
            <p:cNvSpPr txBox="1"/>
            <p:nvPr/>
          </p:nvSpPr>
          <p:spPr>
            <a:xfrm>
              <a:off x="3371676" y="3082811"/>
              <a:ext cx="3798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6000" b="1" dirty="0">
                  <a:latin typeface="Century Schoolbook" panose="02040604050505020304" pitchFamily="18" charset="0"/>
                  <a:ea typeface="Noto Serif CJK JP Black" panose="02020900000000000000" pitchFamily="18" charset="-128"/>
                </a:rPr>
                <a:t>G</a:t>
              </a:r>
              <a:endParaRPr kumimoji="1" lang="ja-JP" altLang="en-US" sz="6000" b="1" dirty="0">
                <a:latin typeface="Century Schoolbook" panose="02040604050505020304" pitchFamily="18" charset="0"/>
                <a:ea typeface="Noto Serif CJK JP Black" panose="02020900000000000000" pitchFamily="18" charset="-128"/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ACE45136-BFBA-4EDA-8B62-986331C035A4}"/>
              </a:ext>
            </a:extLst>
          </p:cNvPr>
          <p:cNvGrpSpPr/>
          <p:nvPr/>
        </p:nvGrpSpPr>
        <p:grpSpPr>
          <a:xfrm>
            <a:off x="4246315" y="3072372"/>
            <a:ext cx="1080000" cy="1080001"/>
            <a:chOff x="3021581" y="3050152"/>
            <a:chExt cx="1080000" cy="1080001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1E55B46-5FB8-4633-9851-11FBD9D8E77C}"/>
                </a:ext>
              </a:extLst>
            </p:cNvPr>
            <p:cNvSpPr/>
            <p:nvPr/>
          </p:nvSpPr>
          <p:spPr>
            <a:xfrm>
              <a:off x="3021581" y="3050152"/>
              <a:ext cx="1080000" cy="1080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6B64A96E-A52E-42E8-BA72-C4E1975A2F87}"/>
                </a:ext>
              </a:extLst>
            </p:cNvPr>
            <p:cNvSpPr txBox="1"/>
            <p:nvPr/>
          </p:nvSpPr>
          <p:spPr>
            <a:xfrm>
              <a:off x="3371676" y="3082811"/>
              <a:ext cx="3798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6000" b="1" dirty="0">
                  <a:latin typeface="Century Schoolbook" panose="02040604050505020304" pitchFamily="18" charset="0"/>
                  <a:ea typeface="Noto Serif CJK JP Black" panose="02020900000000000000" pitchFamily="18" charset="-128"/>
                </a:rPr>
                <a:t>F</a:t>
              </a:r>
              <a:endParaRPr kumimoji="1" lang="ja-JP" altLang="en-US" sz="6000" b="1" dirty="0">
                <a:latin typeface="Century Schoolbook" panose="02040604050505020304" pitchFamily="18" charset="0"/>
                <a:ea typeface="Noto Serif CJK JP Black" panose="020209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34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F6DB99A-76C4-453B-B37B-7E2BEB2E059E}"/>
              </a:ext>
            </a:extLst>
          </p:cNvPr>
          <p:cNvGrpSpPr/>
          <p:nvPr/>
        </p:nvGrpSpPr>
        <p:grpSpPr>
          <a:xfrm>
            <a:off x="1800000" y="1799998"/>
            <a:ext cx="1080000" cy="1080000"/>
            <a:chOff x="1800000" y="1799998"/>
            <a:chExt cx="1080000" cy="108000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4A74D21-0E0E-49F6-A668-28FCFF098736}"/>
                </a:ext>
              </a:extLst>
            </p:cNvPr>
            <p:cNvSpPr/>
            <p:nvPr/>
          </p:nvSpPr>
          <p:spPr>
            <a:xfrm>
              <a:off x="1800000" y="1799998"/>
              <a:ext cx="108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E6E6EF32-AC1E-4030-9E6B-8B59528D1B63}"/>
                </a:ext>
              </a:extLst>
            </p:cNvPr>
            <p:cNvSpPr/>
            <p:nvPr/>
          </p:nvSpPr>
          <p:spPr>
            <a:xfrm rot="5400000" flipH="1">
              <a:off x="1541845" y="2070061"/>
              <a:ext cx="1056309" cy="54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12E90646-CCAF-4413-BA7D-0F9510A2ABDE}"/>
                </a:ext>
              </a:extLst>
            </p:cNvPr>
            <p:cNvSpPr/>
            <p:nvPr/>
          </p:nvSpPr>
          <p:spPr>
            <a:xfrm rot="16200000">
              <a:off x="2081846" y="2070062"/>
              <a:ext cx="1056308" cy="54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4F2526C-034F-41B4-8A11-41B531929F12}"/>
              </a:ext>
            </a:extLst>
          </p:cNvPr>
          <p:cNvGrpSpPr/>
          <p:nvPr/>
        </p:nvGrpSpPr>
        <p:grpSpPr>
          <a:xfrm>
            <a:off x="3021581" y="1799998"/>
            <a:ext cx="1080000" cy="1080001"/>
            <a:chOff x="3021581" y="1799998"/>
            <a:chExt cx="1080000" cy="108000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EA2CEEC-2BBA-4C46-B684-AA152B61FFE9}"/>
                </a:ext>
              </a:extLst>
            </p:cNvPr>
            <p:cNvSpPr/>
            <p:nvPr/>
          </p:nvSpPr>
          <p:spPr>
            <a:xfrm>
              <a:off x="3021581" y="1799998"/>
              <a:ext cx="1080000" cy="1080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A875219A-FF5D-4956-A77A-49A9FB8A0565}"/>
                </a:ext>
              </a:extLst>
            </p:cNvPr>
            <p:cNvSpPr/>
            <p:nvPr/>
          </p:nvSpPr>
          <p:spPr>
            <a:xfrm rot="16200000">
              <a:off x="3031928" y="1810344"/>
              <a:ext cx="1067868" cy="10714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73BA925-ADA4-4EF2-A648-E3E898F6B7E9}"/>
              </a:ext>
            </a:extLst>
          </p:cNvPr>
          <p:cNvGrpSpPr/>
          <p:nvPr/>
        </p:nvGrpSpPr>
        <p:grpSpPr>
          <a:xfrm>
            <a:off x="4251497" y="1799997"/>
            <a:ext cx="1080000" cy="1080001"/>
            <a:chOff x="4251497" y="1799997"/>
            <a:chExt cx="1080000" cy="1080001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79F336A-BE5A-4FC7-A80D-D599DC7689E4}"/>
                </a:ext>
              </a:extLst>
            </p:cNvPr>
            <p:cNvSpPr/>
            <p:nvPr/>
          </p:nvSpPr>
          <p:spPr>
            <a:xfrm>
              <a:off x="4251497" y="1799997"/>
              <a:ext cx="1080000" cy="1080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7F4A227-5A64-4F05-894B-DF734DA21298}"/>
                </a:ext>
              </a:extLst>
            </p:cNvPr>
            <p:cNvCxnSpPr/>
            <p:nvPr/>
          </p:nvCxnSpPr>
          <p:spPr>
            <a:xfrm flipV="1">
              <a:off x="4401576" y="2331244"/>
              <a:ext cx="769478" cy="87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A00125D-F4BE-41A9-8684-D08DA16BF5A3}"/>
              </a:ext>
            </a:extLst>
          </p:cNvPr>
          <p:cNvGrpSpPr/>
          <p:nvPr/>
        </p:nvGrpSpPr>
        <p:grpSpPr>
          <a:xfrm>
            <a:off x="1800000" y="3050153"/>
            <a:ext cx="1080000" cy="1080001"/>
            <a:chOff x="1800000" y="3050153"/>
            <a:chExt cx="1080000" cy="1080001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04321FA-7D83-4187-8860-C1BB10F7BF9F}"/>
                </a:ext>
              </a:extLst>
            </p:cNvPr>
            <p:cNvSpPr/>
            <p:nvPr/>
          </p:nvSpPr>
          <p:spPr>
            <a:xfrm>
              <a:off x="1800000" y="3050153"/>
              <a:ext cx="1080000" cy="1080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3F5B97DA-B3A8-432B-8359-4697610668F9}"/>
                </a:ext>
              </a:extLst>
            </p:cNvPr>
            <p:cNvSpPr/>
            <p:nvPr/>
          </p:nvSpPr>
          <p:spPr>
            <a:xfrm>
              <a:off x="1884997" y="3148137"/>
              <a:ext cx="911543" cy="8892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4D55E7E-9725-4FE2-9D9A-EFFB0705E5EC}"/>
              </a:ext>
            </a:extLst>
          </p:cNvPr>
          <p:cNvGrpSpPr/>
          <p:nvPr/>
        </p:nvGrpSpPr>
        <p:grpSpPr>
          <a:xfrm>
            <a:off x="3021581" y="3050152"/>
            <a:ext cx="1080000" cy="1080001"/>
            <a:chOff x="3021581" y="3050152"/>
            <a:chExt cx="1080000" cy="1080001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D284244-EAA6-46B0-B1D5-58CDEC4AEA83}"/>
                </a:ext>
              </a:extLst>
            </p:cNvPr>
            <p:cNvSpPr/>
            <p:nvPr/>
          </p:nvSpPr>
          <p:spPr>
            <a:xfrm>
              <a:off x="3021581" y="3050152"/>
              <a:ext cx="1080000" cy="1080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3650ED3-1724-4AC7-98F8-1769EED5A506}"/>
                </a:ext>
              </a:extLst>
            </p:cNvPr>
            <p:cNvSpPr txBox="1"/>
            <p:nvPr/>
          </p:nvSpPr>
          <p:spPr>
            <a:xfrm>
              <a:off x="3371676" y="3082811"/>
              <a:ext cx="3798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6000" b="1" dirty="0">
                  <a:latin typeface="Century Schoolbook" panose="02040604050505020304" pitchFamily="18" charset="0"/>
                  <a:ea typeface="Noto Serif CJK JP Black" panose="02020900000000000000" pitchFamily="18" charset="-128"/>
                </a:rPr>
                <a:t>G</a:t>
              </a:r>
              <a:endParaRPr kumimoji="1" lang="ja-JP" altLang="en-US" sz="6000" b="1" dirty="0">
                <a:latin typeface="Century Schoolbook" panose="02040604050505020304" pitchFamily="18" charset="0"/>
                <a:ea typeface="Noto Serif CJK JP Black" panose="02020900000000000000" pitchFamily="18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1F88431-5FF8-4CB4-B140-967284A77008}"/>
              </a:ext>
            </a:extLst>
          </p:cNvPr>
          <p:cNvGrpSpPr/>
          <p:nvPr/>
        </p:nvGrpSpPr>
        <p:grpSpPr>
          <a:xfrm>
            <a:off x="4246315" y="3072372"/>
            <a:ext cx="1080000" cy="1080001"/>
            <a:chOff x="3021581" y="3050152"/>
            <a:chExt cx="1080000" cy="1080001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853075A-E6B2-4523-A94A-2DA714B5C685}"/>
                </a:ext>
              </a:extLst>
            </p:cNvPr>
            <p:cNvSpPr/>
            <p:nvPr/>
          </p:nvSpPr>
          <p:spPr>
            <a:xfrm>
              <a:off x="3021581" y="3050152"/>
              <a:ext cx="1080000" cy="1080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59B4D4D-F75A-44AF-ADE3-4C082BC749C5}"/>
                </a:ext>
              </a:extLst>
            </p:cNvPr>
            <p:cNvSpPr txBox="1"/>
            <p:nvPr/>
          </p:nvSpPr>
          <p:spPr>
            <a:xfrm>
              <a:off x="3371676" y="3082811"/>
              <a:ext cx="3798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6000" b="1" dirty="0">
                  <a:latin typeface="Century Schoolbook" panose="02040604050505020304" pitchFamily="18" charset="0"/>
                  <a:ea typeface="Noto Serif CJK JP Black" panose="02020900000000000000" pitchFamily="18" charset="-128"/>
                </a:rPr>
                <a:t>F</a:t>
              </a:r>
              <a:endParaRPr kumimoji="1" lang="ja-JP" altLang="en-US" sz="6000" b="1" dirty="0">
                <a:latin typeface="Century Schoolbook" panose="02040604050505020304" pitchFamily="18" charset="0"/>
                <a:ea typeface="Noto Serif CJK JP Black" panose="020209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00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23AEE67-DDE3-624D-B194-7ACF3F50A67D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pic>
          <p:nvPicPr>
            <p:cNvPr id="3" name="図 2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FC4A008B-06CA-F04F-9C94-0EE49A624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800000"/>
              <a:ext cx="2634463" cy="2844380"/>
            </a:xfrm>
            <a:prstGeom prst="rect">
              <a:avLst/>
            </a:prstGeom>
          </p:spPr>
        </p:pic>
        <p:pic>
          <p:nvPicPr>
            <p:cNvPr id="12" name="図 11" descr="アプリケーション&#10;&#10;低い精度で自動的に生成された説明">
              <a:extLst>
                <a:ext uri="{FF2B5EF4-FFF2-40B4-BE49-F238E27FC236}">
                  <a16:creationId xmlns:a16="http://schemas.microsoft.com/office/drawing/2014/main" id="{89D0B958-871D-E34B-AC8E-76BB65670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00" y="1800000"/>
              <a:ext cx="1784297" cy="284438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672613F-FA75-6542-A26F-221D541EE22D}"/>
                    </a:ext>
                  </a:extLst>
                </p:cNvPr>
                <p:cNvSpPr txBox="1"/>
                <p:nvPr/>
              </p:nvSpPr>
              <p:spPr>
                <a:xfrm>
                  <a:off x="3541139" y="2875002"/>
                  <a:ext cx="952184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720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7200"/>
                </a:p>
              </p:txBody>
            </p:sp>
          </mc:Choice>
          <mc:Fallback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672613F-FA75-6542-A26F-221D541EE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139" y="2875002"/>
                  <a:ext cx="952184" cy="1107996"/>
                </a:xfrm>
                <a:prstGeom prst="rect">
                  <a:avLst/>
                </a:prstGeom>
                <a:blipFill>
                  <a:blip r:embed="rId4"/>
                  <a:stretch>
                    <a:fillRect l="-5263" r="-65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500975C-23B2-664B-9AA2-253BF8A52A23}"/>
                </a:ext>
              </a:extLst>
            </p:cNvPr>
            <p:cNvSpPr/>
            <p:nvPr/>
          </p:nvSpPr>
          <p:spPr>
            <a:xfrm>
              <a:off x="360000" y="1439999"/>
              <a:ext cx="11520000" cy="35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14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FFE1480-A998-7E43-8D16-18CC2B96CDA0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1DB00DB0-B606-A549-A030-97729723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800000"/>
              <a:ext cx="2644959" cy="2844380"/>
            </a:xfrm>
            <a:prstGeom prst="rect">
              <a:avLst/>
            </a:prstGeom>
          </p:spPr>
        </p:pic>
        <p:pic>
          <p:nvPicPr>
            <p:cNvPr id="11" name="図 10" descr="グラフ, じょうごグラフ&#10;&#10;自動的に生成された説明">
              <a:extLst>
                <a:ext uri="{FF2B5EF4-FFF2-40B4-BE49-F238E27FC236}">
                  <a16:creationId xmlns:a16="http://schemas.microsoft.com/office/drawing/2014/main" id="{50766CA0-279F-4546-8AC7-A02C6B4FB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00" y="1800000"/>
              <a:ext cx="1794794" cy="2833885"/>
            </a:xfrm>
            <a:prstGeom prst="rect">
              <a:avLst/>
            </a:prstGeom>
          </p:spPr>
        </p:pic>
        <p:pic>
          <p:nvPicPr>
            <p:cNvPr id="13" name="図 12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BF24F827-E77D-534E-A434-F318163A1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0" y="1800000"/>
              <a:ext cx="1784297" cy="284438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84DC9C1-1585-4E49-9BE9-E9BE504B2EDC}"/>
                    </a:ext>
                  </a:extLst>
                </p:cNvPr>
                <p:cNvSpPr txBox="1"/>
                <p:nvPr/>
              </p:nvSpPr>
              <p:spPr>
                <a:xfrm>
                  <a:off x="3541139" y="2875002"/>
                  <a:ext cx="952184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720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720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84DC9C1-1585-4E49-9BE9-E9BE504B2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139" y="2875002"/>
                  <a:ext cx="952184" cy="1107996"/>
                </a:xfrm>
                <a:prstGeom prst="rect">
                  <a:avLst/>
                </a:prstGeom>
                <a:blipFill>
                  <a:blip r:embed="rId5"/>
                  <a:stretch>
                    <a:fillRect l="-5263" r="-65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CAA3D45-8D18-CC44-B21F-3B88CC8665B8}"/>
                    </a:ext>
                  </a:extLst>
                </p:cNvPr>
                <p:cNvSpPr txBox="1"/>
                <p:nvPr/>
              </p:nvSpPr>
              <p:spPr>
                <a:xfrm>
                  <a:off x="6356057" y="2875002"/>
                  <a:ext cx="952184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72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7200"/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CAA3D45-8D18-CC44-B21F-3B88CC866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57" y="2875002"/>
                  <a:ext cx="952184" cy="1107996"/>
                </a:xfrm>
                <a:prstGeom prst="rect">
                  <a:avLst/>
                </a:prstGeom>
                <a:blipFill>
                  <a:blip r:embed="rId6"/>
                  <a:stretch>
                    <a:fillRect l="-15789" r="-15789" b="-56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872A351-F7C3-4149-AB08-92085726EC42}"/>
                </a:ext>
              </a:extLst>
            </p:cNvPr>
            <p:cNvSpPr/>
            <p:nvPr/>
          </p:nvSpPr>
          <p:spPr>
            <a:xfrm>
              <a:off x="360000" y="1439999"/>
              <a:ext cx="11520000" cy="35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135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2352653-DACA-9148-AF84-02ADDBEBD2CA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pic>
          <p:nvPicPr>
            <p:cNvPr id="11" name="図 10" descr="じょうごグラフ が含まれている画像&#10;&#10;自動的に生成された説明">
              <a:extLst>
                <a:ext uri="{FF2B5EF4-FFF2-40B4-BE49-F238E27FC236}">
                  <a16:creationId xmlns:a16="http://schemas.microsoft.com/office/drawing/2014/main" id="{90C01945-BD96-9A45-AB4F-16B04F2C5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800000"/>
              <a:ext cx="2634463" cy="2833885"/>
            </a:xfrm>
            <a:prstGeom prst="rect">
              <a:avLst/>
            </a:prstGeom>
          </p:spPr>
        </p:pic>
        <p:pic>
          <p:nvPicPr>
            <p:cNvPr id="17" name="図 16" descr="アプリケーション&#10;&#10;中程度の精度で自動的に生成された説明">
              <a:extLst>
                <a:ext uri="{FF2B5EF4-FFF2-40B4-BE49-F238E27FC236}">
                  <a16:creationId xmlns:a16="http://schemas.microsoft.com/office/drawing/2014/main" id="{F82A92B4-2D88-B94F-BCFC-727036E90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0" y="1800000"/>
              <a:ext cx="1784297" cy="2844380"/>
            </a:xfrm>
            <a:prstGeom prst="rect">
              <a:avLst/>
            </a:prstGeom>
          </p:spPr>
        </p:pic>
        <p:pic>
          <p:nvPicPr>
            <p:cNvPr id="18" name="図 17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7DB210F1-C139-C84A-88AC-88297439A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00" y="1800000"/>
              <a:ext cx="1784297" cy="284438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23C652C-047D-C64B-89AC-B1F3913FEFF0}"/>
                    </a:ext>
                  </a:extLst>
                </p:cNvPr>
                <p:cNvSpPr txBox="1"/>
                <p:nvPr/>
              </p:nvSpPr>
              <p:spPr>
                <a:xfrm>
                  <a:off x="3541139" y="2875002"/>
                  <a:ext cx="952184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720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7200"/>
                </a:p>
              </p:txBody>
            </p:sp>
          </mc:Choice>
          <mc:Fallback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23C652C-047D-C64B-89AC-B1F3913FE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139" y="2875002"/>
                  <a:ext cx="952184" cy="1107996"/>
                </a:xfrm>
                <a:prstGeom prst="rect">
                  <a:avLst/>
                </a:prstGeom>
                <a:blipFill>
                  <a:blip r:embed="rId5"/>
                  <a:stretch>
                    <a:fillRect l="-5263" r="-65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5A88A04-5D71-964A-9A72-BA64C4BD28B4}"/>
                    </a:ext>
                  </a:extLst>
                </p:cNvPr>
                <p:cNvSpPr txBox="1"/>
                <p:nvPr/>
              </p:nvSpPr>
              <p:spPr>
                <a:xfrm>
                  <a:off x="6356057" y="2875002"/>
                  <a:ext cx="952184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72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7200"/>
                </a:p>
              </p:txBody>
            </p:sp>
          </mc:Choice>
          <mc:Fallback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5A88A04-5D71-964A-9A72-BA64C4BD28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57" y="2875002"/>
                  <a:ext cx="952184" cy="1107996"/>
                </a:xfrm>
                <a:prstGeom prst="rect">
                  <a:avLst/>
                </a:prstGeom>
                <a:blipFill>
                  <a:blip r:embed="rId6"/>
                  <a:stretch>
                    <a:fillRect l="-15789" r="-15789" b="-56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A7E0AD9-6262-2E4B-9ADC-83F09FE09BA7}"/>
                </a:ext>
              </a:extLst>
            </p:cNvPr>
            <p:cNvSpPr/>
            <p:nvPr/>
          </p:nvSpPr>
          <p:spPr>
            <a:xfrm>
              <a:off x="360000" y="1439999"/>
              <a:ext cx="11520000" cy="35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54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129AEF2-CE16-A640-89E2-0247B92C8BB9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pic>
          <p:nvPicPr>
            <p:cNvPr id="15" name="図 14" descr="ダイアグラム が含まれている画像&#10;&#10;自動的に生成された説明">
              <a:extLst>
                <a:ext uri="{FF2B5EF4-FFF2-40B4-BE49-F238E27FC236}">
                  <a16:creationId xmlns:a16="http://schemas.microsoft.com/office/drawing/2014/main" id="{30A18A7F-CF69-AB48-80F5-D7BA4BC14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800000"/>
              <a:ext cx="2623968" cy="2844380"/>
            </a:xfrm>
            <a:prstGeom prst="rect">
              <a:avLst/>
            </a:prstGeom>
          </p:spPr>
        </p:pic>
        <p:pic>
          <p:nvPicPr>
            <p:cNvPr id="4" name="図 3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7585BAC8-3924-0A46-A89B-3B37D0C7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00" y="1800000"/>
              <a:ext cx="1784297" cy="2844380"/>
            </a:xfrm>
            <a:prstGeom prst="rect">
              <a:avLst/>
            </a:prstGeom>
          </p:spPr>
        </p:pic>
        <p:pic>
          <p:nvPicPr>
            <p:cNvPr id="8" name="図 7" descr="グラフィカル ユーザー インターフェイス&#10;&#10;低い精度で自動的に生成された説明">
              <a:extLst>
                <a:ext uri="{FF2B5EF4-FFF2-40B4-BE49-F238E27FC236}">
                  <a16:creationId xmlns:a16="http://schemas.microsoft.com/office/drawing/2014/main" id="{42604263-CDD0-E841-BB8B-212FEC669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0" y="1800000"/>
              <a:ext cx="1784297" cy="2844380"/>
            </a:xfrm>
            <a:prstGeom prst="rect">
              <a:avLst/>
            </a:prstGeom>
          </p:spPr>
        </p:pic>
        <p:pic>
          <p:nvPicPr>
            <p:cNvPr id="12" name="図 11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75FCF66C-8E24-794E-A87D-066A4CE68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0000" y="1800000"/>
              <a:ext cx="1784297" cy="284438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7305F07-5DFF-5D4E-BA87-4EF10F97ECA7}"/>
                    </a:ext>
                  </a:extLst>
                </p:cNvPr>
                <p:cNvSpPr txBox="1"/>
                <p:nvPr/>
              </p:nvSpPr>
              <p:spPr>
                <a:xfrm>
                  <a:off x="3541139" y="2875002"/>
                  <a:ext cx="952184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720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7200"/>
                </a:p>
              </p:txBody>
            </p:sp>
          </mc:Choice>
          <mc:Fallback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7305F07-5DFF-5D4E-BA87-4EF10F97E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139" y="2875002"/>
                  <a:ext cx="952184" cy="1107996"/>
                </a:xfrm>
                <a:prstGeom prst="rect">
                  <a:avLst/>
                </a:prstGeom>
                <a:blipFill>
                  <a:blip r:embed="rId6"/>
                  <a:stretch>
                    <a:fillRect l="-5263" r="-65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977D2D5B-D76A-6245-9EB0-7A369C1C0523}"/>
                    </a:ext>
                  </a:extLst>
                </p:cNvPr>
                <p:cNvSpPr txBox="1"/>
                <p:nvPr/>
              </p:nvSpPr>
              <p:spPr>
                <a:xfrm>
                  <a:off x="6356057" y="2875002"/>
                  <a:ext cx="952184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72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7200"/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977D2D5B-D76A-6245-9EB0-7A369C1C05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57" y="2875002"/>
                  <a:ext cx="952184" cy="1107996"/>
                </a:xfrm>
                <a:prstGeom prst="rect">
                  <a:avLst/>
                </a:prstGeom>
                <a:blipFill>
                  <a:blip r:embed="rId7"/>
                  <a:stretch>
                    <a:fillRect l="-15789" r="-15789" b="-56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AE7C7BA6-182C-D94D-BD8D-DBB0A9A093B4}"/>
                    </a:ext>
                  </a:extLst>
                </p:cNvPr>
                <p:cNvSpPr txBox="1"/>
                <p:nvPr/>
              </p:nvSpPr>
              <p:spPr>
                <a:xfrm>
                  <a:off x="8876057" y="2875002"/>
                  <a:ext cx="952184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72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7200"/>
                </a:p>
              </p:txBody>
            </p:sp>
          </mc:Choice>
          <mc:Fallback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AE7C7BA6-182C-D94D-BD8D-DBB0A9A09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057" y="2875002"/>
                  <a:ext cx="952184" cy="1107996"/>
                </a:xfrm>
                <a:prstGeom prst="rect">
                  <a:avLst/>
                </a:prstGeom>
                <a:blipFill>
                  <a:blip r:embed="rId8"/>
                  <a:stretch>
                    <a:fillRect l="-15789" r="-15789" b="-56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81CEACE-705A-A54A-8789-F82E5C87DDF2}"/>
                </a:ext>
              </a:extLst>
            </p:cNvPr>
            <p:cNvSpPr/>
            <p:nvPr/>
          </p:nvSpPr>
          <p:spPr>
            <a:xfrm>
              <a:off x="360000" y="1439999"/>
              <a:ext cx="11520000" cy="35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342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12</Words>
  <Application>Microsoft Macintosh PowerPoint</Application>
  <PresentationFormat>ワイド画面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Century Schoolbook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久保秋　真</dc:creator>
  <cp:lastModifiedBy>クボアキシン</cp:lastModifiedBy>
  <cp:revision>22</cp:revision>
  <dcterms:created xsi:type="dcterms:W3CDTF">2021-04-20T06:38:18Z</dcterms:created>
  <dcterms:modified xsi:type="dcterms:W3CDTF">2021-07-21T07:23:36Z</dcterms:modified>
</cp:coreProperties>
</file>