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B0"/>
    <a:srgbClr val="CA7E58"/>
    <a:srgbClr val="E4E4E4"/>
    <a:srgbClr val="4F81BD"/>
    <a:srgbClr val="F6DFCC"/>
    <a:srgbClr val="503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07D7D-A621-4D5A-824A-9D142059132C}" v="75" dt="2024-11-05T02:32:17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83" y="6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찬근 임" userId="294709789b575e3e" providerId="LiveId" clId="{D0107D7D-A621-4D5A-824A-9D142059132C}"/>
    <pc:docChg chg="undo custSel addSld delSld modSld sldOrd">
      <pc:chgData name="찬근 임" userId="294709789b575e3e" providerId="LiveId" clId="{D0107D7D-A621-4D5A-824A-9D142059132C}" dt="2024-11-05T02:33:27.122" v="2103" actId="1076"/>
      <pc:docMkLst>
        <pc:docMk/>
      </pc:docMkLst>
      <pc:sldChg chg="addSp delSp modSp mod">
        <pc:chgData name="찬근 임" userId="294709789b575e3e" providerId="LiveId" clId="{D0107D7D-A621-4D5A-824A-9D142059132C}" dt="2024-11-05T01:52:52.186" v="1314" actId="20577"/>
        <pc:sldMkLst>
          <pc:docMk/>
          <pc:sldMk cId="0" sldId="257"/>
        </pc:sldMkLst>
        <pc:spChg chg="mod">
          <ac:chgData name="찬근 임" userId="294709789b575e3e" providerId="LiveId" clId="{D0107D7D-A621-4D5A-824A-9D142059132C}" dt="2024-11-05T01:45:22.700" v="498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찬근 임" userId="294709789b575e3e" providerId="LiveId" clId="{D0107D7D-A621-4D5A-824A-9D142059132C}" dt="2024-11-05T01:46:33.989" v="532" actId="1076"/>
          <ac:spMkLst>
            <pc:docMk/>
            <pc:sldMk cId="0" sldId="257"/>
            <ac:spMk id="5" creationId="{F5C288D5-06AD-2823-A0E9-A9FC987D0027}"/>
          </ac:spMkLst>
        </pc:spChg>
        <pc:spChg chg="add mod">
          <ac:chgData name="찬근 임" userId="294709789b575e3e" providerId="LiveId" clId="{D0107D7D-A621-4D5A-824A-9D142059132C}" dt="2024-11-05T01:46:29.215" v="531" actId="1076"/>
          <ac:spMkLst>
            <pc:docMk/>
            <pc:sldMk cId="0" sldId="257"/>
            <ac:spMk id="6" creationId="{1F5BB8EC-B41C-D816-F3A8-E9D672351C65}"/>
          </ac:spMkLst>
        </pc:spChg>
        <pc:spChg chg="add mod">
          <ac:chgData name="찬근 임" userId="294709789b575e3e" providerId="LiveId" clId="{D0107D7D-A621-4D5A-824A-9D142059132C}" dt="2024-11-05T01:52:35.508" v="1269" actId="20577"/>
          <ac:spMkLst>
            <pc:docMk/>
            <pc:sldMk cId="0" sldId="257"/>
            <ac:spMk id="7" creationId="{EDB1AA4E-E7D1-A61B-BCAC-F4E5069802ED}"/>
          </ac:spMkLst>
        </pc:spChg>
        <pc:spChg chg="add del mod">
          <ac:chgData name="찬근 임" userId="294709789b575e3e" providerId="LiveId" clId="{D0107D7D-A621-4D5A-824A-9D142059132C}" dt="2024-11-05T01:50:55.571" v="944" actId="21"/>
          <ac:spMkLst>
            <pc:docMk/>
            <pc:sldMk cId="0" sldId="257"/>
            <ac:spMk id="8" creationId="{1894E208-351A-C765-5BDE-C7D9B6DC554E}"/>
          </ac:spMkLst>
        </pc:spChg>
        <pc:spChg chg="add mod">
          <ac:chgData name="찬근 임" userId="294709789b575e3e" providerId="LiveId" clId="{D0107D7D-A621-4D5A-824A-9D142059132C}" dt="2024-11-05T01:52:52.186" v="1314" actId="20577"/>
          <ac:spMkLst>
            <pc:docMk/>
            <pc:sldMk cId="0" sldId="257"/>
            <ac:spMk id="9" creationId="{707B5771-FFDE-3EE1-4B80-D3F77F273C18}"/>
          </ac:spMkLst>
        </pc:spChg>
        <pc:spChg chg="del">
          <ac:chgData name="찬근 임" userId="294709789b575e3e" providerId="LiveId" clId="{D0107D7D-A621-4D5A-824A-9D142059132C}" dt="2024-11-05T01:15:33.407" v="438" actId="21"/>
          <ac:spMkLst>
            <pc:docMk/>
            <pc:sldMk cId="0" sldId="257"/>
            <ac:spMk id="10" creationId="{00000000-0000-0000-0000-000000000000}"/>
          </ac:spMkLst>
        </pc:spChg>
        <pc:spChg chg="add mod">
          <ac:chgData name="찬근 임" userId="294709789b575e3e" providerId="LiveId" clId="{D0107D7D-A621-4D5A-824A-9D142059132C}" dt="2024-11-05T01:16:22.433" v="454" actId="1076"/>
          <ac:spMkLst>
            <pc:docMk/>
            <pc:sldMk cId="0" sldId="257"/>
            <ac:spMk id="14" creationId="{E90DBAB3-7405-3A5B-B58B-2DA87E4DE847}"/>
          </ac:spMkLst>
        </pc:spChg>
        <pc:spChg chg="del">
          <ac:chgData name="찬근 임" userId="294709789b575e3e" providerId="LiveId" clId="{D0107D7D-A621-4D5A-824A-9D142059132C}" dt="2024-11-05T01:15:15.448" v="431" actId="21"/>
          <ac:spMkLst>
            <pc:docMk/>
            <pc:sldMk cId="0" sldId="257"/>
            <ac:spMk id="20" creationId="{6835D9E2-05CD-2084-F50C-7CE662E43799}"/>
          </ac:spMkLst>
        </pc:spChg>
        <pc:spChg chg="del">
          <ac:chgData name="찬근 임" userId="294709789b575e3e" providerId="LiveId" clId="{D0107D7D-A621-4D5A-824A-9D142059132C}" dt="2024-11-05T01:15:38.820" v="441" actId="21"/>
          <ac:spMkLst>
            <pc:docMk/>
            <pc:sldMk cId="0" sldId="257"/>
            <ac:spMk id="23" creationId="{4199A6D1-274A-9B9D-CB6E-E9872604796C}"/>
          </ac:spMkLst>
        </pc:spChg>
        <pc:spChg chg="del">
          <ac:chgData name="찬근 임" userId="294709789b575e3e" providerId="LiveId" clId="{D0107D7D-A621-4D5A-824A-9D142059132C}" dt="2024-11-05T01:15:37.624" v="440" actId="21"/>
          <ac:spMkLst>
            <pc:docMk/>
            <pc:sldMk cId="0" sldId="257"/>
            <ac:spMk id="24" creationId="{C2D0F7C9-5DF8-CC9D-2D58-A96650191F52}"/>
          </ac:spMkLst>
        </pc:spChg>
        <pc:grpChg chg="del">
          <ac:chgData name="찬근 임" userId="294709789b575e3e" providerId="LiveId" clId="{D0107D7D-A621-4D5A-824A-9D142059132C}" dt="2024-11-05T01:15:33.407" v="438" actId="21"/>
          <ac:grpSpMkLst>
            <pc:docMk/>
            <pc:sldMk cId="0" sldId="257"/>
            <ac:grpSpMk id="16" creationId="{3DE835FA-E04B-1E6C-3A18-2F20B60343DE}"/>
          </ac:grpSpMkLst>
        </pc:grpChg>
        <pc:grpChg chg="del">
          <ac:chgData name="찬근 임" userId="294709789b575e3e" providerId="LiveId" clId="{D0107D7D-A621-4D5A-824A-9D142059132C}" dt="2024-11-05T01:15:35.584" v="439" actId="21"/>
          <ac:grpSpMkLst>
            <pc:docMk/>
            <pc:sldMk cId="0" sldId="257"/>
            <ac:grpSpMk id="17" creationId="{48C4F03C-2984-79ED-F410-5C2D961058BF}"/>
          </ac:grpSpMkLst>
        </pc:grpChg>
        <pc:grpChg chg="del">
          <ac:chgData name="찬근 임" userId="294709789b575e3e" providerId="LiveId" clId="{D0107D7D-A621-4D5A-824A-9D142059132C}" dt="2024-11-05T01:15:33.407" v="438" actId="21"/>
          <ac:grpSpMkLst>
            <pc:docMk/>
            <pc:sldMk cId="0" sldId="257"/>
            <ac:grpSpMk id="18" creationId="{7B02C3D9-5B22-4C3D-A5E5-46792BA613CC}"/>
          </ac:grpSpMkLst>
        </pc:grpChg>
        <pc:picChg chg="add mod">
          <ac:chgData name="찬근 임" userId="294709789b575e3e" providerId="LiveId" clId="{D0107D7D-A621-4D5A-824A-9D142059132C}" dt="2024-11-05T01:16:27.359" v="456" actId="14100"/>
          <ac:picMkLst>
            <pc:docMk/>
            <pc:sldMk cId="0" sldId="257"/>
            <ac:picMk id="2" creationId="{4C903164-D4A6-6D06-F440-9D9A1FD5F865}"/>
          </ac:picMkLst>
        </pc:picChg>
        <pc:picChg chg="del">
          <ac:chgData name="찬근 임" userId="294709789b575e3e" providerId="LiveId" clId="{D0107D7D-A621-4D5A-824A-9D142059132C}" dt="2024-11-05T01:15:26.066" v="434" actId="21"/>
          <ac:picMkLst>
            <pc:docMk/>
            <pc:sldMk cId="0" sldId="257"/>
            <ac:picMk id="5" creationId="{00000000-0000-0000-0000-000000000000}"/>
          </ac:picMkLst>
        </pc:picChg>
        <pc:picChg chg="del mod">
          <ac:chgData name="찬근 임" userId="294709789b575e3e" providerId="LiveId" clId="{D0107D7D-A621-4D5A-824A-9D142059132C}" dt="2024-11-05T01:15:27.656" v="436" actId="21"/>
          <ac:picMkLst>
            <pc:docMk/>
            <pc:sldMk cId="0" sldId="257"/>
            <ac:picMk id="6" creationId="{00000000-0000-0000-0000-000000000000}"/>
          </ac:picMkLst>
        </pc:picChg>
        <pc:picChg chg="add mod">
          <ac:chgData name="찬근 임" userId="294709789b575e3e" providerId="LiveId" clId="{D0107D7D-A621-4D5A-824A-9D142059132C}" dt="2024-11-05T01:16:17.493" v="451" actId="1076"/>
          <ac:picMkLst>
            <pc:docMk/>
            <pc:sldMk cId="0" sldId="257"/>
            <ac:picMk id="15" creationId="{1B232222-4D70-3B2A-0417-DF61C1B0FC9C}"/>
          </ac:picMkLst>
        </pc:picChg>
        <pc:picChg chg="del">
          <ac:chgData name="찬근 임" userId="294709789b575e3e" providerId="LiveId" clId="{D0107D7D-A621-4D5A-824A-9D142059132C}" dt="2024-11-05T01:15:12.939" v="430" actId="21"/>
          <ac:picMkLst>
            <pc:docMk/>
            <pc:sldMk cId="0" sldId="257"/>
            <ac:picMk id="19" creationId="{7E6B4FDA-1F43-1C2B-9FB9-5DFC451D7D03}"/>
          </ac:picMkLst>
        </pc:picChg>
      </pc:sldChg>
      <pc:sldChg chg="addSp delSp modSp mod chgLayout">
        <pc:chgData name="찬근 임" userId="294709789b575e3e" providerId="LiveId" clId="{D0107D7D-A621-4D5A-824A-9D142059132C}" dt="2024-11-03T12:57:18.639" v="313" actId="1076"/>
        <pc:sldMkLst>
          <pc:docMk/>
          <pc:sldMk cId="0" sldId="258"/>
        </pc:sldMkLst>
        <pc:spChg chg="mod">
          <ac:chgData name="찬근 임" userId="294709789b575e3e" providerId="LiveId" clId="{D0107D7D-A621-4D5A-824A-9D142059132C}" dt="2024-11-03T12:57:18.639" v="313" actId="1076"/>
          <ac:spMkLst>
            <pc:docMk/>
            <pc:sldMk cId="0" sldId="258"/>
            <ac:spMk id="17" creationId="{5A210645-D490-3411-91FB-6B09695C4DF5}"/>
          </ac:spMkLst>
        </pc:spChg>
        <pc:spChg chg="mod">
          <ac:chgData name="찬근 임" userId="294709789b575e3e" providerId="LiveId" clId="{D0107D7D-A621-4D5A-824A-9D142059132C}" dt="2024-11-03T12:56:44.832" v="305" actId="1076"/>
          <ac:spMkLst>
            <pc:docMk/>
            <pc:sldMk cId="0" sldId="258"/>
            <ac:spMk id="19" creationId="{17D317CE-7286-4050-43BC-63F1744B243D}"/>
          </ac:spMkLst>
        </pc:spChg>
        <pc:spChg chg="del mod">
          <ac:chgData name="찬근 임" userId="294709789b575e3e" providerId="LiveId" clId="{D0107D7D-A621-4D5A-824A-9D142059132C}" dt="2024-11-03T12:53:56.272" v="247" actId="21"/>
          <ac:spMkLst>
            <pc:docMk/>
            <pc:sldMk cId="0" sldId="258"/>
            <ac:spMk id="20" creationId="{F44DD8F8-1600-3258-DFD2-AAAC853B41E8}"/>
          </ac:spMkLst>
        </pc:spChg>
        <pc:spChg chg="del mod">
          <ac:chgData name="찬근 임" userId="294709789b575e3e" providerId="LiveId" clId="{D0107D7D-A621-4D5A-824A-9D142059132C}" dt="2024-11-03T12:53:53.182" v="246" actId="21"/>
          <ac:spMkLst>
            <pc:docMk/>
            <pc:sldMk cId="0" sldId="258"/>
            <ac:spMk id="21" creationId="{EC296BE0-6444-936A-063F-A70495AECBE9}"/>
          </ac:spMkLst>
        </pc:spChg>
        <pc:picChg chg="add mod">
          <ac:chgData name="찬근 임" userId="294709789b575e3e" providerId="LiveId" clId="{D0107D7D-A621-4D5A-824A-9D142059132C}" dt="2024-11-03T11:50:04.062" v="14" actId="931"/>
          <ac:picMkLst>
            <pc:docMk/>
            <pc:sldMk cId="0" sldId="258"/>
            <ac:picMk id="3" creationId="{1F851FDE-59F7-A759-C7A1-364CFFD16D13}"/>
          </ac:picMkLst>
        </pc:picChg>
        <pc:picChg chg="del">
          <ac:chgData name="찬근 임" userId="294709789b575e3e" providerId="LiveId" clId="{D0107D7D-A621-4D5A-824A-9D142059132C}" dt="2024-11-03T11:54:47.604" v="83" actId="21"/>
          <ac:picMkLst>
            <pc:docMk/>
            <pc:sldMk cId="0" sldId="258"/>
            <ac:picMk id="5" creationId="{00000000-0000-0000-0000-000000000000}"/>
          </ac:picMkLst>
        </pc:picChg>
        <pc:picChg chg="add mod">
          <ac:chgData name="찬근 임" userId="294709789b575e3e" providerId="LiveId" clId="{D0107D7D-A621-4D5A-824A-9D142059132C}" dt="2024-11-03T11:50:04.062" v="14" actId="931"/>
          <ac:picMkLst>
            <pc:docMk/>
            <pc:sldMk cId="0" sldId="258"/>
            <ac:picMk id="7" creationId="{219C48D0-451F-4433-AEB1-8F3C9616CAED}"/>
          </ac:picMkLst>
        </pc:picChg>
        <pc:picChg chg="add mod">
          <ac:chgData name="찬근 임" userId="294709789b575e3e" providerId="LiveId" clId="{D0107D7D-A621-4D5A-824A-9D142059132C}" dt="2024-11-03T11:50:04.062" v="14" actId="931"/>
          <ac:picMkLst>
            <pc:docMk/>
            <pc:sldMk cId="0" sldId="258"/>
            <ac:picMk id="9" creationId="{C376A55A-63A8-00E2-AC61-D6823C5E599C}"/>
          </ac:picMkLst>
        </pc:picChg>
        <pc:picChg chg="mod">
          <ac:chgData name="찬근 임" userId="294709789b575e3e" providerId="LiveId" clId="{D0107D7D-A621-4D5A-824A-9D142059132C}" dt="2024-11-03T12:56:00.919" v="291" actId="1076"/>
          <ac:picMkLst>
            <pc:docMk/>
            <pc:sldMk cId="0" sldId="258"/>
            <ac:picMk id="10" creationId="{3EF05DEC-BDB9-F100-C49F-97536C80287B}"/>
          </ac:picMkLst>
        </pc:picChg>
        <pc:picChg chg="del">
          <ac:chgData name="찬근 임" userId="294709789b575e3e" providerId="LiveId" clId="{D0107D7D-A621-4D5A-824A-9D142059132C}" dt="2024-11-03T11:50:07.517" v="15" actId="21"/>
          <ac:picMkLst>
            <pc:docMk/>
            <pc:sldMk cId="0" sldId="258"/>
            <ac:picMk id="12" creationId="{63C0D38C-C9B2-745D-A173-541140B2BD01}"/>
          </ac:picMkLst>
        </pc:picChg>
        <pc:picChg chg="add mod">
          <ac:chgData name="찬근 임" userId="294709789b575e3e" providerId="LiveId" clId="{D0107D7D-A621-4D5A-824A-9D142059132C}" dt="2024-11-03T11:50:04.062" v="14" actId="931"/>
          <ac:picMkLst>
            <pc:docMk/>
            <pc:sldMk cId="0" sldId="258"/>
            <ac:picMk id="13" creationId="{02F4E226-F7A1-004E-7F9D-57787807B8D1}"/>
          </ac:picMkLst>
        </pc:picChg>
        <pc:picChg chg="del mod">
          <ac:chgData name="찬근 임" userId="294709789b575e3e" providerId="LiveId" clId="{D0107D7D-A621-4D5A-824A-9D142059132C}" dt="2024-11-03T12:53:51.056" v="244" actId="21"/>
          <ac:picMkLst>
            <pc:docMk/>
            <pc:sldMk cId="0" sldId="258"/>
            <ac:picMk id="14" creationId="{6CEE7E5F-8C12-1899-B2F3-B4BDC409C0A5}"/>
          </ac:picMkLst>
        </pc:picChg>
        <pc:picChg chg="del mod">
          <ac:chgData name="찬근 임" userId="294709789b575e3e" providerId="LiveId" clId="{D0107D7D-A621-4D5A-824A-9D142059132C}" dt="2024-11-03T12:53:49.490" v="241" actId="21"/>
          <ac:picMkLst>
            <pc:docMk/>
            <pc:sldMk cId="0" sldId="258"/>
            <ac:picMk id="16" creationId="{689C076E-09A5-7CA6-2C81-6E02518BDD69}"/>
          </ac:picMkLst>
        </pc:picChg>
        <pc:picChg chg="add mod">
          <ac:chgData name="찬근 임" userId="294709789b575e3e" providerId="LiveId" clId="{D0107D7D-A621-4D5A-824A-9D142059132C}" dt="2024-11-03T11:50:04.062" v="14" actId="931"/>
          <ac:picMkLst>
            <pc:docMk/>
            <pc:sldMk cId="0" sldId="258"/>
            <ac:picMk id="18" creationId="{41E4687E-2F3B-7B55-9CFC-1D249031565E}"/>
          </ac:picMkLst>
        </pc:picChg>
        <pc:picChg chg="add mod">
          <ac:chgData name="찬근 임" userId="294709789b575e3e" providerId="LiveId" clId="{D0107D7D-A621-4D5A-824A-9D142059132C}" dt="2024-11-03T12:55:39.044" v="283" actId="1076"/>
          <ac:picMkLst>
            <pc:docMk/>
            <pc:sldMk cId="0" sldId="258"/>
            <ac:picMk id="23" creationId="{07FC5720-FFEC-8503-F272-14201BF29E54}"/>
          </ac:picMkLst>
        </pc:picChg>
        <pc:picChg chg="add mod ord">
          <ac:chgData name="찬근 임" userId="294709789b575e3e" providerId="LiveId" clId="{D0107D7D-A621-4D5A-824A-9D142059132C}" dt="2024-11-03T12:55:00.166" v="266" actId="1076"/>
          <ac:picMkLst>
            <pc:docMk/>
            <pc:sldMk cId="0" sldId="258"/>
            <ac:picMk id="25" creationId="{109AFB36-813A-9D75-D469-E21754697AA3}"/>
          </ac:picMkLst>
        </pc:picChg>
        <pc:picChg chg="add mod ord">
          <ac:chgData name="찬근 임" userId="294709789b575e3e" providerId="LiveId" clId="{D0107D7D-A621-4D5A-824A-9D142059132C}" dt="2024-11-03T12:57:11.706" v="312" actId="1076"/>
          <ac:picMkLst>
            <pc:docMk/>
            <pc:sldMk cId="0" sldId="258"/>
            <ac:picMk id="27" creationId="{3222A243-04B2-9F61-AD08-1C0753B601ED}"/>
          </ac:picMkLst>
        </pc:picChg>
        <pc:picChg chg="add del mod ord">
          <ac:chgData name="찬근 임" userId="294709789b575e3e" providerId="LiveId" clId="{D0107D7D-A621-4D5A-824A-9D142059132C}" dt="2024-11-03T12:53:50.582" v="243" actId="21"/>
          <ac:picMkLst>
            <pc:docMk/>
            <pc:sldMk cId="0" sldId="258"/>
            <ac:picMk id="29" creationId="{11E6976A-AEE6-A157-B7DE-BCFE071F584F}"/>
          </ac:picMkLst>
        </pc:picChg>
        <pc:picChg chg="add del mod ord">
          <ac:chgData name="찬근 임" userId="294709789b575e3e" providerId="LiveId" clId="{D0107D7D-A621-4D5A-824A-9D142059132C}" dt="2024-11-03T12:53:50.283" v="242" actId="21"/>
          <ac:picMkLst>
            <pc:docMk/>
            <pc:sldMk cId="0" sldId="258"/>
            <ac:picMk id="31" creationId="{89CAFC00-9698-629A-03F2-4067F37F74EB}"/>
          </ac:picMkLst>
        </pc:picChg>
      </pc:sldChg>
      <pc:sldChg chg="addSp modSp mod">
        <pc:chgData name="찬근 임" userId="294709789b575e3e" providerId="LiveId" clId="{D0107D7D-A621-4D5A-824A-9D142059132C}" dt="2024-11-05T02:33:27.122" v="2103" actId="1076"/>
        <pc:sldMkLst>
          <pc:docMk/>
          <pc:sldMk cId="0" sldId="259"/>
        </pc:sldMkLst>
        <pc:spChg chg="add mod">
          <ac:chgData name="찬근 임" userId="294709789b575e3e" providerId="LiveId" clId="{D0107D7D-A621-4D5A-824A-9D142059132C}" dt="2024-11-05T02:33:27.122" v="2103" actId="1076"/>
          <ac:spMkLst>
            <pc:docMk/>
            <pc:sldMk cId="0" sldId="259"/>
            <ac:spMk id="2" creationId="{DBE973C7-D07C-2D9C-E7DC-9A6E0D4689AC}"/>
          </ac:spMkLst>
        </pc:spChg>
        <pc:spChg chg="add mod">
          <ac:chgData name="찬근 임" userId="294709789b575e3e" providerId="LiveId" clId="{D0107D7D-A621-4D5A-824A-9D142059132C}" dt="2024-11-05T02:32:16.842" v="2085"/>
          <ac:spMkLst>
            <pc:docMk/>
            <pc:sldMk cId="0" sldId="259"/>
            <ac:spMk id="6" creationId="{60EBC4E6-9D75-3F06-B27E-643FA68AE513}"/>
          </ac:spMkLst>
        </pc:spChg>
        <pc:spChg chg="mod">
          <ac:chgData name="찬근 임" userId="294709789b575e3e" providerId="LiveId" clId="{D0107D7D-A621-4D5A-824A-9D142059132C}" dt="2024-11-05T02:32:06.202" v="2081" actId="1076"/>
          <ac:spMkLst>
            <pc:docMk/>
            <pc:sldMk cId="0" sldId="259"/>
            <ac:spMk id="18" creationId="{8549D1D4-93E2-89AD-7FF7-9E3A9DEEBB9B}"/>
          </ac:spMkLst>
        </pc:spChg>
        <pc:picChg chg="mod">
          <ac:chgData name="찬근 임" userId="294709789b575e3e" providerId="LiveId" clId="{D0107D7D-A621-4D5A-824A-9D142059132C}" dt="2024-11-05T02:32:05.711" v="2080" actId="1076"/>
          <ac:picMkLst>
            <pc:docMk/>
            <pc:sldMk cId="0" sldId="259"/>
            <ac:picMk id="19" creationId="{D42C969C-3FD7-86A4-772B-9E18A7D67022}"/>
          </ac:picMkLst>
        </pc:picChg>
      </pc:sldChg>
      <pc:sldChg chg="addSp delSp modSp mod">
        <pc:chgData name="찬근 임" userId="294709789b575e3e" providerId="LiveId" clId="{D0107D7D-A621-4D5A-824A-9D142059132C}" dt="2024-11-04T00:04:29.580" v="429" actId="20577"/>
        <pc:sldMkLst>
          <pc:docMk/>
          <pc:sldMk cId="0" sldId="261"/>
        </pc:sldMkLst>
        <pc:spChg chg="add del mod">
          <ac:chgData name="찬근 임" userId="294709789b575e3e" providerId="LiveId" clId="{D0107D7D-A621-4D5A-824A-9D142059132C}" dt="2024-11-04T00:04:05.859" v="400" actId="21"/>
          <ac:spMkLst>
            <pc:docMk/>
            <pc:sldMk cId="0" sldId="261"/>
            <ac:spMk id="9" creationId="{AC90455D-EC34-C82F-A597-FA67A17ADE6F}"/>
          </ac:spMkLst>
        </pc:spChg>
        <pc:spChg chg="add del mod">
          <ac:chgData name="찬근 임" userId="294709789b575e3e" providerId="LiveId" clId="{D0107D7D-A621-4D5A-824A-9D142059132C}" dt="2024-11-04T00:03:17.039" v="389" actId="21"/>
          <ac:spMkLst>
            <pc:docMk/>
            <pc:sldMk cId="0" sldId="261"/>
            <ac:spMk id="10" creationId="{AD001931-8083-F154-8B36-F09E35EF3B29}"/>
          </ac:spMkLst>
        </pc:spChg>
        <pc:spChg chg="del mod ord">
          <ac:chgData name="찬근 임" userId="294709789b575e3e" providerId="LiveId" clId="{D0107D7D-A621-4D5A-824A-9D142059132C}" dt="2024-11-04T00:03:23.820" v="391" actId="21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찬근 임" userId="294709789b575e3e" providerId="LiveId" clId="{D0107D7D-A621-4D5A-824A-9D142059132C}" dt="2024-11-04T00:04:29.580" v="429" actId="20577"/>
          <ac:spMkLst>
            <pc:docMk/>
            <pc:sldMk cId="0" sldId="261"/>
            <ac:spMk id="13" creationId="{04B167E1-9CBF-5AAF-A6B9-70DCC51113F4}"/>
          </ac:spMkLst>
        </pc:spChg>
        <pc:spChg chg="add mod">
          <ac:chgData name="찬근 임" userId="294709789b575e3e" providerId="LiveId" clId="{D0107D7D-A621-4D5A-824A-9D142059132C}" dt="2024-11-04T00:03:53.225" v="399" actId="1076"/>
          <ac:spMkLst>
            <pc:docMk/>
            <pc:sldMk cId="0" sldId="261"/>
            <ac:spMk id="15" creationId="{57197E5C-55F4-83B9-3305-A7884B7F95C1}"/>
          </ac:spMkLst>
        </pc:spChg>
        <pc:spChg chg="mod">
          <ac:chgData name="찬근 임" userId="294709789b575e3e" providerId="LiveId" clId="{D0107D7D-A621-4D5A-824A-9D142059132C}" dt="2024-11-04T00:01:56.181" v="377" actId="1076"/>
          <ac:spMkLst>
            <pc:docMk/>
            <pc:sldMk cId="0" sldId="261"/>
            <ac:spMk id="17" creationId="{00000000-0000-0000-0000-000000000000}"/>
          </ac:spMkLst>
        </pc:spChg>
        <pc:spChg chg="mod">
          <ac:chgData name="찬근 임" userId="294709789b575e3e" providerId="LiveId" clId="{D0107D7D-A621-4D5A-824A-9D142059132C}" dt="2024-11-04T00:01:26.967" v="356" actId="1037"/>
          <ac:spMkLst>
            <pc:docMk/>
            <pc:sldMk cId="0" sldId="261"/>
            <ac:spMk id="19" creationId="{00000000-0000-0000-0000-000000000000}"/>
          </ac:spMkLst>
        </pc:spChg>
        <pc:spChg chg="del mod">
          <ac:chgData name="찬근 임" userId="294709789b575e3e" providerId="LiveId" clId="{D0107D7D-A621-4D5A-824A-9D142059132C}" dt="2024-11-04T00:03:20.395" v="390" actId="21"/>
          <ac:spMkLst>
            <pc:docMk/>
            <pc:sldMk cId="0" sldId="261"/>
            <ac:spMk id="33" creationId="{00000000-0000-0000-0000-000000000000}"/>
          </ac:spMkLst>
        </pc:spChg>
        <pc:picChg chg="add mod">
          <ac:chgData name="찬근 임" userId="294709789b575e3e" providerId="LiveId" clId="{D0107D7D-A621-4D5A-824A-9D142059132C}" dt="2024-11-03T23:59:22.989" v="338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찬근 임" userId="294709789b575e3e" providerId="LiveId" clId="{D0107D7D-A621-4D5A-824A-9D142059132C}" dt="2024-11-04T00:01:32.777" v="372" actId="1037"/>
          <ac:picMkLst>
            <pc:docMk/>
            <pc:sldMk cId="0" sldId="261"/>
            <ac:picMk id="3" creationId="{F4210CAC-564B-CD5F-82BF-ADD3313AF08A}"/>
          </ac:picMkLst>
        </pc:picChg>
        <pc:picChg chg="mod">
          <ac:chgData name="찬근 임" userId="294709789b575e3e" providerId="LiveId" clId="{D0107D7D-A621-4D5A-824A-9D142059132C}" dt="2024-11-03T23:59:20.700" v="337" actId="1076"/>
          <ac:picMkLst>
            <pc:docMk/>
            <pc:sldMk cId="0" sldId="261"/>
            <ac:picMk id="4" creationId="{00000000-0000-0000-0000-000000000000}"/>
          </ac:picMkLst>
        </pc:picChg>
        <pc:picChg chg="del mod">
          <ac:chgData name="찬근 임" userId="294709789b575e3e" providerId="LiveId" clId="{D0107D7D-A621-4D5A-824A-9D142059132C}" dt="2024-11-04T00:03:00.284" v="386" actId="21"/>
          <ac:picMkLst>
            <pc:docMk/>
            <pc:sldMk cId="0" sldId="261"/>
            <ac:picMk id="5" creationId="{00000000-0000-0000-0000-000000000000}"/>
          </ac:picMkLst>
        </pc:picChg>
        <pc:picChg chg="add mod">
          <ac:chgData name="찬근 임" userId="294709789b575e3e" providerId="LiveId" clId="{D0107D7D-A621-4D5A-824A-9D142059132C}" dt="2024-11-04T00:03:11.024" v="388" actId="1076"/>
          <ac:picMkLst>
            <pc:docMk/>
            <pc:sldMk cId="0" sldId="261"/>
            <ac:picMk id="6" creationId="{DBD9CFA1-B7D4-FA81-2408-20579BF06F0A}"/>
          </ac:picMkLst>
        </pc:picChg>
        <pc:picChg chg="del mod">
          <ac:chgData name="찬근 임" userId="294709789b575e3e" providerId="LiveId" clId="{D0107D7D-A621-4D5A-824A-9D142059132C}" dt="2024-11-04T00:03:00.284" v="386" actId="21"/>
          <ac:picMkLst>
            <pc:docMk/>
            <pc:sldMk cId="0" sldId="261"/>
            <ac:picMk id="7" creationId="{00000000-0000-0000-0000-000000000000}"/>
          </ac:picMkLst>
        </pc:picChg>
        <pc:picChg chg="add mod">
          <ac:chgData name="찬근 임" userId="294709789b575e3e" providerId="LiveId" clId="{D0107D7D-A621-4D5A-824A-9D142059132C}" dt="2024-11-04T00:03:11.024" v="388" actId="1076"/>
          <ac:picMkLst>
            <pc:docMk/>
            <pc:sldMk cId="0" sldId="261"/>
            <ac:picMk id="8" creationId="{FE9AF658-828A-3835-6BE6-BD80459B8064}"/>
          </ac:picMkLst>
        </pc:picChg>
        <pc:picChg chg="mod">
          <ac:chgData name="찬근 임" userId="294709789b575e3e" providerId="LiveId" clId="{D0107D7D-A621-4D5A-824A-9D142059132C}" dt="2024-11-03T23:59:20.700" v="337" actId="1076"/>
          <ac:picMkLst>
            <pc:docMk/>
            <pc:sldMk cId="0" sldId="261"/>
            <ac:picMk id="12" creationId="{00000000-0000-0000-0000-000000000000}"/>
          </ac:picMkLst>
        </pc:picChg>
        <pc:picChg chg="add mod">
          <ac:chgData name="찬근 임" userId="294709789b575e3e" providerId="LiveId" clId="{D0107D7D-A621-4D5A-824A-9D142059132C}" dt="2024-11-04T00:03:11.024" v="388" actId="1076"/>
          <ac:picMkLst>
            <pc:docMk/>
            <pc:sldMk cId="0" sldId="261"/>
            <ac:picMk id="14" creationId="{A96F29C1-AC68-C985-16A8-CEF2135122F7}"/>
          </ac:picMkLst>
        </pc:picChg>
        <pc:picChg chg="del mod">
          <ac:chgData name="찬근 임" userId="294709789b575e3e" providerId="LiveId" clId="{D0107D7D-A621-4D5A-824A-9D142059132C}" dt="2024-11-03T23:59:03.118" v="333" actId="21"/>
          <ac:picMkLst>
            <pc:docMk/>
            <pc:sldMk cId="0" sldId="261"/>
            <ac:picMk id="26" creationId="{00000000-0000-0000-0000-000000000000}"/>
          </ac:picMkLst>
        </pc:picChg>
        <pc:picChg chg="del">
          <ac:chgData name="찬근 임" userId="294709789b575e3e" providerId="LiveId" clId="{D0107D7D-A621-4D5A-824A-9D142059132C}" dt="2024-11-04T00:02:08.762" v="378" actId="21"/>
          <ac:picMkLst>
            <pc:docMk/>
            <pc:sldMk cId="0" sldId="261"/>
            <ac:picMk id="28" creationId="{00000000-0000-0000-0000-000000000000}"/>
          </ac:picMkLst>
        </pc:picChg>
        <pc:picChg chg="add del">
          <ac:chgData name="찬근 임" userId="294709789b575e3e" providerId="LiveId" clId="{D0107D7D-A621-4D5A-824A-9D142059132C}" dt="2024-11-03T23:58:51.059" v="330" actId="21"/>
          <ac:picMkLst>
            <pc:docMk/>
            <pc:sldMk cId="0" sldId="261"/>
            <ac:picMk id="39" creationId="{7E4E7C12-C3DF-A005-CF37-CF61D0C50938}"/>
          </ac:picMkLst>
        </pc:picChg>
      </pc:sldChg>
      <pc:sldChg chg="addSp delSp modSp mod">
        <pc:chgData name="찬근 임" userId="294709789b575e3e" providerId="LiveId" clId="{D0107D7D-A621-4D5A-824A-9D142059132C}" dt="2024-11-05T02:22:14.966" v="2077" actId="207"/>
        <pc:sldMkLst>
          <pc:docMk/>
          <pc:sldMk cId="0" sldId="262"/>
        </pc:sldMkLst>
        <pc:spChg chg="add del mod ord">
          <ac:chgData name="찬근 임" userId="294709789b575e3e" providerId="LiveId" clId="{D0107D7D-A621-4D5A-824A-9D142059132C}" dt="2024-11-05T02:18:33.523" v="2044" actId="21"/>
          <ac:spMkLst>
            <pc:docMk/>
            <pc:sldMk cId="0" sldId="262"/>
            <ac:spMk id="2" creationId="{D75A73F2-ECD4-C2F8-29FD-0BCD630A8CAC}"/>
          </ac:spMkLst>
        </pc:spChg>
        <pc:spChg chg="add mod">
          <ac:chgData name="찬근 임" userId="294709789b575e3e" providerId="LiveId" clId="{D0107D7D-A621-4D5A-824A-9D142059132C}" dt="2024-11-05T02:22:14.966" v="2077" actId="207"/>
          <ac:spMkLst>
            <pc:docMk/>
            <pc:sldMk cId="0" sldId="262"/>
            <ac:spMk id="2" creationId="{E8CB0310-5B3B-E890-5546-E5343D1EF247}"/>
          </ac:spMkLst>
        </pc:spChg>
        <pc:spChg chg="add del mod">
          <ac:chgData name="찬근 임" userId="294709789b575e3e" providerId="LiveId" clId="{D0107D7D-A621-4D5A-824A-9D142059132C}" dt="2024-11-05T02:16:02.694" v="2025" actId="21"/>
          <ac:spMkLst>
            <pc:docMk/>
            <pc:sldMk cId="0" sldId="262"/>
            <ac:spMk id="3" creationId="{41F93B5E-B404-23B8-9ED7-66B143923EB6}"/>
          </ac:spMkLst>
        </pc:spChg>
        <pc:spChg chg="add del">
          <ac:chgData name="찬근 임" userId="294709789b575e3e" providerId="LiveId" clId="{D0107D7D-A621-4D5A-824A-9D142059132C}" dt="2024-11-05T02:18:45.081" v="2048" actId="11529"/>
          <ac:spMkLst>
            <pc:docMk/>
            <pc:sldMk cId="0" sldId="262"/>
            <ac:spMk id="3" creationId="{6F6E8B1E-AE34-FF29-F67A-66E23DEF3ABF}"/>
          </ac:spMkLst>
        </pc:spChg>
        <pc:spChg chg="add mod">
          <ac:chgData name="찬근 임" userId="294709789b575e3e" providerId="LiveId" clId="{D0107D7D-A621-4D5A-824A-9D142059132C}" dt="2024-11-05T02:22:03.256" v="2076" actId="207"/>
          <ac:spMkLst>
            <pc:docMk/>
            <pc:sldMk cId="0" sldId="262"/>
            <ac:spMk id="3" creationId="{8CFB7532-893C-6431-5207-5E77DEA46063}"/>
          </ac:spMkLst>
        </pc:spChg>
        <pc:spChg chg="add del mod">
          <ac:chgData name="찬근 임" userId="294709789b575e3e" providerId="LiveId" clId="{D0107D7D-A621-4D5A-824A-9D142059132C}" dt="2024-11-05T02:18:34.243" v="2045" actId="21"/>
          <ac:spMkLst>
            <pc:docMk/>
            <pc:sldMk cId="0" sldId="262"/>
            <ac:spMk id="4" creationId="{EFD01CD0-FDE9-ED3A-EB83-761B6CA93DB1}"/>
          </ac:spMkLst>
        </pc:spChg>
        <pc:spChg chg="add del mod ord">
          <ac:chgData name="찬근 임" userId="294709789b575e3e" providerId="LiveId" clId="{D0107D7D-A621-4D5A-824A-9D142059132C}" dt="2024-11-05T02:21:15.192" v="2069" actId="21"/>
          <ac:spMkLst>
            <pc:docMk/>
            <pc:sldMk cId="0" sldId="262"/>
            <ac:spMk id="5" creationId="{092E264C-C551-BEB4-5F84-1BF68269356D}"/>
          </ac:spMkLst>
        </pc:spChg>
        <pc:spChg chg="add mod">
          <ac:chgData name="찬근 임" userId="294709789b575e3e" providerId="LiveId" clId="{D0107D7D-A621-4D5A-824A-9D142059132C}" dt="2024-11-05T02:21:12.571" v="2068" actId="207"/>
          <ac:spMkLst>
            <pc:docMk/>
            <pc:sldMk cId="0" sldId="262"/>
            <ac:spMk id="6" creationId="{4BC1A6A1-99C9-C8DA-A359-9686B42D3B96}"/>
          </ac:spMkLst>
        </pc:spChg>
        <pc:spChg chg="mod">
          <ac:chgData name="찬근 임" userId="294709789b575e3e" providerId="LiveId" clId="{D0107D7D-A621-4D5A-824A-9D142059132C}" dt="2024-11-05T02:20:36.592" v="2064" actId="1076"/>
          <ac:spMkLst>
            <pc:docMk/>
            <pc:sldMk cId="0" sldId="262"/>
            <ac:spMk id="8" creationId="{00000000-0000-0000-0000-000000000000}"/>
          </ac:spMkLst>
        </pc:spChg>
        <pc:spChg chg="del">
          <ac:chgData name="찬근 임" userId="294709789b575e3e" providerId="LiveId" clId="{D0107D7D-A621-4D5A-824A-9D142059132C}" dt="2024-11-05T01:56:15.296" v="1365" actId="21"/>
          <ac:spMkLst>
            <pc:docMk/>
            <pc:sldMk cId="0" sldId="262"/>
            <ac:spMk id="9" creationId="{00000000-0000-0000-0000-000000000000}"/>
          </ac:spMkLst>
        </pc:spChg>
        <pc:spChg chg="del mod">
          <ac:chgData name="찬근 임" userId="294709789b575e3e" providerId="LiveId" clId="{D0107D7D-A621-4D5A-824A-9D142059132C}" dt="2024-11-05T01:53:40.575" v="1322" actId="21"/>
          <ac:spMkLst>
            <pc:docMk/>
            <pc:sldMk cId="0" sldId="262"/>
            <ac:spMk id="10" creationId="{00000000-0000-0000-0000-000000000000}"/>
          </ac:spMkLst>
        </pc:spChg>
        <pc:spChg chg="del">
          <ac:chgData name="찬근 임" userId="294709789b575e3e" providerId="LiveId" clId="{D0107D7D-A621-4D5A-824A-9D142059132C}" dt="2024-11-05T01:55:35.706" v="1346" actId="21"/>
          <ac:spMkLst>
            <pc:docMk/>
            <pc:sldMk cId="0" sldId="262"/>
            <ac:spMk id="12" creationId="{00000000-0000-0000-0000-000000000000}"/>
          </ac:spMkLst>
        </pc:spChg>
        <pc:spChg chg="add del mod ord">
          <ac:chgData name="찬근 임" userId="294709789b575e3e" providerId="LiveId" clId="{D0107D7D-A621-4D5A-824A-9D142059132C}" dt="2024-11-05T02:16:54.179" v="2040" actId="21"/>
          <ac:spMkLst>
            <pc:docMk/>
            <pc:sldMk cId="0" sldId="262"/>
            <ac:spMk id="13" creationId="{142E97BE-C9AB-8E91-FBC1-3119F0078598}"/>
          </ac:spMkLst>
        </pc:spChg>
        <pc:spChg chg="add del mod">
          <ac:chgData name="찬근 임" userId="294709789b575e3e" providerId="LiveId" clId="{D0107D7D-A621-4D5A-824A-9D142059132C}" dt="2024-11-05T01:57:46.824" v="1421" actId="21"/>
          <ac:spMkLst>
            <pc:docMk/>
            <pc:sldMk cId="0" sldId="262"/>
            <ac:spMk id="14" creationId="{ACC363CF-A982-358B-44CB-F910D1B52884}"/>
          </ac:spMkLst>
        </pc:spChg>
        <pc:spChg chg="add del mod ord">
          <ac:chgData name="찬근 임" userId="294709789b575e3e" providerId="LiveId" clId="{D0107D7D-A621-4D5A-824A-9D142059132C}" dt="2024-11-05T02:16:40.248" v="2035" actId="21"/>
          <ac:spMkLst>
            <pc:docMk/>
            <pc:sldMk cId="0" sldId="262"/>
            <ac:spMk id="15" creationId="{50AE9E28-9EEF-BA9E-EC38-8FC14CAE8C59}"/>
          </ac:spMkLst>
        </pc:spChg>
        <pc:spChg chg="add del mod ord">
          <ac:chgData name="찬근 임" userId="294709789b575e3e" providerId="LiveId" clId="{D0107D7D-A621-4D5A-824A-9D142059132C}" dt="2024-11-05T02:16:46.115" v="2037" actId="21"/>
          <ac:spMkLst>
            <pc:docMk/>
            <pc:sldMk cId="0" sldId="262"/>
            <ac:spMk id="16" creationId="{520DB16B-D9C7-15AA-0736-CEAF0104AA6A}"/>
          </ac:spMkLst>
        </pc:spChg>
        <pc:spChg chg="add del mod">
          <ac:chgData name="찬근 임" userId="294709789b575e3e" providerId="LiveId" clId="{D0107D7D-A621-4D5A-824A-9D142059132C}" dt="2024-11-05T01:57:47.257" v="1422" actId="21"/>
          <ac:spMkLst>
            <pc:docMk/>
            <pc:sldMk cId="0" sldId="262"/>
            <ac:spMk id="17" creationId="{51FF74A2-A286-0B62-A8DB-0B71C490969A}"/>
          </ac:spMkLst>
        </pc:spChg>
        <pc:spChg chg="add del mod">
          <ac:chgData name="찬근 임" userId="294709789b575e3e" providerId="LiveId" clId="{D0107D7D-A621-4D5A-824A-9D142059132C}" dt="2024-11-05T02:05:03.453" v="1779" actId="21"/>
          <ac:spMkLst>
            <pc:docMk/>
            <pc:sldMk cId="0" sldId="262"/>
            <ac:spMk id="18" creationId="{D2B6830B-42E6-56C9-1E6F-F92E2CCF3035}"/>
          </ac:spMkLst>
        </pc:spChg>
        <pc:spChg chg="add mod ord">
          <ac:chgData name="찬근 임" userId="294709789b575e3e" providerId="LiveId" clId="{D0107D7D-A621-4D5A-824A-9D142059132C}" dt="2024-11-05T02:20:12.295" v="2058" actId="166"/>
          <ac:spMkLst>
            <pc:docMk/>
            <pc:sldMk cId="0" sldId="262"/>
            <ac:spMk id="19" creationId="{B482CCB6-94C0-6F5C-0FB2-907B3FF60527}"/>
          </ac:spMkLst>
        </pc:spChg>
        <pc:spChg chg="add mod ord">
          <ac:chgData name="찬근 임" userId="294709789b575e3e" providerId="LiveId" clId="{D0107D7D-A621-4D5A-824A-9D142059132C}" dt="2024-11-05T02:20:48.215" v="2065" actId="166"/>
          <ac:spMkLst>
            <pc:docMk/>
            <pc:sldMk cId="0" sldId="262"/>
            <ac:spMk id="24" creationId="{47509771-9B45-E5DE-780B-45E1994D3043}"/>
          </ac:spMkLst>
        </pc:spChg>
        <pc:spChg chg="add mod ord">
          <ac:chgData name="찬근 임" userId="294709789b575e3e" providerId="LiveId" clId="{D0107D7D-A621-4D5A-824A-9D142059132C}" dt="2024-11-05T02:21:21.145" v="2071" actId="166"/>
          <ac:spMkLst>
            <pc:docMk/>
            <pc:sldMk cId="0" sldId="262"/>
            <ac:spMk id="25" creationId="{9D8B500F-61B8-B920-5A7F-856312CA3B28}"/>
          </ac:spMkLst>
        </pc:spChg>
        <pc:spChg chg="add del mod">
          <ac:chgData name="찬근 임" userId="294709789b575e3e" providerId="LiveId" clId="{D0107D7D-A621-4D5A-824A-9D142059132C}" dt="2024-11-05T02:05:01.913" v="1778" actId="21"/>
          <ac:spMkLst>
            <pc:docMk/>
            <pc:sldMk cId="0" sldId="262"/>
            <ac:spMk id="26" creationId="{C9141327-2EC1-2288-707E-76CC99B9D1EE}"/>
          </ac:spMkLst>
        </pc:spChg>
        <pc:spChg chg="add mod ord">
          <ac:chgData name="찬근 임" userId="294709789b575e3e" providerId="LiveId" clId="{D0107D7D-A621-4D5A-824A-9D142059132C}" dt="2024-11-05T02:20:12.295" v="2058" actId="166"/>
          <ac:spMkLst>
            <pc:docMk/>
            <pc:sldMk cId="0" sldId="262"/>
            <ac:spMk id="27" creationId="{AF8963D3-97E0-AB5F-B111-CA5F9B36CAB7}"/>
          </ac:spMkLst>
        </pc:spChg>
        <pc:spChg chg="add mod ord">
          <ac:chgData name="찬근 임" userId="294709789b575e3e" providerId="LiveId" clId="{D0107D7D-A621-4D5A-824A-9D142059132C}" dt="2024-11-05T02:20:48.215" v="2065" actId="166"/>
          <ac:spMkLst>
            <pc:docMk/>
            <pc:sldMk cId="0" sldId="262"/>
            <ac:spMk id="28" creationId="{4DD22F51-D3A7-1BCF-5E93-3488002CCAF8}"/>
          </ac:spMkLst>
        </pc:spChg>
        <pc:spChg chg="add mod ord">
          <ac:chgData name="찬근 임" userId="294709789b575e3e" providerId="LiveId" clId="{D0107D7D-A621-4D5A-824A-9D142059132C}" dt="2024-11-05T02:21:21.145" v="2071" actId="166"/>
          <ac:spMkLst>
            <pc:docMk/>
            <pc:sldMk cId="0" sldId="262"/>
            <ac:spMk id="29" creationId="{BDABB9DC-EC61-360E-A72B-7103F9979F43}"/>
          </ac:spMkLst>
        </pc:spChg>
        <pc:picChg chg="add del mod">
          <ac:chgData name="찬근 임" userId="294709789b575e3e" providerId="LiveId" clId="{D0107D7D-A621-4D5A-824A-9D142059132C}" dt="2024-11-05T01:55:28.533" v="1343" actId="21"/>
          <ac:picMkLst>
            <pc:docMk/>
            <pc:sldMk cId="0" sldId="262"/>
            <ac:picMk id="2" creationId="{00000000-0000-0000-0000-000000000000}"/>
          </ac:picMkLst>
        </pc:picChg>
        <pc:picChg chg="add del mod">
          <ac:chgData name="찬근 임" userId="294709789b575e3e" providerId="LiveId" clId="{D0107D7D-A621-4D5A-824A-9D142059132C}" dt="2024-11-05T01:55:59.647" v="1355" actId="21"/>
          <ac:picMkLst>
            <pc:docMk/>
            <pc:sldMk cId="0" sldId="262"/>
            <ac:picMk id="3" creationId="{00000000-0000-0000-0000-000000000000}"/>
          </ac:picMkLst>
        </pc:picChg>
        <pc:picChg chg="add del">
          <ac:chgData name="찬근 임" userId="294709789b575e3e" providerId="LiveId" clId="{D0107D7D-A621-4D5A-824A-9D142059132C}" dt="2024-11-05T01:56:11.286" v="1363" actId="21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찬근 임" userId="294709789b575e3e" providerId="LiveId" clId="{D0107D7D-A621-4D5A-824A-9D142059132C}" dt="2024-11-05T01:56:27.088" v="1374" actId="21"/>
          <ac:picMkLst>
            <pc:docMk/>
            <pc:sldMk cId="0" sldId="262"/>
            <ac:picMk id="5" creationId="{00000000-0000-0000-0000-000000000000}"/>
          </ac:picMkLst>
        </pc:picChg>
        <pc:picChg chg="del">
          <ac:chgData name="찬근 임" userId="294709789b575e3e" providerId="LiveId" clId="{D0107D7D-A621-4D5A-824A-9D142059132C}" dt="2024-11-05T01:56:09.942" v="1361" actId="21"/>
          <ac:picMkLst>
            <pc:docMk/>
            <pc:sldMk cId="0" sldId="262"/>
            <ac:picMk id="6" creationId="{00000000-0000-0000-0000-000000000000}"/>
          </ac:picMkLst>
        </pc:picChg>
        <pc:picChg chg="add del mod">
          <ac:chgData name="찬근 임" userId="294709789b575e3e" providerId="LiveId" clId="{D0107D7D-A621-4D5A-824A-9D142059132C}" dt="2024-11-05T01:55:25.461" v="1340" actId="21"/>
          <ac:picMkLst>
            <pc:docMk/>
            <pc:sldMk cId="0" sldId="262"/>
            <ac:picMk id="11" creationId="{98204A3D-5840-88A1-A05F-AB8FA8D91324}"/>
          </ac:picMkLst>
        </pc:picChg>
        <pc:picChg chg="add mod ord">
          <ac:chgData name="찬근 임" userId="294709789b575e3e" providerId="LiveId" clId="{D0107D7D-A621-4D5A-824A-9D142059132C}" dt="2024-11-05T02:20:12.295" v="2058" actId="166"/>
          <ac:picMkLst>
            <pc:docMk/>
            <pc:sldMk cId="0" sldId="262"/>
            <ac:picMk id="20" creationId="{222A6913-8779-B333-E82E-30DF75EFFE31}"/>
          </ac:picMkLst>
        </pc:picChg>
        <pc:picChg chg="add mod ord">
          <ac:chgData name="찬근 임" userId="294709789b575e3e" providerId="LiveId" clId="{D0107D7D-A621-4D5A-824A-9D142059132C}" dt="2024-11-05T02:20:48.215" v="2065" actId="166"/>
          <ac:picMkLst>
            <pc:docMk/>
            <pc:sldMk cId="0" sldId="262"/>
            <ac:picMk id="21" creationId="{594BADEB-468E-B4F9-F0A8-6FA5D4F6A225}"/>
          </ac:picMkLst>
        </pc:picChg>
        <pc:picChg chg="add mod ord">
          <ac:chgData name="찬근 임" userId="294709789b575e3e" providerId="LiveId" clId="{D0107D7D-A621-4D5A-824A-9D142059132C}" dt="2024-11-05T02:21:21.145" v="2071" actId="166"/>
          <ac:picMkLst>
            <pc:docMk/>
            <pc:sldMk cId="0" sldId="262"/>
            <ac:picMk id="22" creationId="{B0076AAF-A69B-5986-4D15-7C0F4F295335}"/>
          </ac:picMkLst>
        </pc:picChg>
        <pc:picChg chg="add del mod">
          <ac:chgData name="찬근 임" userId="294709789b575e3e" providerId="LiveId" clId="{D0107D7D-A621-4D5A-824A-9D142059132C}" dt="2024-11-05T02:05:04.378" v="1780" actId="21"/>
          <ac:picMkLst>
            <pc:docMk/>
            <pc:sldMk cId="0" sldId="262"/>
            <ac:picMk id="23" creationId="{304CC6D9-F125-7E29-CEE9-921C5E7AC654}"/>
          </ac:picMkLst>
        </pc:picChg>
      </pc:sldChg>
      <pc:sldChg chg="addSp delSp modSp add del mod setBg">
        <pc:chgData name="찬근 임" userId="294709789b575e3e" providerId="LiveId" clId="{D0107D7D-A621-4D5A-824A-9D142059132C}" dt="2024-11-03T12:48:50.737" v="104" actId="2696"/>
        <pc:sldMkLst>
          <pc:docMk/>
          <pc:sldMk cId="285652872" sldId="264"/>
        </pc:sldMkLst>
        <pc:spChg chg="add del">
          <ac:chgData name="찬근 임" userId="294709789b575e3e" providerId="LiveId" clId="{D0107D7D-A621-4D5A-824A-9D142059132C}" dt="2024-11-03T12:48:33.730" v="99" actId="21"/>
          <ac:spMkLst>
            <pc:docMk/>
            <pc:sldMk cId="285652872" sldId="264"/>
            <ac:spMk id="4" creationId="{653D9DC0-0005-82EA-A51A-093346020E81}"/>
          </ac:spMkLst>
        </pc:spChg>
        <pc:spChg chg="add del mod">
          <ac:chgData name="찬근 임" userId="294709789b575e3e" providerId="LiveId" clId="{D0107D7D-A621-4D5A-824A-9D142059132C}" dt="2024-11-03T12:48:34.947" v="101" actId="21"/>
          <ac:spMkLst>
            <pc:docMk/>
            <pc:sldMk cId="285652872" sldId="264"/>
            <ac:spMk id="7" creationId="{653D9DC0-0005-82EA-A51A-093346020E81}"/>
          </ac:spMkLst>
        </pc:spChg>
        <pc:spChg chg="add del mod">
          <ac:chgData name="찬근 임" userId="294709789b575e3e" providerId="LiveId" clId="{D0107D7D-A621-4D5A-824A-9D142059132C}" dt="2024-11-03T12:48:34.947" v="101" actId="21"/>
          <ac:spMkLst>
            <pc:docMk/>
            <pc:sldMk cId="285652872" sldId="264"/>
            <ac:spMk id="12" creationId="{92D1654E-7648-1196-C71E-BC2CC137F2E4}"/>
          </ac:spMkLst>
        </pc:spChg>
        <pc:spChg chg="add del mod">
          <ac:chgData name="찬근 임" userId="294709789b575e3e" providerId="LiveId" clId="{D0107D7D-A621-4D5A-824A-9D142059132C}" dt="2024-11-03T12:48:34.947" v="101" actId="21"/>
          <ac:spMkLst>
            <pc:docMk/>
            <pc:sldMk cId="285652872" sldId="264"/>
            <ac:spMk id="13" creationId="{789FEBE2-1B4D-BD32-A213-E3702EF7D0BD}"/>
          </ac:spMkLst>
        </pc:spChg>
        <pc:spChg chg="add del mod">
          <ac:chgData name="찬근 임" userId="294709789b575e3e" providerId="LiveId" clId="{D0107D7D-A621-4D5A-824A-9D142059132C}" dt="2024-11-03T12:48:34.947" v="101" actId="21"/>
          <ac:spMkLst>
            <pc:docMk/>
            <pc:sldMk cId="285652872" sldId="264"/>
            <ac:spMk id="15" creationId="{445A383E-FB69-CD6F-09FA-A9D2CB710ABA}"/>
          </ac:spMkLst>
        </pc:spChg>
        <pc:spChg chg="add del">
          <ac:chgData name="찬근 임" userId="294709789b575e3e" providerId="LiveId" clId="{D0107D7D-A621-4D5A-824A-9D142059132C}" dt="2024-11-03T12:48:46.273" v="103" actId="21"/>
          <ac:spMkLst>
            <pc:docMk/>
            <pc:sldMk cId="285652872" sldId="264"/>
            <ac:spMk id="17" creationId="{690E93A2-767C-8F39-E3BC-D9CC97FE03F6}"/>
          </ac:spMkLst>
        </pc:spChg>
        <pc:spChg chg="add del">
          <ac:chgData name="찬근 임" userId="294709789b575e3e" providerId="LiveId" clId="{D0107D7D-A621-4D5A-824A-9D142059132C}" dt="2024-11-03T12:48:33.730" v="99" actId="21"/>
          <ac:spMkLst>
            <pc:docMk/>
            <pc:sldMk cId="285652872" sldId="264"/>
            <ac:spMk id="19" creationId="{92D1654E-7648-1196-C71E-BC2CC137F2E4}"/>
          </ac:spMkLst>
        </pc:spChg>
        <pc:spChg chg="del">
          <ac:chgData name="찬근 임" userId="294709789b575e3e" providerId="LiveId" clId="{D0107D7D-A621-4D5A-824A-9D142059132C}" dt="2024-11-03T12:48:33.730" v="99" actId="21"/>
          <ac:spMkLst>
            <pc:docMk/>
            <pc:sldMk cId="285652872" sldId="264"/>
            <ac:spMk id="20" creationId="{789FEBE2-1B4D-BD32-A213-E3702EF7D0BD}"/>
          </ac:spMkLst>
        </pc:spChg>
        <pc:spChg chg="add del">
          <ac:chgData name="찬근 임" userId="294709789b575e3e" providerId="LiveId" clId="{D0107D7D-A621-4D5A-824A-9D142059132C}" dt="2024-11-03T12:48:33.730" v="99" actId="21"/>
          <ac:spMkLst>
            <pc:docMk/>
            <pc:sldMk cId="285652872" sldId="264"/>
            <ac:spMk id="21" creationId="{445A383E-FB69-CD6F-09FA-A9D2CB710ABA}"/>
          </ac:spMkLst>
        </pc:sp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2" creationId="{6BD2559A-36B7-B9A9-F3F7-4A991864E931}"/>
          </ac:picMkLst>
        </pc:pic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3" creationId="{6C99F254-C894-9156-3BB1-8C7BD67CF57F}"/>
          </ac:picMkLst>
        </pc:pic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5" creationId="{0E7FA403-9DC9-044B-E680-A6EC46AB5766}"/>
          </ac:picMkLst>
        </pc:pic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6" creationId="{905E157C-E9BF-67D1-1E8D-A39DED662FB6}"/>
          </ac:picMkLst>
        </pc:pic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8" creationId="{C1C421BE-F17C-33B1-1130-037C731AAF9F}"/>
          </ac:picMkLst>
        </pc:pic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9" creationId="{3D376304-88EE-1D93-2F25-5265198AE9CD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10" creationId="{C1C421BE-F17C-33B1-1130-037C731AAF9F}"/>
          </ac:picMkLst>
        </pc:pic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11" creationId="{10890C14-FCCC-8122-3936-B1A11AA8D062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14" creationId="{3D376304-88EE-1D93-2F25-5265198AE9CD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16" creationId="{10890C14-FCCC-8122-3936-B1A11AA8D062}"/>
          </ac:picMkLst>
        </pc:picChg>
        <pc:picChg chg="add del mod">
          <ac:chgData name="찬근 임" userId="294709789b575e3e" providerId="LiveId" clId="{D0107D7D-A621-4D5A-824A-9D142059132C}" dt="2024-11-03T12:48:34.947" v="101" actId="21"/>
          <ac:picMkLst>
            <pc:docMk/>
            <pc:sldMk cId="285652872" sldId="264"/>
            <ac:picMk id="18" creationId="{405DAC28-784E-DECC-34B8-9E0E20772D5B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23" creationId="{405DAC28-784E-DECC-34B8-9E0E20772D5B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25" creationId="{905E157C-E9BF-67D1-1E8D-A39DED662FB6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27" creationId="{0E7FA403-9DC9-044B-E680-A6EC46AB5766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29" creationId="{6C99F254-C894-9156-3BB1-8C7BD67CF57F}"/>
          </ac:picMkLst>
        </pc:picChg>
        <pc:picChg chg="add del">
          <ac:chgData name="찬근 임" userId="294709789b575e3e" providerId="LiveId" clId="{D0107D7D-A621-4D5A-824A-9D142059132C}" dt="2024-11-03T12:48:33.730" v="99" actId="21"/>
          <ac:picMkLst>
            <pc:docMk/>
            <pc:sldMk cId="285652872" sldId="264"/>
            <ac:picMk id="31" creationId="{6BD2559A-36B7-B9A9-F3F7-4A991864E931}"/>
          </ac:picMkLst>
        </pc:picChg>
      </pc:sldChg>
      <pc:sldChg chg="addSp modSp new del ord">
        <pc:chgData name="찬근 임" userId="294709789b575e3e" providerId="LiveId" clId="{D0107D7D-A621-4D5A-824A-9D142059132C}" dt="2024-11-03T12:48:19.060" v="95" actId="2696"/>
        <pc:sldMkLst>
          <pc:docMk/>
          <pc:sldMk cId="1342329264" sldId="264"/>
        </pc:sldMkLst>
        <pc:spChg chg="add mod">
          <ac:chgData name="찬근 임" userId="294709789b575e3e" providerId="LiveId" clId="{D0107D7D-A621-4D5A-824A-9D142059132C}" dt="2024-11-03T12:47:56.607" v="94"/>
          <ac:spMkLst>
            <pc:docMk/>
            <pc:sldMk cId="1342329264" sldId="264"/>
            <ac:spMk id="6" creationId="{88350C42-54ED-925B-844E-520B6A55B908}"/>
          </ac:spMkLst>
        </pc:spChg>
        <pc:spChg chg="add mod">
          <ac:chgData name="찬근 임" userId="294709789b575e3e" providerId="LiveId" clId="{D0107D7D-A621-4D5A-824A-9D142059132C}" dt="2024-11-03T12:47:56.607" v="94"/>
          <ac:spMkLst>
            <pc:docMk/>
            <pc:sldMk cId="1342329264" sldId="264"/>
            <ac:spMk id="10" creationId="{89AF5613-D61D-B338-859E-95F540A08735}"/>
          </ac:spMkLst>
        </pc:spChg>
        <pc:spChg chg="add mod">
          <ac:chgData name="찬근 임" userId="294709789b575e3e" providerId="LiveId" clId="{D0107D7D-A621-4D5A-824A-9D142059132C}" dt="2024-11-03T12:47:56.607" v="94"/>
          <ac:spMkLst>
            <pc:docMk/>
            <pc:sldMk cId="1342329264" sldId="264"/>
            <ac:spMk id="11" creationId="{39FE7FBD-6AA9-F211-7159-625339B89575}"/>
          </ac:spMkLst>
        </pc:spChg>
        <pc:spChg chg="add mod">
          <ac:chgData name="찬근 임" userId="294709789b575e3e" providerId="LiveId" clId="{D0107D7D-A621-4D5A-824A-9D142059132C}" dt="2024-11-03T12:47:56.607" v="94"/>
          <ac:spMkLst>
            <pc:docMk/>
            <pc:sldMk cId="1342329264" sldId="264"/>
            <ac:spMk id="12" creationId="{9872EAD6-48F1-3446-E91E-4F9CD9BBCCD4}"/>
          </ac:spMkLst>
        </pc:spChg>
        <pc:spChg chg="add mod">
          <ac:chgData name="찬근 임" userId="294709789b575e3e" providerId="LiveId" clId="{D0107D7D-A621-4D5A-824A-9D142059132C}" dt="2024-11-03T12:47:56.607" v="94"/>
          <ac:spMkLst>
            <pc:docMk/>
            <pc:sldMk cId="1342329264" sldId="264"/>
            <ac:spMk id="13" creationId="{3E0BDF0D-AB6C-3AA3-E44C-0A147FBF50FB}"/>
          </ac:spMkLst>
        </pc:sp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2" creationId="{3EDC6BB0-0B97-66E0-7D63-B0D9785F94AC}"/>
          </ac:picMkLst>
        </pc:pic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3" creationId="{77553BAD-F706-8AA7-4911-C32F617C52C8}"/>
          </ac:picMkLst>
        </pc:pic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4" creationId="{3575515E-1183-0641-C190-E071EE2AA631}"/>
          </ac:picMkLst>
        </pc:pic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5" creationId="{0384C02B-596E-D082-1862-1F665D681432}"/>
          </ac:picMkLst>
        </pc:pic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7" creationId="{0D194C85-1338-E172-8D11-674971F93DEF}"/>
          </ac:picMkLst>
        </pc:pic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8" creationId="{9F6533F1-9A9B-1BD4-57CF-99BBA4DE75D9}"/>
          </ac:picMkLst>
        </pc:pic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9" creationId="{26C55122-1EE2-FF58-0286-371DF14EDAEC}"/>
          </ac:picMkLst>
        </pc:picChg>
        <pc:picChg chg="add mod">
          <ac:chgData name="찬근 임" userId="294709789b575e3e" providerId="LiveId" clId="{D0107D7D-A621-4D5A-824A-9D142059132C}" dt="2024-11-03T12:47:56.607" v="94"/>
          <ac:picMkLst>
            <pc:docMk/>
            <pc:sldMk cId="1342329264" sldId="264"/>
            <ac:picMk id="14" creationId="{1700BCE9-576B-5178-4352-20CB2DB12550}"/>
          </ac:picMkLst>
        </pc:picChg>
      </pc:sldChg>
      <pc:sldChg chg="delSp modSp mod">
        <pc:chgData name="찬근 임" userId="294709789b575e3e" providerId="LiveId" clId="{D0107D7D-A621-4D5A-824A-9D142059132C}" dt="2024-11-03T12:53:41.654" v="240" actId="14100"/>
        <pc:sldMkLst>
          <pc:docMk/>
          <pc:sldMk cId="1519178198" sldId="264"/>
        </pc:sldMkLst>
        <pc:spChg chg="del">
          <ac:chgData name="찬근 임" userId="294709789b575e3e" providerId="LiveId" clId="{D0107D7D-A621-4D5A-824A-9D142059132C}" dt="2024-11-03T12:49:21.688" v="111" actId="21"/>
          <ac:spMkLst>
            <pc:docMk/>
            <pc:sldMk cId="1519178198" sldId="264"/>
            <ac:spMk id="17" creationId="{479F9C00-C572-4DCA-DDC7-6BF6DF80B58D}"/>
          </ac:spMkLst>
        </pc:spChg>
        <pc:spChg chg="del">
          <ac:chgData name="찬근 임" userId="294709789b575e3e" providerId="LiveId" clId="{D0107D7D-A621-4D5A-824A-9D142059132C}" dt="2024-11-03T12:49:23.333" v="112" actId="21"/>
          <ac:spMkLst>
            <pc:docMk/>
            <pc:sldMk cId="1519178198" sldId="264"/>
            <ac:spMk id="19" creationId="{214A0D45-9578-A4E8-0E54-B60353826D09}"/>
          </ac:spMkLst>
        </pc:spChg>
        <pc:spChg chg="mod">
          <ac:chgData name="찬근 임" userId="294709789b575e3e" providerId="LiveId" clId="{D0107D7D-A621-4D5A-824A-9D142059132C}" dt="2024-11-03T12:53:18.883" v="232" actId="1076"/>
          <ac:spMkLst>
            <pc:docMk/>
            <pc:sldMk cId="1519178198" sldId="264"/>
            <ac:spMk id="20" creationId="{2498D38A-3BC8-040D-3FA4-927CC4F5FACD}"/>
          </ac:spMkLst>
        </pc:spChg>
        <pc:spChg chg="mod">
          <ac:chgData name="찬근 임" userId="294709789b575e3e" providerId="LiveId" clId="{D0107D7D-A621-4D5A-824A-9D142059132C}" dt="2024-11-03T12:51:01.781" v="156" actId="1076"/>
          <ac:spMkLst>
            <pc:docMk/>
            <pc:sldMk cId="1519178198" sldId="264"/>
            <ac:spMk id="21" creationId="{929FAE57-043F-0431-F040-68FA539366E2}"/>
          </ac:spMkLst>
        </pc:spChg>
        <pc:picChg chg="del">
          <ac:chgData name="찬근 임" userId="294709789b575e3e" providerId="LiveId" clId="{D0107D7D-A621-4D5A-824A-9D142059132C}" dt="2024-11-03T12:49:23.793" v="113" actId="21"/>
          <ac:picMkLst>
            <pc:docMk/>
            <pc:sldMk cId="1519178198" sldId="264"/>
            <ac:picMk id="10" creationId="{2753EB76-C50E-8AAF-F281-08B179D4E053}"/>
          </ac:picMkLst>
        </pc:picChg>
        <pc:picChg chg="mod">
          <ac:chgData name="찬근 임" userId="294709789b575e3e" providerId="LiveId" clId="{D0107D7D-A621-4D5A-824A-9D142059132C}" dt="2024-11-03T12:53:23.193" v="233" actId="1076"/>
          <ac:picMkLst>
            <pc:docMk/>
            <pc:sldMk cId="1519178198" sldId="264"/>
            <ac:picMk id="14" creationId="{CAB51ED8-FBE8-D9CF-1566-BCB43A28E8EE}"/>
          </ac:picMkLst>
        </pc:picChg>
        <pc:picChg chg="mod">
          <ac:chgData name="찬근 임" userId="294709789b575e3e" providerId="LiveId" clId="{D0107D7D-A621-4D5A-824A-9D142059132C}" dt="2024-11-03T12:52:10.286" v="194" actId="14100"/>
          <ac:picMkLst>
            <pc:docMk/>
            <pc:sldMk cId="1519178198" sldId="264"/>
            <ac:picMk id="16" creationId="{94265222-97CC-1D34-80B9-D8E6EA261DB0}"/>
          </ac:picMkLst>
        </pc:picChg>
        <pc:picChg chg="del">
          <ac:chgData name="찬근 임" userId="294709789b575e3e" providerId="LiveId" clId="{D0107D7D-A621-4D5A-824A-9D142059132C}" dt="2024-11-03T12:49:19.060" v="109" actId="21"/>
          <ac:picMkLst>
            <pc:docMk/>
            <pc:sldMk cId="1519178198" sldId="264"/>
            <ac:picMk id="23" creationId="{289B8D5D-0124-F967-CB7C-541E366F6F04}"/>
          </ac:picMkLst>
        </pc:picChg>
        <pc:picChg chg="del">
          <ac:chgData name="찬근 임" userId="294709789b575e3e" providerId="LiveId" clId="{D0107D7D-A621-4D5A-824A-9D142059132C}" dt="2024-11-03T12:49:19.642" v="110" actId="21"/>
          <ac:picMkLst>
            <pc:docMk/>
            <pc:sldMk cId="1519178198" sldId="264"/>
            <ac:picMk id="25" creationId="{2369A722-6221-F900-A5C3-7893FE845072}"/>
          </ac:picMkLst>
        </pc:picChg>
        <pc:picChg chg="del">
          <ac:chgData name="찬근 임" userId="294709789b575e3e" providerId="LiveId" clId="{D0107D7D-A621-4D5A-824A-9D142059132C}" dt="2024-11-03T12:49:24.174" v="114" actId="21"/>
          <ac:picMkLst>
            <pc:docMk/>
            <pc:sldMk cId="1519178198" sldId="264"/>
            <ac:picMk id="27" creationId="{7C5BB42C-8E73-BC08-C227-B5DB0E966A26}"/>
          </ac:picMkLst>
        </pc:picChg>
        <pc:picChg chg="mod">
          <ac:chgData name="찬근 임" userId="294709789b575e3e" providerId="LiveId" clId="{D0107D7D-A621-4D5A-824A-9D142059132C}" dt="2024-11-03T12:53:41.654" v="240" actId="14100"/>
          <ac:picMkLst>
            <pc:docMk/>
            <pc:sldMk cId="1519178198" sldId="264"/>
            <ac:picMk id="29" creationId="{4ACCA4FD-67A9-8E09-8A28-25744F50CE03}"/>
          </ac:picMkLst>
        </pc:picChg>
        <pc:picChg chg="mod">
          <ac:chgData name="찬근 임" userId="294709789b575e3e" providerId="LiveId" clId="{D0107D7D-A621-4D5A-824A-9D142059132C}" dt="2024-11-03T12:52:21.831" v="196" actId="14100"/>
          <ac:picMkLst>
            <pc:docMk/>
            <pc:sldMk cId="1519178198" sldId="264"/>
            <ac:picMk id="31" creationId="{66E4497E-4475-F72F-A1F9-C2BE62602FA8}"/>
          </ac:picMkLst>
        </pc:picChg>
      </pc:sldChg>
      <pc:sldChg chg="add del setBg">
        <pc:chgData name="찬근 임" userId="294709789b575e3e" providerId="LiveId" clId="{D0107D7D-A621-4D5A-824A-9D142059132C}" dt="2024-11-03T12:49:00.237" v="108" actId="2696"/>
        <pc:sldMkLst>
          <pc:docMk/>
          <pc:sldMk cId="1574803848" sldId="264"/>
        </pc:sldMkLst>
      </pc:sldChg>
      <pc:sldChg chg="add del setBg">
        <pc:chgData name="찬근 임" userId="294709789b575e3e" providerId="LiveId" clId="{D0107D7D-A621-4D5A-824A-9D142059132C}" dt="2024-11-03T12:48:53.660" v="106"/>
        <pc:sldMkLst>
          <pc:docMk/>
          <pc:sldMk cId="4194672390" sldId="264"/>
        </pc:sldMkLst>
      </pc:sldChg>
    </pc:docChg>
  </pc:docChgLst>
  <pc:docChgLst>
    <pc:chgData name="찬근 임" userId="294709789b575e3e" providerId="LiveId" clId="{0FDB3E84-CDC3-49F8-9D04-966ADAEFA4B9}"/>
    <pc:docChg chg="undo redo custSel addSld delSld modSld">
      <pc:chgData name="찬근 임" userId="294709789b575e3e" providerId="LiveId" clId="{0FDB3E84-CDC3-49F8-9D04-966ADAEFA4B9}" dt="2024-09-23T08:39:00.771" v="9"/>
      <pc:docMkLst>
        <pc:docMk/>
      </pc:docMkLst>
      <pc:sldChg chg="modTransition">
        <pc:chgData name="찬근 임" userId="294709789b575e3e" providerId="LiveId" clId="{0FDB3E84-CDC3-49F8-9D04-966ADAEFA4B9}" dt="2024-09-23T08:39:00.771" v="9"/>
        <pc:sldMkLst>
          <pc:docMk/>
          <pc:sldMk cId="0" sldId="256"/>
        </pc:sldMkLst>
      </pc:sldChg>
      <pc:sldChg chg="new del">
        <pc:chgData name="찬근 임" userId="294709789b575e3e" providerId="LiveId" clId="{0FDB3E84-CDC3-49F8-9D04-966ADAEFA4B9}" dt="2024-09-23T08:33:29.932" v="8" actId="680"/>
        <pc:sldMkLst>
          <pc:docMk/>
          <pc:sldMk cId="2382780609" sldId="264"/>
        </pc:sldMkLst>
      </pc:sldChg>
      <pc:sldChg chg="new del">
        <pc:chgData name="찬근 임" userId="294709789b575e3e" providerId="LiveId" clId="{0FDB3E84-CDC3-49F8-9D04-966ADAEFA4B9}" dt="2024-09-23T08:30:19.496" v="2" actId="680"/>
        <pc:sldMkLst>
          <pc:docMk/>
          <pc:sldMk cId="2440985910" sldId="264"/>
        </pc:sldMkLst>
      </pc:sldChg>
      <pc:sldChg chg="new add del">
        <pc:chgData name="찬근 임" userId="294709789b575e3e" providerId="LiveId" clId="{0FDB3E84-CDC3-49F8-9D04-966ADAEFA4B9}" dt="2024-09-23T08:33:26.653" v="6" actId="680"/>
        <pc:sldMkLst>
          <pc:docMk/>
          <pc:sldMk cId="3884787089" sldId="264"/>
        </pc:sldMkLst>
      </pc:sldChg>
    </pc:docChg>
  </pc:docChgLst>
  <pc:docChgLst>
    <pc:chgData name="찬근 임" userId="294709789b575e3e" providerId="LiveId" clId="{FED2152A-0357-49F3-9F89-0958E742DF49}"/>
    <pc:docChg chg="undo custSel delSld modSld sldOrd">
      <pc:chgData name="찬근 임" userId="294709789b575e3e" providerId="LiveId" clId="{FED2152A-0357-49F3-9F89-0958E742DF49}" dt="2024-11-03T11:25:32.230" v="908" actId="1076"/>
      <pc:docMkLst>
        <pc:docMk/>
      </pc:docMkLst>
      <pc:sldChg chg="addSp delSp modSp mod">
        <pc:chgData name="찬근 임" userId="294709789b575e3e" providerId="LiveId" clId="{FED2152A-0357-49F3-9F89-0958E742DF49}" dt="2024-11-03T11:04:09.106" v="539" actId="21"/>
        <pc:sldMkLst>
          <pc:docMk/>
          <pc:sldMk cId="0" sldId="257"/>
        </pc:sldMkLst>
        <pc:spChg chg="del">
          <ac:chgData name="찬근 임" userId="294709789b575e3e" providerId="LiveId" clId="{FED2152A-0357-49F3-9F89-0958E742DF49}" dt="2024-11-03T10:51:43.296" v="133" actId="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찬근 임" userId="294709789b575e3e" providerId="LiveId" clId="{FED2152A-0357-49F3-9F89-0958E742DF49}" dt="2024-11-03T10:49:50.925" v="41" actId="20577"/>
          <ac:spMkLst>
            <pc:docMk/>
            <pc:sldMk cId="0" sldId="257"/>
            <ac:spMk id="3" creationId="{00000000-0000-0000-0000-000000000000}"/>
          </ac:spMkLst>
        </pc:spChg>
        <pc:spChg chg="mod topLvl">
          <ac:chgData name="찬근 임" userId="294709789b575e3e" providerId="LiveId" clId="{FED2152A-0357-49F3-9F89-0958E742DF49}" dt="2024-11-03T11:02:29.901" v="482" actId="165"/>
          <ac:spMkLst>
            <pc:docMk/>
            <pc:sldMk cId="0" sldId="257"/>
            <ac:spMk id="10" creationId="{00000000-0000-0000-0000-000000000000}"/>
          </ac:spMkLst>
        </pc:spChg>
        <pc:spChg chg="mod">
          <ac:chgData name="찬근 임" userId="294709789b575e3e" providerId="LiveId" clId="{FED2152A-0357-49F3-9F89-0958E742DF49}" dt="2024-11-03T11:02:12.688" v="481" actId="20577"/>
          <ac:spMkLst>
            <pc:docMk/>
            <pc:sldMk cId="0" sldId="257"/>
            <ac:spMk id="11" creationId="{00000000-0000-0000-0000-000000000000}"/>
          </ac:spMkLst>
        </pc:spChg>
        <pc:spChg chg="add del mod topLvl">
          <ac:chgData name="찬근 임" userId="294709789b575e3e" providerId="LiveId" clId="{FED2152A-0357-49F3-9F89-0958E742DF49}" dt="2024-11-03T10:53:49.472" v="173" actId="164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찬근 임" userId="294709789b575e3e" providerId="LiveId" clId="{FED2152A-0357-49F3-9F89-0958E742DF49}" dt="2024-11-03T10:59:54.500" v="386" actId="14100"/>
          <ac:spMkLst>
            <pc:docMk/>
            <pc:sldMk cId="0" sldId="257"/>
            <ac:spMk id="13" creationId="{00000000-0000-0000-0000-000000000000}"/>
          </ac:spMkLst>
        </pc:spChg>
        <pc:spChg chg="add del mod">
          <ac:chgData name="찬근 임" userId="294709789b575e3e" providerId="LiveId" clId="{FED2152A-0357-49F3-9F89-0958E742DF49}" dt="2024-11-03T11:04:08.929" v="538" actId="21"/>
          <ac:spMkLst>
            <pc:docMk/>
            <pc:sldMk cId="0" sldId="257"/>
            <ac:spMk id="20" creationId="{6835D9E2-05CD-2084-F50C-7CE662E43799}"/>
          </ac:spMkLst>
        </pc:spChg>
        <pc:spChg chg="add mod">
          <ac:chgData name="찬근 임" userId="294709789b575e3e" providerId="LiveId" clId="{FED2152A-0357-49F3-9F89-0958E742DF49}" dt="2024-11-03T11:02:32.453" v="483"/>
          <ac:spMkLst>
            <pc:docMk/>
            <pc:sldMk cId="0" sldId="257"/>
            <ac:spMk id="22" creationId="{A734C4EE-0FF0-D0F5-97E3-6D731ACCEB43}"/>
          </ac:spMkLst>
        </pc:spChg>
        <pc:spChg chg="add mod">
          <ac:chgData name="찬근 임" userId="294709789b575e3e" providerId="LiveId" clId="{FED2152A-0357-49F3-9F89-0958E742DF49}" dt="2024-11-03T11:03:12.581" v="518" actId="255"/>
          <ac:spMkLst>
            <pc:docMk/>
            <pc:sldMk cId="0" sldId="257"/>
            <ac:spMk id="23" creationId="{4199A6D1-274A-9B9D-CB6E-E9872604796C}"/>
          </ac:spMkLst>
        </pc:spChg>
        <pc:spChg chg="add mod">
          <ac:chgData name="찬근 임" userId="294709789b575e3e" providerId="LiveId" clId="{FED2152A-0357-49F3-9F89-0958E742DF49}" dt="2024-11-03T11:03:36.164" v="535" actId="20577"/>
          <ac:spMkLst>
            <pc:docMk/>
            <pc:sldMk cId="0" sldId="257"/>
            <ac:spMk id="24" creationId="{C2D0F7C9-5DF8-CC9D-2D58-A96650191F52}"/>
          </ac:spMkLst>
        </pc:spChg>
        <pc:grpChg chg="add del mod">
          <ac:chgData name="찬근 임" userId="294709789b575e3e" providerId="LiveId" clId="{FED2152A-0357-49F3-9F89-0958E742DF49}" dt="2024-11-03T11:02:29.901" v="482" actId="165"/>
          <ac:grpSpMkLst>
            <pc:docMk/>
            <pc:sldMk cId="0" sldId="257"/>
            <ac:grpSpMk id="14" creationId="{E798BAA5-36D4-5C0F-1650-D3D625F70F6B}"/>
          </ac:grpSpMkLst>
        </pc:grpChg>
        <pc:grpChg chg="add del mod">
          <ac:chgData name="찬근 임" userId="294709789b575e3e" providerId="LiveId" clId="{FED2152A-0357-49F3-9F89-0958E742DF49}" dt="2024-11-03T10:53:11.063" v="165" actId="165"/>
          <ac:grpSpMkLst>
            <pc:docMk/>
            <pc:sldMk cId="0" sldId="257"/>
            <ac:grpSpMk id="15" creationId="{D6B60EEE-3F5D-F954-D92F-766742CC2DD8}"/>
          </ac:grpSpMkLst>
        </pc:grpChg>
        <pc:grpChg chg="add mod">
          <ac:chgData name="찬근 임" userId="294709789b575e3e" providerId="LiveId" clId="{FED2152A-0357-49F3-9F89-0958E742DF49}" dt="2024-11-03T10:53:49.472" v="173" actId="164"/>
          <ac:grpSpMkLst>
            <pc:docMk/>
            <pc:sldMk cId="0" sldId="257"/>
            <ac:grpSpMk id="16" creationId="{3DE835FA-E04B-1E6C-3A18-2F20B60343DE}"/>
          </ac:grpSpMkLst>
        </pc:grpChg>
        <pc:grpChg chg="add mod">
          <ac:chgData name="찬근 임" userId="294709789b575e3e" providerId="LiveId" clId="{FED2152A-0357-49F3-9F89-0958E742DF49}" dt="2024-11-03T10:55:57.937" v="199" actId="1076"/>
          <ac:grpSpMkLst>
            <pc:docMk/>
            <pc:sldMk cId="0" sldId="257"/>
            <ac:grpSpMk id="17" creationId="{48C4F03C-2984-79ED-F410-5C2D961058BF}"/>
          </ac:grpSpMkLst>
        </pc:grpChg>
        <pc:grpChg chg="add mod">
          <ac:chgData name="찬근 임" userId="294709789b575e3e" providerId="LiveId" clId="{FED2152A-0357-49F3-9F89-0958E742DF49}" dt="2024-11-03T10:55:57.937" v="199" actId="1076"/>
          <ac:grpSpMkLst>
            <pc:docMk/>
            <pc:sldMk cId="0" sldId="257"/>
            <ac:grpSpMk id="18" creationId="{7B02C3D9-5B22-4C3D-A5E5-46792BA613CC}"/>
          </ac:grpSpMkLst>
        </pc:grpChg>
        <pc:picChg chg="mod topLvl">
          <ac:chgData name="찬근 임" userId="294709789b575e3e" providerId="LiveId" clId="{FED2152A-0357-49F3-9F89-0958E742DF49}" dt="2024-11-03T11:03:03.965" v="516" actId="1076"/>
          <ac:picMkLst>
            <pc:docMk/>
            <pc:sldMk cId="0" sldId="257"/>
            <ac:picMk id="6" creationId="{00000000-0000-0000-0000-000000000000}"/>
          </ac:picMkLst>
        </pc:picChg>
        <pc:picChg chg="mod topLvl">
          <ac:chgData name="찬근 임" userId="294709789b575e3e" providerId="LiveId" clId="{FED2152A-0357-49F3-9F89-0958E742DF49}" dt="2024-11-03T10:53:49.472" v="173" actId="164"/>
          <ac:picMkLst>
            <pc:docMk/>
            <pc:sldMk cId="0" sldId="257"/>
            <ac:picMk id="7" creationId="{00000000-0000-0000-0000-000000000000}"/>
          </ac:picMkLst>
        </pc:picChg>
        <pc:picChg chg="mod">
          <ac:chgData name="찬근 임" userId="294709789b575e3e" providerId="LiveId" clId="{FED2152A-0357-49F3-9F89-0958E742DF49}" dt="2024-11-03T10:53:58.703" v="174" actId="164"/>
          <ac:picMkLst>
            <pc:docMk/>
            <pc:sldMk cId="0" sldId="257"/>
            <ac:picMk id="8" creationId="{00000000-0000-0000-0000-000000000000}"/>
          </ac:picMkLst>
        </pc:picChg>
        <pc:picChg chg="mod">
          <ac:chgData name="찬근 임" userId="294709789b575e3e" providerId="LiveId" clId="{FED2152A-0357-49F3-9F89-0958E742DF49}" dt="2024-11-03T10:54:45.721" v="184" actId="1076"/>
          <ac:picMkLst>
            <pc:docMk/>
            <pc:sldMk cId="0" sldId="257"/>
            <ac:picMk id="9" creationId="{00000000-0000-0000-0000-000000000000}"/>
          </ac:picMkLst>
        </pc:picChg>
        <pc:picChg chg="add del mod">
          <ac:chgData name="찬근 임" userId="294709789b575e3e" providerId="LiveId" clId="{FED2152A-0357-49F3-9F89-0958E742DF49}" dt="2024-11-03T11:04:09.106" v="539" actId="21"/>
          <ac:picMkLst>
            <pc:docMk/>
            <pc:sldMk cId="0" sldId="257"/>
            <ac:picMk id="19" creationId="{7E6B4FDA-1F43-1C2B-9FB9-5DFC451D7D03}"/>
          </ac:picMkLst>
        </pc:picChg>
        <pc:picChg chg="add mod">
          <ac:chgData name="찬근 임" userId="294709789b575e3e" providerId="LiveId" clId="{FED2152A-0357-49F3-9F89-0958E742DF49}" dt="2024-11-03T11:02:32.453" v="483"/>
          <ac:picMkLst>
            <pc:docMk/>
            <pc:sldMk cId="0" sldId="257"/>
            <ac:picMk id="21" creationId="{777BAB1F-6ED1-48D5-8E5B-66E84AE7BAB8}"/>
          </ac:picMkLst>
        </pc:picChg>
      </pc:sldChg>
      <pc:sldChg chg="addSp delSp modSp mod ord">
        <pc:chgData name="찬근 임" userId="294709789b575e3e" providerId="LiveId" clId="{FED2152A-0357-49F3-9F89-0958E742DF49}" dt="2024-11-03T11:15:14.769" v="668" actId="20577"/>
        <pc:sldMkLst>
          <pc:docMk/>
          <pc:sldMk cId="0" sldId="258"/>
        </pc:sldMkLst>
        <pc:spChg chg="del">
          <ac:chgData name="찬근 임" userId="294709789b575e3e" providerId="LiveId" clId="{FED2152A-0357-49F3-9F89-0958E742DF49}" dt="2024-11-03T10:49:14.514" v="3" actId="21"/>
          <ac:spMkLst>
            <pc:docMk/>
            <pc:sldMk cId="0" sldId="258"/>
            <ac:spMk id="2" creationId="{00000000-0000-0000-0000-000000000000}"/>
          </ac:spMkLst>
        </pc:spChg>
        <pc:spChg chg="del">
          <ac:chgData name="찬근 임" userId="294709789b575e3e" providerId="LiveId" clId="{FED2152A-0357-49F3-9F89-0958E742DF49}" dt="2024-11-03T10:49:12.217" v="2" actId="21"/>
          <ac:spMkLst>
            <pc:docMk/>
            <pc:sldMk cId="0" sldId="258"/>
            <ac:spMk id="3" creationId="{00000000-0000-0000-0000-000000000000}"/>
          </ac:spMkLst>
        </pc:spChg>
        <pc:spChg chg="mod">
          <ac:chgData name="찬근 임" userId="294709789b575e3e" providerId="LiveId" clId="{FED2152A-0357-49F3-9F89-0958E742DF49}" dt="2024-11-03T11:15:14.769" v="668" actId="20577"/>
          <ac:spMkLst>
            <pc:docMk/>
            <pc:sldMk cId="0" sldId="258"/>
            <ac:spMk id="4" creationId="{00000000-0000-0000-0000-000000000000}"/>
          </ac:spMkLst>
        </pc:spChg>
        <pc:spChg chg="del">
          <ac:chgData name="찬근 임" userId="294709789b575e3e" providerId="LiveId" clId="{FED2152A-0357-49F3-9F89-0958E742DF49}" dt="2024-11-03T10:49:21.767" v="4" actId="21"/>
          <ac:spMkLst>
            <pc:docMk/>
            <pc:sldMk cId="0" sldId="258"/>
            <ac:spMk id="8" creationId="{00000000-0000-0000-0000-000000000000}"/>
          </ac:spMkLst>
        </pc:spChg>
        <pc:spChg chg="add mod">
          <ac:chgData name="찬근 임" userId="294709789b575e3e" providerId="LiveId" clId="{FED2152A-0357-49F3-9F89-0958E742DF49}" dt="2024-11-03T11:14:46.106" v="663" actId="1076"/>
          <ac:spMkLst>
            <pc:docMk/>
            <pc:sldMk cId="0" sldId="258"/>
            <ac:spMk id="17" creationId="{5A210645-D490-3411-91FB-6B09695C4DF5}"/>
          </ac:spMkLst>
        </pc:spChg>
        <pc:spChg chg="add mod">
          <ac:chgData name="찬근 임" userId="294709789b575e3e" providerId="LiveId" clId="{FED2152A-0357-49F3-9F89-0958E742DF49}" dt="2024-11-03T11:12:28.591" v="606"/>
          <ac:spMkLst>
            <pc:docMk/>
            <pc:sldMk cId="0" sldId="258"/>
            <ac:spMk id="18" creationId="{33DB0260-34E7-8123-8979-AE7041F8A099}"/>
          </ac:spMkLst>
        </pc:spChg>
        <pc:spChg chg="add mod">
          <ac:chgData name="찬근 임" userId="294709789b575e3e" providerId="LiveId" clId="{FED2152A-0357-49F3-9F89-0958E742DF49}" dt="2024-11-03T11:14:46.106" v="663" actId="1076"/>
          <ac:spMkLst>
            <pc:docMk/>
            <pc:sldMk cId="0" sldId="258"/>
            <ac:spMk id="19" creationId="{17D317CE-7286-4050-43BC-63F1744B243D}"/>
          </ac:spMkLst>
        </pc:spChg>
        <pc:spChg chg="add mod">
          <ac:chgData name="찬근 임" userId="294709789b575e3e" providerId="LiveId" clId="{FED2152A-0357-49F3-9F89-0958E742DF49}" dt="2024-11-03T11:14:55.662" v="666" actId="14100"/>
          <ac:spMkLst>
            <pc:docMk/>
            <pc:sldMk cId="0" sldId="258"/>
            <ac:spMk id="20" creationId="{F44DD8F8-1600-3258-DFD2-AAAC853B41E8}"/>
          </ac:spMkLst>
        </pc:spChg>
        <pc:spChg chg="add mod">
          <ac:chgData name="찬근 임" userId="294709789b575e3e" providerId="LiveId" clId="{FED2152A-0357-49F3-9F89-0958E742DF49}" dt="2024-11-03T11:14:49.312" v="664" actId="1076"/>
          <ac:spMkLst>
            <pc:docMk/>
            <pc:sldMk cId="0" sldId="258"/>
            <ac:spMk id="21" creationId="{EC296BE0-6444-936A-063F-A70495AECBE9}"/>
          </ac:spMkLst>
        </pc:spChg>
        <pc:picChg chg="del">
          <ac:chgData name="찬근 임" userId="294709789b575e3e" providerId="LiveId" clId="{FED2152A-0357-49F3-9F89-0958E742DF49}" dt="2024-11-03T10:49:08.586" v="0" actId="21"/>
          <ac:picMkLst>
            <pc:docMk/>
            <pc:sldMk cId="0" sldId="258"/>
            <ac:picMk id="6" creationId="{00000000-0000-0000-0000-000000000000}"/>
          </ac:picMkLst>
        </pc:picChg>
        <pc:picChg chg="del">
          <ac:chgData name="찬근 임" userId="294709789b575e3e" providerId="LiveId" clId="{FED2152A-0357-49F3-9F89-0958E742DF49}" dt="2024-11-03T10:49:09.142" v="1" actId="21"/>
          <ac:picMkLst>
            <pc:docMk/>
            <pc:sldMk cId="0" sldId="258"/>
            <ac:picMk id="7" creationId="{00000000-0000-0000-0000-000000000000}"/>
          </ac:picMkLst>
        </pc:picChg>
        <pc:picChg chg="add mod">
          <ac:chgData name="찬근 임" userId="294709789b575e3e" providerId="LiveId" clId="{FED2152A-0357-49F3-9F89-0958E742DF49}" dt="2024-11-03T11:14:46.106" v="663" actId="1076"/>
          <ac:picMkLst>
            <pc:docMk/>
            <pc:sldMk cId="0" sldId="258"/>
            <ac:picMk id="10" creationId="{3EF05DEC-BDB9-F100-C49F-97536C80287B}"/>
          </ac:picMkLst>
        </pc:picChg>
        <pc:picChg chg="add mod">
          <ac:chgData name="찬근 임" userId="294709789b575e3e" providerId="LiveId" clId="{FED2152A-0357-49F3-9F89-0958E742DF49}" dt="2024-11-03T11:14:46.106" v="663" actId="1076"/>
          <ac:picMkLst>
            <pc:docMk/>
            <pc:sldMk cId="0" sldId="258"/>
            <ac:picMk id="12" creationId="{63C0D38C-C9B2-745D-A173-541140B2BD01}"/>
          </ac:picMkLst>
        </pc:picChg>
        <pc:picChg chg="add mod">
          <ac:chgData name="찬근 임" userId="294709789b575e3e" providerId="LiveId" clId="{FED2152A-0357-49F3-9F89-0958E742DF49}" dt="2024-11-03T11:13:25.665" v="646" actId="14100"/>
          <ac:picMkLst>
            <pc:docMk/>
            <pc:sldMk cId="0" sldId="258"/>
            <ac:picMk id="14" creationId="{6CEE7E5F-8C12-1899-B2F3-B4BDC409C0A5}"/>
          </ac:picMkLst>
        </pc:picChg>
        <pc:picChg chg="add mod">
          <ac:chgData name="찬근 임" userId="294709789b575e3e" providerId="LiveId" clId="{FED2152A-0357-49F3-9F89-0958E742DF49}" dt="2024-11-03T11:13:21.066" v="644" actId="14100"/>
          <ac:picMkLst>
            <pc:docMk/>
            <pc:sldMk cId="0" sldId="258"/>
            <ac:picMk id="16" creationId="{689C076E-09A5-7CA6-2C81-6E02518BDD69}"/>
          </ac:picMkLst>
        </pc:picChg>
      </pc:sldChg>
      <pc:sldChg chg="addSp delSp modSp mod">
        <pc:chgData name="찬근 임" userId="294709789b575e3e" providerId="LiveId" clId="{FED2152A-0357-49F3-9F89-0958E742DF49}" dt="2024-11-03T11:25:32.230" v="908" actId="1076"/>
        <pc:sldMkLst>
          <pc:docMk/>
          <pc:sldMk cId="0" sldId="259"/>
        </pc:sldMkLst>
        <pc:spChg chg="mod">
          <ac:chgData name="찬근 임" userId="294709789b575e3e" providerId="LiveId" clId="{FED2152A-0357-49F3-9F89-0958E742DF49}" dt="2024-11-03T11:22:45.401" v="739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찬근 임" userId="294709789b575e3e" providerId="LiveId" clId="{FED2152A-0357-49F3-9F89-0958E742DF49}" dt="2024-11-03T11:16:54.463" v="712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찬근 임" userId="294709789b575e3e" providerId="LiveId" clId="{FED2152A-0357-49F3-9F89-0958E742DF49}" dt="2024-11-03T11:15:28.705" v="672" actId="20577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찬근 임" userId="294709789b575e3e" providerId="LiveId" clId="{FED2152A-0357-49F3-9F89-0958E742DF49}" dt="2024-11-03T11:22:50.560" v="740" actId="21"/>
          <ac:spMkLst>
            <pc:docMk/>
            <pc:sldMk cId="0" sldId="259"/>
            <ac:spMk id="11" creationId="{00000000-0000-0000-0000-000000000000}"/>
          </ac:spMkLst>
        </pc:spChg>
        <pc:spChg chg="del mod">
          <ac:chgData name="찬근 임" userId="294709789b575e3e" providerId="LiveId" clId="{FED2152A-0357-49F3-9F89-0958E742DF49}" dt="2024-11-03T11:22:50.560" v="740" actId="21"/>
          <ac:spMkLst>
            <pc:docMk/>
            <pc:sldMk cId="0" sldId="259"/>
            <ac:spMk id="12" creationId="{00000000-0000-0000-0000-000000000000}"/>
          </ac:spMkLst>
        </pc:spChg>
        <pc:spChg chg="del">
          <ac:chgData name="찬근 임" userId="294709789b575e3e" providerId="LiveId" clId="{FED2152A-0357-49F3-9F89-0958E742DF49}" dt="2024-11-03T11:22:50.560" v="740" actId="21"/>
          <ac:spMkLst>
            <pc:docMk/>
            <pc:sldMk cId="0" sldId="259"/>
            <ac:spMk id="13" creationId="{00000000-0000-0000-0000-000000000000}"/>
          </ac:spMkLst>
        </pc:spChg>
        <pc:spChg chg="add mod">
          <ac:chgData name="찬근 임" userId="294709789b575e3e" providerId="LiveId" clId="{FED2152A-0357-49F3-9F89-0958E742DF49}" dt="2024-11-03T11:25:30.381" v="907" actId="1076"/>
          <ac:spMkLst>
            <pc:docMk/>
            <pc:sldMk cId="0" sldId="259"/>
            <ac:spMk id="18" creationId="{8549D1D4-93E2-89AD-7FF7-9E3A9DEEBB9B}"/>
          </ac:spMkLst>
        </pc:spChg>
        <pc:picChg chg="del">
          <ac:chgData name="찬근 임" userId="294709789b575e3e" providerId="LiveId" clId="{FED2152A-0357-49F3-9F89-0958E742DF49}" dt="2024-11-03T11:17:23.603" v="738" actId="21"/>
          <ac:picMkLst>
            <pc:docMk/>
            <pc:sldMk cId="0" sldId="259"/>
            <ac:picMk id="2" creationId="{00000000-0000-0000-0000-000000000000}"/>
          </ac:picMkLst>
        </pc:picChg>
        <pc:picChg chg="del">
          <ac:chgData name="찬근 임" userId="294709789b575e3e" providerId="LiveId" clId="{FED2152A-0357-49F3-9F89-0958E742DF49}" dt="2024-11-03T11:17:22.458" v="737" actId="21"/>
          <ac:picMkLst>
            <pc:docMk/>
            <pc:sldMk cId="0" sldId="259"/>
            <ac:picMk id="6" creationId="{00000000-0000-0000-0000-000000000000}"/>
          </ac:picMkLst>
        </pc:picChg>
        <pc:picChg chg="del">
          <ac:chgData name="찬근 임" userId="294709789b575e3e" providerId="LiveId" clId="{FED2152A-0357-49F3-9F89-0958E742DF49}" dt="2024-11-03T11:17:20.832" v="736" actId="21"/>
          <ac:picMkLst>
            <pc:docMk/>
            <pc:sldMk cId="0" sldId="259"/>
            <ac:picMk id="7" creationId="{00000000-0000-0000-0000-000000000000}"/>
          </ac:picMkLst>
        </pc:picChg>
        <pc:picChg chg="del">
          <ac:chgData name="찬근 임" userId="294709789b575e3e" providerId="LiveId" clId="{FED2152A-0357-49F3-9F89-0958E742DF49}" dt="2024-11-03T11:17:18.330" v="733" actId="21"/>
          <ac:picMkLst>
            <pc:docMk/>
            <pc:sldMk cId="0" sldId="259"/>
            <ac:picMk id="8" creationId="{00000000-0000-0000-0000-000000000000}"/>
          </ac:picMkLst>
        </pc:picChg>
        <pc:picChg chg="del">
          <ac:chgData name="찬근 임" userId="294709789b575e3e" providerId="LiveId" clId="{FED2152A-0357-49F3-9F89-0958E742DF49}" dt="2024-11-03T11:17:19.341" v="734" actId="21"/>
          <ac:picMkLst>
            <pc:docMk/>
            <pc:sldMk cId="0" sldId="259"/>
            <ac:picMk id="9" creationId="{00000000-0000-0000-0000-000000000000}"/>
          </ac:picMkLst>
        </pc:picChg>
        <pc:picChg chg="del">
          <ac:chgData name="찬근 임" userId="294709789b575e3e" providerId="LiveId" clId="{FED2152A-0357-49F3-9F89-0958E742DF49}" dt="2024-11-03T11:17:19.718" v="735" actId="21"/>
          <ac:picMkLst>
            <pc:docMk/>
            <pc:sldMk cId="0" sldId="259"/>
            <ac:picMk id="10" creationId="{00000000-0000-0000-0000-000000000000}"/>
          </ac:picMkLst>
        </pc:picChg>
        <pc:picChg chg="add mod">
          <ac:chgData name="찬근 임" userId="294709789b575e3e" providerId="LiveId" clId="{FED2152A-0357-49F3-9F89-0958E742DF49}" dt="2024-11-03T11:23:35.898" v="752" actId="14100"/>
          <ac:picMkLst>
            <pc:docMk/>
            <pc:sldMk cId="0" sldId="259"/>
            <ac:picMk id="15" creationId="{38961E59-E667-EB60-585C-89320D2D3E93}"/>
          </ac:picMkLst>
        </pc:picChg>
        <pc:picChg chg="add mod">
          <ac:chgData name="찬근 임" userId="294709789b575e3e" providerId="LiveId" clId="{FED2152A-0357-49F3-9F89-0958E742DF49}" dt="2024-11-03T11:23:23.815" v="747" actId="14100"/>
          <ac:picMkLst>
            <pc:docMk/>
            <pc:sldMk cId="0" sldId="259"/>
            <ac:picMk id="17" creationId="{2B32C899-7E98-7B55-7317-C5471548341C}"/>
          </ac:picMkLst>
        </pc:picChg>
        <pc:picChg chg="add mod ord">
          <ac:chgData name="찬근 임" userId="294709789b575e3e" providerId="LiveId" clId="{FED2152A-0357-49F3-9F89-0958E742DF49}" dt="2024-11-03T11:25:32.230" v="908" actId="1076"/>
          <ac:picMkLst>
            <pc:docMk/>
            <pc:sldMk cId="0" sldId="259"/>
            <ac:picMk id="19" creationId="{D42C969C-3FD7-86A4-772B-9E18A7D67022}"/>
          </ac:picMkLst>
        </pc:picChg>
      </pc:sldChg>
      <pc:sldChg chg="del">
        <pc:chgData name="찬근 임" userId="294709789b575e3e" providerId="LiveId" clId="{FED2152A-0357-49F3-9F89-0958E742DF49}" dt="2024-11-03T11:00:33.517" v="394" actId="2696"/>
        <pc:sldMkLst>
          <pc:docMk/>
          <pc:sldMk cId="0" sldId="260"/>
        </pc:sldMkLst>
      </pc:sldChg>
      <pc:sldChg chg="modSp mod">
        <pc:chgData name="찬근 임" userId="294709789b575e3e" providerId="LiveId" clId="{FED2152A-0357-49F3-9F89-0958E742DF49}" dt="2024-11-03T11:15:40.746" v="674" actId="20577"/>
        <pc:sldMkLst>
          <pc:docMk/>
          <pc:sldMk cId="0" sldId="261"/>
        </pc:sldMkLst>
        <pc:spChg chg="mod">
          <ac:chgData name="찬근 임" userId="294709789b575e3e" providerId="LiveId" clId="{FED2152A-0357-49F3-9F89-0958E742DF49}" dt="2024-11-03T11:15:40.746" v="674" actId="20577"/>
          <ac:spMkLst>
            <pc:docMk/>
            <pc:sldMk cId="0" sldId="261"/>
            <ac:spMk id="18" creationId="{00000000-0000-0000-0000-000000000000}"/>
          </ac:spMkLst>
        </pc:spChg>
      </pc:sldChg>
      <pc:sldChg chg="modSp mod">
        <pc:chgData name="찬근 임" userId="294709789b575e3e" providerId="LiveId" clId="{FED2152A-0357-49F3-9F89-0958E742DF49}" dt="2024-11-03T11:16:26.305" v="683" actId="14100"/>
        <pc:sldMkLst>
          <pc:docMk/>
          <pc:sldMk cId="0" sldId="262"/>
        </pc:sldMkLst>
        <pc:spChg chg="mod">
          <ac:chgData name="찬근 임" userId="294709789b575e3e" providerId="LiveId" clId="{FED2152A-0357-49F3-9F89-0958E742DF49}" dt="2024-11-03T11:15:55.926" v="676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찬근 임" userId="294709789b575e3e" providerId="LiveId" clId="{FED2152A-0357-49F3-9F89-0958E742DF49}" dt="2024-11-03T11:16:26.305" v="683" actId="14100"/>
          <ac:spMkLst>
            <pc:docMk/>
            <pc:sldMk cId="0" sldId="262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0" y="0"/>
            <a:ext cx="88773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231900"/>
            <a:ext cx="8775700" cy="7835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14500" y="7924800"/>
            <a:ext cx="4102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ko-KR" sz="2200" b="0" i="0" u="none" strike="noStrike">
                <a:solidFill>
                  <a:srgbClr val="CA7E58"/>
                </a:solidFill>
                <a:ea typeface="Noto Sans CJK KR DemiLight"/>
              </a:rPr>
              <a:t>김성빈</a:t>
            </a:r>
            <a:r>
              <a:rPr lang="en-US" sz="2200" b="0" i="0" u="none" strike="noStrike">
                <a:solidFill>
                  <a:srgbClr val="CA7E58"/>
                </a:solidFill>
                <a:latin typeface="Noto Sans CJK KR DemiLight"/>
              </a:rPr>
              <a:t> , </a:t>
            </a:r>
            <a:r>
              <a:rPr lang="ko-KR" sz="2200" b="0" i="0" u="none" strike="noStrike">
                <a:solidFill>
                  <a:srgbClr val="CA7E58"/>
                </a:solidFill>
                <a:ea typeface="Noto Sans CJK KR DemiLight"/>
              </a:rPr>
              <a:t>김영진</a:t>
            </a:r>
            <a:r>
              <a:rPr lang="en-US" sz="2200" b="0" i="0" u="none" strike="noStrike">
                <a:solidFill>
                  <a:srgbClr val="CA7E58"/>
                </a:solidFill>
                <a:latin typeface="Noto Sans CJK KR DemiLight"/>
              </a:rPr>
              <a:t> , </a:t>
            </a:r>
            <a:r>
              <a:rPr lang="ko-KR" sz="2200" b="0" i="0" u="none" strike="noStrike">
                <a:solidFill>
                  <a:srgbClr val="CA7E58"/>
                </a:solidFill>
                <a:ea typeface="Noto Sans CJK KR DemiLight"/>
              </a:rPr>
              <a:t>임찬근</a:t>
            </a:r>
            <a:r>
              <a:rPr lang="en-US" sz="2200" b="0" i="0" u="none" strike="noStrike">
                <a:solidFill>
                  <a:srgbClr val="CA7E58"/>
                </a:solidFill>
                <a:latin typeface="Noto Sans CJK KR DemiLight"/>
              </a:rPr>
              <a:t> , </a:t>
            </a:r>
            <a:r>
              <a:rPr lang="ko-KR" sz="2200" b="0" i="0" u="none" strike="noStrike">
                <a:solidFill>
                  <a:srgbClr val="CA7E58"/>
                </a:solidFill>
                <a:ea typeface="Noto Sans CJK KR DemiLight"/>
              </a:rPr>
              <a:t>박가은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2057400"/>
            <a:ext cx="292100" cy="292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52600" y="5511800"/>
            <a:ext cx="6184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CA7E58"/>
                </a:solidFill>
                <a:ea typeface="Noto Sans CJK KR Thin"/>
              </a:rPr>
              <a:t>마블링</a:t>
            </a:r>
            <a:r>
              <a:rPr lang="en-US" sz="2300" b="0" i="0" u="none" strike="noStrike">
                <a:solidFill>
                  <a:srgbClr val="CA7E58"/>
                </a:solidFill>
                <a:latin typeface="Noto Sans CJK KR Thin"/>
              </a:rPr>
              <a:t> </a:t>
            </a:r>
            <a:r>
              <a:rPr lang="ko-KR" sz="2300" b="0" i="0" u="none" strike="noStrike">
                <a:solidFill>
                  <a:srgbClr val="CA7E58"/>
                </a:solidFill>
                <a:ea typeface="Noto Sans CJK KR Thin"/>
              </a:rPr>
              <a:t>분석을</a:t>
            </a:r>
            <a:r>
              <a:rPr lang="en-US" sz="2300" b="0" i="0" u="none" strike="noStrike">
                <a:solidFill>
                  <a:srgbClr val="CA7E58"/>
                </a:solidFill>
                <a:latin typeface="Noto Sans CJK KR Thin"/>
              </a:rPr>
              <a:t> </a:t>
            </a:r>
            <a:r>
              <a:rPr lang="ko-KR" sz="2300" b="0" i="0" u="none" strike="noStrike">
                <a:solidFill>
                  <a:srgbClr val="CA7E58"/>
                </a:solidFill>
                <a:ea typeface="Noto Sans CJK KR Thin"/>
              </a:rPr>
              <a:t>통한</a:t>
            </a:r>
            <a:r>
              <a:rPr lang="en-US" sz="2300" b="0" i="0" u="none" strike="noStrike">
                <a:solidFill>
                  <a:srgbClr val="CA7E58"/>
                </a:solidFill>
                <a:latin typeface="Noto Sans CJK KR Thin"/>
              </a:rPr>
              <a:t> </a:t>
            </a:r>
            <a:r>
              <a:rPr lang="ko-KR" sz="2300" b="0" i="0" u="none" strike="noStrike">
                <a:solidFill>
                  <a:srgbClr val="CA7E58"/>
                </a:solidFill>
                <a:ea typeface="Noto Sans CJK KR Thin"/>
              </a:rPr>
              <a:t>효율적인</a:t>
            </a:r>
            <a:r>
              <a:rPr lang="en-US" sz="2300" b="0" i="0" u="none" strike="noStrike">
                <a:solidFill>
                  <a:srgbClr val="CA7E58"/>
                </a:solidFill>
                <a:latin typeface="Noto Sans CJK KR Thin"/>
              </a:rPr>
              <a:t> </a:t>
            </a:r>
            <a:r>
              <a:rPr lang="ko-KR" sz="2300" b="0" i="0" u="none" strike="noStrike">
                <a:solidFill>
                  <a:srgbClr val="CA7E58"/>
                </a:solidFill>
                <a:ea typeface="Noto Sans CJK KR Thin"/>
              </a:rPr>
              <a:t>소고기</a:t>
            </a:r>
            <a:r>
              <a:rPr lang="en-US" sz="2300" b="0" i="0" u="none" strike="noStrike">
                <a:solidFill>
                  <a:srgbClr val="CA7E58"/>
                </a:solidFill>
                <a:latin typeface="Noto Sans CJK KR Thin"/>
              </a:rPr>
              <a:t> </a:t>
            </a:r>
            <a:r>
              <a:rPr lang="ko-KR" sz="2300" b="0" i="0" u="none" strike="noStrike">
                <a:solidFill>
                  <a:srgbClr val="CA7E58"/>
                </a:solidFill>
                <a:ea typeface="Noto Sans CJK KR Thin"/>
              </a:rPr>
              <a:t>품질</a:t>
            </a:r>
            <a:r>
              <a:rPr lang="en-US" sz="2300" b="0" i="0" u="none" strike="noStrike">
                <a:solidFill>
                  <a:srgbClr val="CA7E58"/>
                </a:solidFill>
                <a:latin typeface="Noto Sans CJK KR Thin"/>
              </a:rPr>
              <a:t> </a:t>
            </a:r>
            <a:r>
              <a:rPr lang="ko-KR" sz="2300" b="0" i="0" u="none" strike="noStrike">
                <a:solidFill>
                  <a:srgbClr val="CA7E58"/>
                </a:solidFill>
                <a:ea typeface="Noto Sans CJK KR Thin"/>
              </a:rPr>
              <a:t>평가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89100" y="2159000"/>
            <a:ext cx="7708900" cy="309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8810"/>
              </a:lnSpc>
            </a:pPr>
            <a:r>
              <a:rPr lang="en-US" sz="9900" b="0" i="0" u="none" strike="noStrike" spc="-100">
                <a:solidFill>
                  <a:srgbClr val="FFFFFF"/>
                </a:solidFill>
                <a:latin typeface="Pistilli"/>
              </a:rPr>
              <a:t>Meat </a:t>
            </a:r>
          </a:p>
          <a:p>
            <a:pPr lvl="0" algn="l">
              <a:lnSpc>
                <a:spcPct val="88810"/>
              </a:lnSpc>
            </a:pPr>
            <a:r>
              <a:rPr lang="en-US" sz="9900" b="0" i="0" u="none" strike="noStrike" spc="-100">
                <a:solidFill>
                  <a:srgbClr val="FFFFFF"/>
                </a:solidFill>
                <a:latin typeface="Pistilli"/>
              </a:rPr>
              <a:t>Revolution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09700" y="1092200"/>
            <a:ext cx="121666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200" b="0" i="0" u="sng" strike="noStrike">
                <a:solidFill>
                  <a:srgbClr val="CA7E58"/>
                </a:solidFill>
                <a:latin typeface="Pistilli"/>
              </a:rPr>
              <a:t>     </a:t>
            </a:r>
            <a:r>
              <a:rPr lang="ko-KR" altLang="en-US" sz="4200" u="sng">
                <a:solidFill>
                  <a:srgbClr val="CA7E58"/>
                </a:solidFill>
                <a:latin typeface="Pistilli"/>
              </a:rPr>
              <a:t>계획변경 </a:t>
            </a:r>
            <a:endParaRPr lang="ko-KR" sz="4200" b="0" i="0" u="sng" strike="noStrike" dirty="0">
              <a:solidFill>
                <a:srgbClr val="CA7E58"/>
              </a:solidFill>
              <a:ea typeface="Pistill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47800" y="825500"/>
            <a:ext cx="901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900" b="0" i="0" u="none" strike="noStrike">
                <a:solidFill>
                  <a:srgbClr val="CA7E58"/>
                </a:solidFill>
                <a:latin typeface="Pistilli"/>
              </a:rPr>
              <a:t>01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C903164-D4A6-6D06-F440-9D9A1FD5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81" y="2324100"/>
            <a:ext cx="6400800" cy="7286932"/>
          </a:xfrm>
          <a:prstGeom prst="rect">
            <a:avLst/>
          </a:prstGeom>
        </p:spPr>
      </p:pic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E90DBAB3-7405-3A5B-B58B-2DA87E4DE847}"/>
              </a:ext>
            </a:extLst>
          </p:cNvPr>
          <p:cNvSpPr/>
          <p:nvPr/>
        </p:nvSpPr>
        <p:spPr>
          <a:xfrm>
            <a:off x="8097479" y="3848100"/>
            <a:ext cx="2841523" cy="3429000"/>
          </a:xfrm>
          <a:prstGeom prst="stripedRightArrow">
            <a:avLst/>
          </a:prstGeom>
          <a:solidFill>
            <a:srgbClr val="CA7E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1B232222-4D70-3B2A-0417-DF61C1B0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2324100"/>
            <a:ext cx="6400800" cy="7286932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F5C288D5-06AD-2823-A0E9-A9FC987D0027}"/>
              </a:ext>
            </a:extLst>
          </p:cNvPr>
          <p:cNvSpPr txBox="1"/>
          <p:nvPr/>
        </p:nvSpPr>
        <p:spPr>
          <a:xfrm>
            <a:off x="3062638" y="2711450"/>
            <a:ext cx="30480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4200" u="sng" dirty="0">
                <a:solidFill>
                  <a:srgbClr val="CA7E58"/>
                </a:solidFill>
                <a:latin typeface="Pistilli"/>
              </a:rPr>
              <a:t>계획변경 전 </a:t>
            </a:r>
            <a:endParaRPr lang="ko-KR" sz="4200" b="0" i="0" u="sng" strike="noStrike" dirty="0">
              <a:solidFill>
                <a:srgbClr val="CA7E58"/>
              </a:solidFill>
              <a:ea typeface="Pistilli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B8EC-B41C-D816-F3A8-E9D672351C65}"/>
              </a:ext>
            </a:extLst>
          </p:cNvPr>
          <p:cNvSpPr txBox="1"/>
          <p:nvPr/>
        </p:nvSpPr>
        <p:spPr>
          <a:xfrm>
            <a:off x="12877799" y="2632587"/>
            <a:ext cx="30480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4200" u="sng" dirty="0">
                <a:solidFill>
                  <a:srgbClr val="CA7E58"/>
                </a:solidFill>
                <a:latin typeface="Pistilli"/>
              </a:rPr>
              <a:t>계획변경 후 </a:t>
            </a:r>
            <a:endParaRPr lang="ko-KR" sz="4200" b="0" i="0" u="sng" strike="noStrike" dirty="0">
              <a:solidFill>
                <a:srgbClr val="CA7E58"/>
              </a:solidFill>
              <a:ea typeface="Pistill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DB1AA4E-E7D1-A61B-BCAC-F4E5069802ED}"/>
              </a:ext>
            </a:extLst>
          </p:cNvPr>
          <p:cNvSpPr txBox="1"/>
          <p:nvPr/>
        </p:nvSpPr>
        <p:spPr>
          <a:xfrm>
            <a:off x="2029242" y="3460750"/>
            <a:ext cx="5210877" cy="462771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sz="3500" b="0" i="0" u="none" strike="noStrike" dirty="0">
                <a:solidFill>
                  <a:srgbClr val="CA7E58"/>
                </a:solidFill>
                <a:latin typeface="Pistilli"/>
              </a:rPr>
              <a:t> </a:t>
            </a:r>
            <a:r>
              <a:rPr lang="ko-KR" altLang="en-US" sz="3500" b="0" i="0" u="none" strike="noStrike" dirty="0">
                <a:solidFill>
                  <a:srgbClr val="CA7E58"/>
                </a:solidFill>
                <a:latin typeface="Pistilli"/>
              </a:rPr>
              <a:t> </a:t>
            </a:r>
            <a:r>
              <a:rPr lang="ko-KR" altLang="en-US" sz="3000" dirty="0">
                <a:solidFill>
                  <a:srgbClr val="CA7E58"/>
                </a:solidFill>
                <a:latin typeface="Pistilli"/>
              </a:rPr>
              <a:t>소고기의 각 부위별로 등급을 부여하는 서비스 프로그램 </a:t>
            </a:r>
            <a:endParaRPr lang="en-US" altLang="ko-KR" sz="3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endParaRPr lang="en-US" altLang="ko-KR" sz="3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r>
              <a:rPr lang="ko-KR" altLang="en-US" sz="2000" dirty="0">
                <a:solidFill>
                  <a:srgbClr val="CA7E58"/>
                </a:solidFill>
                <a:latin typeface="Pistilli"/>
              </a:rPr>
              <a:t>→ 모든 부위별 자료 수집이 어려움</a:t>
            </a:r>
            <a:endParaRPr lang="en-US" altLang="ko-KR" sz="2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endParaRPr lang="en-US" altLang="ko-KR" sz="2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r>
              <a:rPr lang="ko-KR" altLang="en-US" sz="2000" dirty="0">
                <a:solidFill>
                  <a:srgbClr val="CA7E58"/>
                </a:solidFill>
                <a:latin typeface="Pistilli"/>
              </a:rPr>
              <a:t>→ 자료들의 양이 너무 방대함</a:t>
            </a:r>
            <a:endParaRPr lang="en-US" altLang="ko-KR" sz="2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endParaRPr lang="en-US" altLang="ko-KR" sz="2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r>
              <a:rPr lang="ko-KR" altLang="en-US" sz="2000" dirty="0">
                <a:solidFill>
                  <a:srgbClr val="CA7E58"/>
                </a:solidFill>
                <a:latin typeface="Pistilli"/>
              </a:rPr>
              <a:t>→</a:t>
            </a:r>
            <a:r>
              <a:rPr lang="en-US" altLang="ko-KR" sz="2000" dirty="0">
                <a:solidFill>
                  <a:srgbClr val="CA7E58"/>
                </a:solidFill>
                <a:latin typeface="Pistilli"/>
              </a:rPr>
              <a:t> </a:t>
            </a:r>
            <a:r>
              <a:rPr lang="ko-KR" altLang="en-US" sz="2000" dirty="0">
                <a:solidFill>
                  <a:srgbClr val="CA7E58"/>
                </a:solidFill>
                <a:latin typeface="Pistilli"/>
              </a:rPr>
              <a:t>법적인 부분에서 위반이 됨</a:t>
            </a:r>
            <a:endParaRPr lang="en-US" sz="2000" dirty="0">
              <a:solidFill>
                <a:srgbClr val="CA7E58"/>
              </a:solidFill>
              <a:latin typeface="Pistilli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07B5771-FFDE-3EE1-4B80-D3F77F273C18}"/>
              </a:ext>
            </a:extLst>
          </p:cNvPr>
          <p:cNvSpPr txBox="1"/>
          <p:nvPr/>
        </p:nvSpPr>
        <p:spPr>
          <a:xfrm>
            <a:off x="11796360" y="3343786"/>
            <a:ext cx="5210877" cy="462771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en-US" sz="3500" b="0" i="0" u="none" strike="noStrike" dirty="0">
                <a:solidFill>
                  <a:srgbClr val="CA7E58"/>
                </a:solidFill>
                <a:latin typeface="Pistilli"/>
              </a:rPr>
              <a:t> </a:t>
            </a:r>
            <a:r>
              <a:rPr lang="ko-KR" altLang="en-US" sz="3500" b="0" i="0" u="none" strike="noStrike" dirty="0">
                <a:solidFill>
                  <a:srgbClr val="CA7E58"/>
                </a:solidFill>
                <a:latin typeface="Pistilli"/>
              </a:rPr>
              <a:t> </a:t>
            </a:r>
            <a:r>
              <a:rPr lang="ko-KR" altLang="en-US" sz="3000" dirty="0">
                <a:solidFill>
                  <a:srgbClr val="CA7E58"/>
                </a:solidFill>
                <a:latin typeface="Pistilli"/>
              </a:rPr>
              <a:t>소고기의 한 부위의 등급을 정확하게 부여하는 서비스 </a:t>
            </a:r>
            <a:endParaRPr lang="en-US" altLang="ko-KR" sz="3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endParaRPr lang="en-US" altLang="ko-KR" sz="3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r>
              <a:rPr lang="ko-KR" altLang="en-US" sz="2000" dirty="0">
                <a:solidFill>
                  <a:srgbClr val="CA7E58"/>
                </a:solidFill>
                <a:latin typeface="Pistilli"/>
              </a:rPr>
              <a:t>→ 추후에 소고기 부위별로 구별하는 기능 추가 예정</a:t>
            </a:r>
            <a:endParaRPr lang="en-US" altLang="ko-KR" sz="2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endParaRPr lang="en-US" altLang="ko-KR" sz="2000" dirty="0">
              <a:solidFill>
                <a:srgbClr val="CA7E58"/>
              </a:solidFill>
              <a:latin typeface="Pistilli"/>
            </a:endParaRPr>
          </a:p>
          <a:p>
            <a:pPr lvl="0">
              <a:lnSpc>
                <a:spcPct val="116199"/>
              </a:lnSpc>
            </a:pPr>
            <a:r>
              <a:rPr lang="ko-KR" altLang="en-US" sz="2000" dirty="0">
                <a:solidFill>
                  <a:srgbClr val="CA7E58"/>
                </a:solidFill>
                <a:latin typeface="Pistilli"/>
              </a:rPr>
              <a:t>→  사진을 입력시키면 등급을 부여해줌</a:t>
            </a:r>
            <a:endParaRPr lang="en-US" altLang="ko-KR" sz="2000" dirty="0">
              <a:solidFill>
                <a:srgbClr val="CA7E58"/>
              </a:solidFill>
              <a:latin typeface="Pistil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음식, 고기, 동물성 지방, 적색육이(가) 표시된 사진&#10;&#10;자동 생성된 설명">
            <a:extLst>
              <a:ext uri="{FF2B5EF4-FFF2-40B4-BE49-F238E27FC236}">
                <a16:creationId xmlns:a16="http://schemas.microsoft.com/office/drawing/2014/main" id="{3222A243-04B2-9F61-AD08-1C0753B601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86" y="5905500"/>
            <a:ext cx="6300000" cy="3060000"/>
          </a:xfrm>
          <a:prstGeom prst="rect">
            <a:avLst/>
          </a:prstGeom>
        </p:spPr>
      </p:pic>
      <p:pic>
        <p:nvPicPr>
          <p:cNvPr id="25" name="그림 24" descr="동물성 지방, 적색육, 음식, 소고기이(가) 표시된 사진&#10;&#10;자동 생성된 설명">
            <a:extLst>
              <a:ext uri="{FF2B5EF4-FFF2-40B4-BE49-F238E27FC236}">
                <a16:creationId xmlns:a16="http://schemas.microsoft.com/office/drawing/2014/main" id="{109AFB36-813A-9D75-D469-E21754697AA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216234"/>
            <a:ext cx="6300000" cy="3060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47800" y="825500"/>
            <a:ext cx="22098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900" b="0" i="0" u="none" strike="noStrike" dirty="0">
                <a:solidFill>
                  <a:srgbClr val="CA7E58"/>
                </a:solidFill>
                <a:latin typeface="Pistilli"/>
              </a:rPr>
              <a:t>02. </a:t>
            </a:r>
            <a:r>
              <a:rPr lang="ko-KR" altLang="en-US" sz="2900" b="0" i="0" u="none" strike="noStrike" dirty="0">
                <a:solidFill>
                  <a:srgbClr val="CA7E58"/>
                </a:solidFill>
                <a:latin typeface="Pistilli"/>
              </a:rPr>
              <a:t>자료 수집</a:t>
            </a:r>
            <a:endParaRPr lang="en-US" sz="2900" b="0" i="0" u="none" strike="noStrike" dirty="0">
              <a:solidFill>
                <a:srgbClr val="CA7E58"/>
              </a:solidFill>
              <a:latin typeface="Pistill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EF05DEC-BDB9-F100-C49F-97536C80287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216234"/>
            <a:ext cx="6300000" cy="3060000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5A210645-D490-3411-91FB-6B09695C4DF5}"/>
              </a:ext>
            </a:extLst>
          </p:cNvPr>
          <p:cNvSpPr txBox="1"/>
          <p:nvPr/>
        </p:nvSpPr>
        <p:spPr>
          <a:xfrm>
            <a:off x="4772542" y="1195042"/>
            <a:ext cx="1860316" cy="7054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500" b="0" i="0" u="none" strike="noStrike" dirty="0">
                <a:solidFill>
                  <a:srgbClr val="CA7E58"/>
                </a:solidFill>
                <a:latin typeface="Pistilli"/>
              </a:rPr>
              <a:t>1++ </a:t>
            </a:r>
            <a:r>
              <a:rPr lang="ko-KR" altLang="en-US" sz="3500" dirty="0">
                <a:solidFill>
                  <a:srgbClr val="CA7E58"/>
                </a:solidFill>
                <a:latin typeface="Pistilli"/>
              </a:rPr>
              <a:t>등</a:t>
            </a:r>
            <a:r>
              <a:rPr lang="ko-KR" altLang="en-US" sz="3500" b="0" i="0" u="none" strike="noStrike" dirty="0">
                <a:solidFill>
                  <a:srgbClr val="CA7E58"/>
                </a:solidFill>
                <a:latin typeface="Pistilli"/>
              </a:rPr>
              <a:t>급 </a:t>
            </a:r>
            <a:r>
              <a:rPr lang="ko-KR" altLang="en-US" sz="3500" dirty="0">
                <a:solidFill>
                  <a:srgbClr val="CA7E58"/>
                </a:solidFill>
                <a:latin typeface="Pistilli"/>
              </a:rPr>
              <a:t>▼</a:t>
            </a:r>
            <a:endParaRPr lang="en-US" sz="3500" b="0" i="0" u="none" strike="noStrike" dirty="0">
              <a:solidFill>
                <a:srgbClr val="CA7E58"/>
              </a:solidFill>
              <a:latin typeface="Pistilli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17D317CE-7286-4050-43BC-63F1744B243D}"/>
              </a:ext>
            </a:extLst>
          </p:cNvPr>
          <p:cNvSpPr txBox="1"/>
          <p:nvPr/>
        </p:nvSpPr>
        <p:spPr>
          <a:xfrm>
            <a:off x="12713100" y="1195042"/>
            <a:ext cx="1295400" cy="7054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500" b="0" i="0" u="none" strike="noStrike" dirty="0">
                <a:solidFill>
                  <a:srgbClr val="CA7E58"/>
                </a:solidFill>
                <a:latin typeface="Pistilli"/>
              </a:rPr>
              <a:t>1</a:t>
            </a:r>
            <a:r>
              <a:rPr lang="ko-KR" altLang="en-US" sz="3500" b="0" i="0" u="none" strike="noStrike" dirty="0">
                <a:solidFill>
                  <a:srgbClr val="CA7E58"/>
                </a:solidFill>
                <a:latin typeface="Pistilli"/>
              </a:rPr>
              <a:t>등급 ▼</a:t>
            </a:r>
            <a:endParaRPr lang="en-US" sz="3500" b="0" i="0" u="none" strike="noStrike" dirty="0">
              <a:solidFill>
                <a:srgbClr val="CA7E58"/>
              </a:solidFill>
              <a:latin typeface="Pistilli"/>
            </a:endParaRPr>
          </a:p>
        </p:txBody>
      </p:sp>
      <p:pic>
        <p:nvPicPr>
          <p:cNvPr id="23" name="그림 22" descr="고기, 동물성 지방, 적색육, 고기 썰기이(가) 표시된 사진&#10;&#10;자동 생성된 설명">
            <a:extLst>
              <a:ext uri="{FF2B5EF4-FFF2-40B4-BE49-F238E27FC236}">
                <a16:creationId xmlns:a16="http://schemas.microsoft.com/office/drawing/2014/main" id="{07FC5720-FFEC-8503-F272-14201BF29E5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5905500"/>
            <a:ext cx="6300000" cy="30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E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DBF26-C85D-F62E-9BDD-2B65311E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동물성 지방, 적색육, 소고기, 살이(가) 표시된 사진&#10;&#10;자동 생성된 설명">
            <a:extLst>
              <a:ext uri="{FF2B5EF4-FFF2-40B4-BE49-F238E27FC236}">
                <a16:creationId xmlns:a16="http://schemas.microsoft.com/office/drawing/2014/main" id="{66E4497E-4475-F72F-A1F9-C2BE62602FA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23" y="6014606"/>
            <a:ext cx="6480000" cy="3060000"/>
          </a:xfrm>
          <a:prstGeom prst="rect">
            <a:avLst/>
          </a:prstGeom>
        </p:spPr>
      </p:pic>
      <p:pic>
        <p:nvPicPr>
          <p:cNvPr id="29" name="그림 28" descr="동물성 지방, 적색육, 살, 소고기이(가) 표시된 사진&#10;&#10;자동 생성된 설명">
            <a:extLst>
              <a:ext uri="{FF2B5EF4-FFF2-40B4-BE49-F238E27FC236}">
                <a16:creationId xmlns:a16="http://schemas.microsoft.com/office/drawing/2014/main" id="{4ACCA4FD-67A9-8E09-8A28-25744F50CE0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32" y="5905500"/>
            <a:ext cx="6300000" cy="3060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B8C97EC-04F4-5608-C8CF-18A6DF266B85}"/>
              </a:ext>
            </a:extLst>
          </p:cNvPr>
          <p:cNvSpPr txBox="1"/>
          <p:nvPr/>
        </p:nvSpPr>
        <p:spPr>
          <a:xfrm>
            <a:off x="1447800" y="825500"/>
            <a:ext cx="22098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CA7E58"/>
                </a:solidFill>
                <a:effectLst/>
                <a:uLnTx/>
                <a:uFillTx/>
                <a:latin typeface="Pistilli"/>
                <a:ea typeface="+mn-ea"/>
                <a:cs typeface="+mn-cs"/>
              </a:rPr>
              <a:t>02. </a:t>
            </a:r>
            <a:r>
              <a:rPr kumimoji="0" lang="ko-KR" alt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CA7E58"/>
                </a:solidFill>
                <a:effectLst/>
                <a:uLnTx/>
                <a:uFillTx/>
                <a:latin typeface="Pistilli"/>
                <a:ea typeface="맑은 고딕" panose="020B0503020000020004" pitchFamily="34" charset="-127"/>
                <a:cs typeface="+mn-cs"/>
              </a:rPr>
              <a:t>자료 수집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rgbClr val="CA7E58"/>
              </a:solidFill>
              <a:effectLst/>
              <a:uLnTx/>
              <a:uFillTx/>
              <a:latin typeface="Pistilli"/>
              <a:ea typeface="+mn-ea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51ED8-FBE8-D9CF-1566-BCB43A28E8E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6" y="2263471"/>
            <a:ext cx="6300000" cy="30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265222-97CC-1D34-80B9-D8E6EA261DB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22" y="2263471"/>
            <a:ext cx="6480000" cy="3060000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id="{2498D38A-3BC8-040D-3FA4-927CC4F5FACD}"/>
              </a:ext>
            </a:extLst>
          </p:cNvPr>
          <p:cNvSpPr txBox="1"/>
          <p:nvPr/>
        </p:nvSpPr>
        <p:spPr>
          <a:xfrm>
            <a:off x="4038846" y="1239015"/>
            <a:ext cx="1524000" cy="7054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srgbClr val="CA7E58"/>
                </a:solidFill>
                <a:effectLst/>
                <a:uLnTx/>
                <a:uFillTx/>
                <a:latin typeface="Pistilli"/>
                <a:ea typeface="맑은 고딕" panose="020B0503020000020004" pitchFamily="34" charset="-127"/>
                <a:cs typeface="+mn-cs"/>
              </a:rPr>
              <a:t>2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A7E58"/>
                </a:solidFill>
                <a:effectLst/>
                <a:uLnTx/>
                <a:uFillTx/>
                <a:latin typeface="Pistilli"/>
                <a:ea typeface="맑은 고딕" panose="020B0503020000020004" pitchFamily="34" charset="-127"/>
                <a:cs typeface="+mn-cs"/>
              </a:rPr>
              <a:t>등급 ▼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CA7E58"/>
              </a:solidFill>
              <a:effectLst/>
              <a:uLnTx/>
              <a:uFillTx/>
              <a:latin typeface="Pistilli"/>
              <a:ea typeface="+mn-ea"/>
              <a:cs typeface="+mn-cs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929FAE57-043F-0431-F040-68FA539366E2}"/>
              </a:ext>
            </a:extLst>
          </p:cNvPr>
          <p:cNvSpPr txBox="1"/>
          <p:nvPr/>
        </p:nvSpPr>
        <p:spPr>
          <a:xfrm>
            <a:off x="12291235" y="1239015"/>
            <a:ext cx="1524000" cy="70546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srgbClr val="CA7E58"/>
                </a:solidFill>
                <a:effectLst/>
                <a:uLnTx/>
                <a:uFillTx/>
                <a:latin typeface="Pistilli"/>
                <a:ea typeface="맑은 고딕" panose="020B0503020000020004" pitchFamily="34" charset="-127"/>
                <a:cs typeface="+mn-cs"/>
              </a:rPr>
              <a:t>3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A7E58"/>
                </a:solidFill>
                <a:effectLst/>
                <a:uLnTx/>
                <a:uFillTx/>
                <a:latin typeface="Pistilli"/>
                <a:ea typeface="맑은 고딕" panose="020B0503020000020004" pitchFamily="34" charset="-127"/>
                <a:cs typeface="+mn-cs"/>
              </a:rPr>
              <a:t>등급 ▼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CA7E58"/>
              </a:solidFill>
              <a:effectLst/>
              <a:uLnTx/>
              <a:uFillTx/>
              <a:latin typeface="Pistill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17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>
            <a:extLst>
              <a:ext uri="{FF2B5EF4-FFF2-40B4-BE49-F238E27FC236}">
                <a16:creationId xmlns:a16="http://schemas.microsoft.com/office/drawing/2014/main" id="{D42C969C-3FD7-86A4-772B-9E18A7D6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94" y="7442200"/>
            <a:ext cx="11607800" cy="139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47800" y="1841500"/>
            <a:ext cx="67056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2089"/>
              </a:lnSpc>
            </a:pPr>
            <a:r>
              <a:rPr lang="en-US" sz="2500" b="0" i="0" u="none" strike="noStrike" spc="-200" dirty="0">
                <a:solidFill>
                  <a:srgbClr val="FFFFFF"/>
                </a:solidFill>
                <a:latin typeface="Noto Sans CJK KR Thin"/>
              </a:rPr>
              <a:t>AI </a:t>
            </a:r>
            <a:r>
              <a:rPr lang="ko-KR" sz="2500" b="0" i="0" u="none" strike="noStrike" spc="-200" dirty="0">
                <a:solidFill>
                  <a:srgbClr val="FFFFFF"/>
                </a:solidFill>
                <a:ea typeface="Noto Sans CJK KR Thin"/>
              </a:rPr>
              <a:t>기반</a:t>
            </a:r>
            <a:r>
              <a:rPr lang="en-US" sz="2500" b="0" i="0" u="none" strike="noStrike" spc="-200" dirty="0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2500" b="0" i="0" u="none" strike="noStrike" spc="-200" dirty="0">
                <a:solidFill>
                  <a:srgbClr val="FFFFFF"/>
                </a:solidFill>
                <a:ea typeface="Noto Sans CJK KR Thin"/>
              </a:rPr>
              <a:t>소고기</a:t>
            </a:r>
            <a:r>
              <a:rPr lang="en-US" sz="2500" b="0" i="0" u="none" strike="noStrike" spc="-200" dirty="0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2500" b="0" i="0" u="none" strike="noStrike" spc="-200" dirty="0">
                <a:solidFill>
                  <a:srgbClr val="FFFFFF"/>
                </a:solidFill>
                <a:ea typeface="Noto Sans CJK KR Thin"/>
              </a:rPr>
              <a:t>등급</a:t>
            </a:r>
            <a:r>
              <a:rPr lang="en-US" sz="2500" b="0" i="0" u="none" strike="noStrike" spc="-200" dirty="0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2500" b="0" i="0" u="none" strike="noStrike" spc="-200" dirty="0">
                <a:solidFill>
                  <a:srgbClr val="FFFFFF"/>
                </a:solidFill>
                <a:ea typeface="Noto Sans CJK KR Thin"/>
              </a:rPr>
              <a:t>판정</a:t>
            </a:r>
            <a:r>
              <a:rPr lang="en-US" sz="2500" b="0" i="0" u="none" strike="noStrike" spc="-200" dirty="0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2500" b="0" i="0" u="none" strike="noStrike" spc="-200" dirty="0">
                <a:solidFill>
                  <a:srgbClr val="FFFFFF"/>
                </a:solidFill>
                <a:ea typeface="Noto Sans CJK KR Thin"/>
              </a:rPr>
              <a:t>시스템</a:t>
            </a:r>
            <a:r>
              <a:rPr lang="en-US" sz="2500" b="0" i="0" u="none" strike="noStrike" spc="-200" dirty="0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en-US" sz="2500" spc="-200" dirty="0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altLang="en-US" sz="2500" spc="-200" dirty="0">
                <a:solidFill>
                  <a:srgbClr val="FFFFFF"/>
                </a:solidFill>
                <a:latin typeface="Noto Sans CJK KR Thin"/>
              </a:rPr>
              <a:t>개발 현황</a:t>
            </a:r>
            <a:endParaRPr lang="ko-KR" sz="2500" b="0" i="0" u="none" strike="noStrike" spc="-200" dirty="0">
              <a:solidFill>
                <a:srgbClr val="FFFFFF"/>
              </a:solidFill>
              <a:ea typeface="Noto Sans CJK KR Thi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3200" y="1092200"/>
            <a:ext cx="149479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200" b="0" i="0" u="sng" strike="noStrike" dirty="0">
                <a:solidFill>
                  <a:srgbClr val="F6DFCC"/>
                </a:solidFill>
                <a:latin typeface="Pistilli"/>
              </a:rPr>
              <a:t>     </a:t>
            </a:r>
            <a:r>
              <a:rPr lang="ko-KR" sz="4200" b="0" i="0" u="sng" strike="noStrike" dirty="0">
                <a:solidFill>
                  <a:srgbClr val="F6DFCC"/>
                </a:solidFill>
                <a:ea typeface="Pistilli"/>
              </a:rPr>
              <a:t>개발</a:t>
            </a:r>
            <a:r>
              <a:rPr lang="en-US" sz="4200" b="0" i="0" u="sng" strike="noStrike" dirty="0">
                <a:solidFill>
                  <a:srgbClr val="F6DFCC"/>
                </a:solidFill>
                <a:latin typeface="Pistilli"/>
              </a:rPr>
              <a:t> </a:t>
            </a:r>
            <a:r>
              <a:rPr lang="ko-KR" altLang="en-US" sz="4200" b="0" i="0" u="sng" strike="noStrike" dirty="0">
                <a:solidFill>
                  <a:srgbClr val="F6DFCC"/>
                </a:solidFill>
                <a:latin typeface="Pistilli"/>
              </a:rPr>
              <a:t>현황</a:t>
            </a:r>
            <a:endParaRPr lang="ko-KR" sz="4200" b="0" i="0" u="sng" strike="noStrike" dirty="0">
              <a:solidFill>
                <a:srgbClr val="F6DFCC"/>
              </a:solidFill>
              <a:ea typeface="Pistill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825500"/>
            <a:ext cx="901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900" b="0" i="0" u="none" strike="noStrike" dirty="0">
                <a:solidFill>
                  <a:srgbClr val="F6DFCC"/>
                </a:solidFill>
                <a:latin typeface="Pistilli"/>
              </a:rPr>
              <a:t>0</a:t>
            </a:r>
            <a:r>
              <a:rPr lang="en-US" sz="2900" dirty="0">
                <a:solidFill>
                  <a:srgbClr val="F6DFCC"/>
                </a:solidFill>
                <a:latin typeface="Pistilli"/>
              </a:rPr>
              <a:t>3</a:t>
            </a:r>
            <a:endParaRPr lang="en-US" sz="2900" b="0" i="0" u="none" strike="noStrike" dirty="0">
              <a:solidFill>
                <a:srgbClr val="F6DFCC"/>
              </a:solidFill>
              <a:latin typeface="Pistilli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961E59-E667-EB60-585C-89320D2D3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60" y="825500"/>
            <a:ext cx="7031140" cy="8966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2C899-7E98-7B55-7317-C54715483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90800"/>
            <a:ext cx="9044466" cy="4305300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8549D1D4-93E2-89AD-7FF7-9E3A9DEEBB9B}"/>
              </a:ext>
            </a:extLst>
          </p:cNvPr>
          <p:cNvSpPr txBox="1"/>
          <p:nvPr/>
        </p:nvSpPr>
        <p:spPr>
          <a:xfrm>
            <a:off x="2514600" y="7721600"/>
            <a:ext cx="7269931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2089"/>
              </a:lnSpc>
            </a:pPr>
            <a:r>
              <a:rPr lang="ko-KR" altLang="en-US" sz="2500" b="0" i="0" u="none" strike="noStrike" spc="-200" dirty="0">
                <a:solidFill>
                  <a:srgbClr val="503A34"/>
                </a:solidFill>
                <a:latin typeface="Noto Sans CJK KR Thin"/>
              </a:rPr>
              <a:t>이미지를  학습 하기 전 이미지를 일정 크기로 잘라 저장</a:t>
            </a:r>
            <a:endParaRPr lang="ko-KR" sz="2500" b="0" i="0" u="none" strike="noStrike" spc="-200" dirty="0">
              <a:solidFill>
                <a:srgbClr val="503A34"/>
              </a:solidFill>
              <a:ea typeface="Noto Sans CJK KR Thin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BE973C7-D07C-2D9C-E7DC-9A6E0D4689AC}"/>
              </a:ext>
            </a:extLst>
          </p:cNvPr>
          <p:cNvSpPr txBox="1"/>
          <p:nvPr/>
        </p:nvSpPr>
        <p:spPr>
          <a:xfrm>
            <a:off x="5943600" y="9031339"/>
            <a:ext cx="7269931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2089"/>
              </a:lnSpc>
            </a:pPr>
            <a:r>
              <a:rPr lang="ko-KR" altLang="en-US" sz="2500" b="0" i="0" u="none" strike="noStrike" spc="-200" dirty="0">
                <a:latin typeface="Noto Sans CJK KR Thin"/>
              </a:rPr>
              <a:t>출처   </a:t>
            </a:r>
            <a:r>
              <a:rPr lang="en-US" altLang="ko-KR" sz="2500" b="0" i="0" u="none" strike="noStrike" spc="-200" dirty="0">
                <a:latin typeface="Noto Sans CJK KR Thin"/>
              </a:rPr>
              <a:t>:  https://tech-diary.tistory.com/35</a:t>
            </a:r>
            <a:endParaRPr lang="ko-KR" sz="2500" b="0" i="0" u="none" strike="noStrike" spc="-200" dirty="0">
              <a:ea typeface="Noto Sans CJK KR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067006"/>
            <a:ext cx="6032500" cy="13885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34496"/>
            <a:ext cx="6032500" cy="6557065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946963" y="4590047"/>
            <a:ext cx="5137986" cy="375055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500" b="0" i="0" u="none" strike="noStrike" spc="-200" dirty="0" err="1">
                <a:ea typeface="Noto Sans CJK KR Regular"/>
              </a:rPr>
              <a:t>딥러닝을</a:t>
            </a:r>
            <a:r>
              <a:rPr lang="ko-KR" altLang="en-US" sz="3500" b="0" i="0" u="none" strike="noStrike" spc="-200" dirty="0">
                <a:ea typeface="Noto Sans CJK KR Regular"/>
              </a:rPr>
              <a:t> 위한 이미지 </a:t>
            </a:r>
            <a:r>
              <a:rPr lang="ko-KR" altLang="en-US" sz="3500" spc="-200" dirty="0">
                <a:ea typeface="Noto Sans CJK KR Regular"/>
              </a:rPr>
              <a:t> 수집은 방대한 양이 필요로 하기에 충분한 수량을 확보하는 데 어려움이 있었지만 다양한 출처를 탐색하여 데이터  확보에 주력을 다함</a:t>
            </a:r>
            <a:endParaRPr lang="ko-KR" sz="3500" b="0" i="0" u="none" strike="noStrike" spc="-200" dirty="0">
              <a:ea typeface="Noto Sans CJK KR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47800" y="825500"/>
            <a:ext cx="9017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900" b="0" i="0" u="none" strike="noStrike" dirty="0">
                <a:solidFill>
                  <a:srgbClr val="CA7E58"/>
                </a:solidFill>
                <a:latin typeface="Pistilli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76600" y="3238500"/>
            <a:ext cx="4478712" cy="42704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500" b="0" i="0" u="none" strike="noStrike" dirty="0">
                <a:solidFill>
                  <a:srgbClr val="503A34"/>
                </a:solidFill>
                <a:latin typeface="Pistilli"/>
              </a:rPr>
              <a:t>데이터 수집의 어려움</a:t>
            </a:r>
            <a:endParaRPr lang="en-US" sz="3500" b="0" i="0" u="none" strike="noStrike" dirty="0">
              <a:solidFill>
                <a:srgbClr val="503A34"/>
              </a:solidFill>
              <a:latin typeface="Pistill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09700" y="1092200"/>
            <a:ext cx="80137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200" b="0" i="0" u="sng" strike="noStrike" dirty="0">
                <a:solidFill>
                  <a:srgbClr val="CA7E58"/>
                </a:solidFill>
                <a:latin typeface="Pistilli"/>
              </a:rPr>
              <a:t>      </a:t>
            </a:r>
            <a:r>
              <a:rPr lang="ko-KR" altLang="en-US" sz="4200" b="0" i="0" u="sng" strike="noStrike" dirty="0">
                <a:solidFill>
                  <a:srgbClr val="CA7E58"/>
                </a:solidFill>
                <a:ea typeface="Pistilli"/>
              </a:rPr>
              <a:t>문제점 및 대책</a:t>
            </a:r>
            <a:endParaRPr lang="ko-KR" sz="4200" b="0" i="0" u="sng" strike="noStrike" dirty="0">
              <a:solidFill>
                <a:srgbClr val="CA7E58"/>
              </a:solidFill>
              <a:ea typeface="Pistilli"/>
            </a:endParaRPr>
          </a:p>
        </p:txBody>
      </p:sp>
      <p:pic>
        <p:nvPicPr>
          <p:cNvPr id="3" name="Picture 28">
            <a:extLst>
              <a:ext uri="{FF2B5EF4-FFF2-40B4-BE49-F238E27FC236}">
                <a16:creationId xmlns:a16="http://schemas.microsoft.com/office/drawing/2014/main" id="{F4210CAC-564B-CD5F-82BF-ADD3313AF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822700"/>
            <a:ext cx="4114800" cy="254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BD9CFA1-B7D4-FA81-2408-20579BF0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82" y="9042451"/>
            <a:ext cx="6032500" cy="138855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FE9AF658-828A-3835-6BE6-BD80459B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82" y="2509941"/>
            <a:ext cx="6032500" cy="6557065"/>
          </a:xfrm>
          <a:prstGeom prst="rect">
            <a:avLst/>
          </a:prstGeom>
        </p:spPr>
      </p:pic>
      <p:sp>
        <p:nvSpPr>
          <p:cNvPr id="13" name="TextBox 33">
            <a:extLst>
              <a:ext uri="{FF2B5EF4-FFF2-40B4-BE49-F238E27FC236}">
                <a16:creationId xmlns:a16="http://schemas.microsoft.com/office/drawing/2014/main" id="{04B167E1-9CBF-5AAF-A6B9-70DCC51113F4}"/>
              </a:ext>
            </a:extLst>
          </p:cNvPr>
          <p:cNvSpPr txBox="1"/>
          <p:nvPr/>
        </p:nvSpPr>
        <p:spPr>
          <a:xfrm>
            <a:off x="10802985" y="4581987"/>
            <a:ext cx="4797393" cy="319507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500" b="0" i="0" u="none" strike="noStrike" dirty="0">
                <a:ea typeface="Noto Sans CJK KR Regular"/>
              </a:rPr>
              <a:t>다양한 크기의 이미지를 일정한 크기로 자르고 저장하는 과정에서 일부 손실되는 정보가 발생할 수 있어 추후 알고리즘 </a:t>
            </a:r>
            <a:r>
              <a:rPr lang="ko-KR" altLang="en-US" sz="3500" b="0" i="0" u="none" strike="noStrike">
                <a:ea typeface="Noto Sans CJK KR Regular"/>
              </a:rPr>
              <a:t>개선할 계획</a:t>
            </a:r>
            <a:endParaRPr lang="ko-KR" sz="3500" b="0" i="0" u="none" strike="noStrike" dirty="0">
              <a:ea typeface="Noto Sans CJK KR Regular"/>
            </a:endParaRPr>
          </a:p>
        </p:txBody>
      </p:sp>
      <p:pic>
        <p:nvPicPr>
          <p:cNvPr id="14" name="Picture 28">
            <a:extLst>
              <a:ext uri="{FF2B5EF4-FFF2-40B4-BE49-F238E27FC236}">
                <a16:creationId xmlns:a16="http://schemas.microsoft.com/office/drawing/2014/main" id="{A96F29C1-AC68-C985-16A8-CEF213512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282" y="3798145"/>
            <a:ext cx="4114800" cy="25400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57197E5C-55F4-83B9-3305-A7884B7F95C1}"/>
              </a:ext>
            </a:extLst>
          </p:cNvPr>
          <p:cNvSpPr txBox="1"/>
          <p:nvPr/>
        </p:nvSpPr>
        <p:spPr>
          <a:xfrm>
            <a:off x="11045157" y="3042495"/>
            <a:ext cx="4401949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500" b="0" i="0" u="none" strike="noStrike" dirty="0">
                <a:solidFill>
                  <a:srgbClr val="503A34"/>
                </a:solidFill>
                <a:latin typeface="Pistilli"/>
              </a:rPr>
              <a:t>데이터 </a:t>
            </a:r>
            <a:r>
              <a:rPr lang="ko-KR" altLang="en-US" sz="3500" b="0" i="0" u="none" strike="noStrike" dirty="0" err="1">
                <a:solidFill>
                  <a:srgbClr val="503A34"/>
                </a:solidFill>
                <a:latin typeface="Pistilli"/>
              </a:rPr>
              <a:t>전처리</a:t>
            </a:r>
            <a:r>
              <a:rPr lang="ko-KR" altLang="en-US" sz="3500" b="0" i="0" u="none" strike="noStrike" dirty="0">
                <a:solidFill>
                  <a:srgbClr val="503A34"/>
                </a:solidFill>
                <a:latin typeface="Pistilli"/>
              </a:rPr>
              <a:t> 효율성</a:t>
            </a:r>
            <a:endParaRPr lang="en-US" sz="3500" b="0" i="0" u="none" strike="noStrike" dirty="0">
              <a:solidFill>
                <a:srgbClr val="503A34"/>
              </a:solidFill>
              <a:latin typeface="Pistil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16000" y="495300"/>
            <a:ext cx="9017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900" b="0" i="0" u="none" strike="noStrike" dirty="0">
                <a:solidFill>
                  <a:srgbClr val="CA7E58"/>
                </a:solidFill>
                <a:latin typeface="Pistilli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1400" y="749300"/>
            <a:ext cx="8064500" cy="749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4200" b="0" i="0" u="sng" strike="noStrike" dirty="0">
                <a:solidFill>
                  <a:srgbClr val="CA7E58"/>
                </a:solidFill>
                <a:latin typeface="Pistilli"/>
              </a:rPr>
              <a:t>     </a:t>
            </a:r>
            <a:r>
              <a:rPr lang="ko-KR" sz="4200" b="0" i="0" u="sng" strike="noStrike" dirty="0">
                <a:solidFill>
                  <a:srgbClr val="CA7E58"/>
                </a:solidFill>
                <a:ea typeface="Pistilli"/>
              </a:rPr>
              <a:t>향후</a:t>
            </a:r>
            <a:r>
              <a:rPr lang="en-US" sz="4200" b="0" i="0" u="sng" strike="noStrike" dirty="0">
                <a:solidFill>
                  <a:srgbClr val="CA7E58"/>
                </a:solidFill>
                <a:latin typeface="Pistilli"/>
              </a:rPr>
              <a:t> </a:t>
            </a:r>
            <a:r>
              <a:rPr lang="ko-KR" sz="4200" b="0" i="0" u="sng" strike="noStrike" dirty="0">
                <a:solidFill>
                  <a:srgbClr val="CA7E58"/>
                </a:solidFill>
                <a:ea typeface="Pistilli"/>
              </a:rPr>
              <a:t>계획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C1A6A1-99C9-C8DA-A359-9686B42D3B96}"/>
              </a:ext>
            </a:extLst>
          </p:cNvPr>
          <p:cNvSpPr/>
          <p:nvPr/>
        </p:nvSpPr>
        <p:spPr>
          <a:xfrm>
            <a:off x="2886352" y="2212170"/>
            <a:ext cx="3797300" cy="6871711"/>
          </a:xfrm>
          <a:prstGeom prst="rect">
            <a:avLst/>
          </a:prstGeom>
          <a:solidFill>
            <a:srgbClr val="CA7E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482CCB6-94C0-6F5C-0FB2-907B3FF60527}"/>
              </a:ext>
            </a:extLst>
          </p:cNvPr>
          <p:cNvSpPr txBox="1"/>
          <p:nvPr/>
        </p:nvSpPr>
        <p:spPr>
          <a:xfrm>
            <a:off x="2455488" y="2481248"/>
            <a:ext cx="4478712" cy="42704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000" b="0" i="0" u="none" strike="noStrike" dirty="0">
                <a:solidFill>
                  <a:srgbClr val="503A34"/>
                </a:solidFill>
                <a:latin typeface="Pistilli"/>
              </a:rPr>
              <a:t>9 </a:t>
            </a:r>
            <a:r>
              <a:rPr lang="ko-KR" altLang="en-US" sz="3000" b="0" i="0" u="none" strike="noStrike" dirty="0">
                <a:solidFill>
                  <a:srgbClr val="503A34"/>
                </a:solidFill>
                <a:latin typeface="Pistilli"/>
              </a:rPr>
              <a:t>주차 </a:t>
            </a:r>
            <a:r>
              <a:rPr lang="en-US" altLang="ko-KR" sz="3000" b="0" i="0" u="none" strike="noStrike" dirty="0">
                <a:solidFill>
                  <a:srgbClr val="503A34"/>
                </a:solidFill>
                <a:latin typeface="Pistilli"/>
              </a:rPr>
              <a:t>~ 10</a:t>
            </a:r>
            <a:r>
              <a:rPr lang="ko-KR" altLang="en-US" sz="3000" b="0" i="0" u="none" strike="noStrike" dirty="0">
                <a:solidFill>
                  <a:srgbClr val="503A34"/>
                </a:solidFill>
                <a:latin typeface="Pistilli"/>
              </a:rPr>
              <a:t>주차</a:t>
            </a:r>
            <a:endParaRPr lang="en-US" sz="3000" b="0" i="0" u="none" strike="noStrike" dirty="0">
              <a:solidFill>
                <a:srgbClr val="503A34"/>
              </a:solidFill>
              <a:latin typeface="Pistilli"/>
            </a:endParaRPr>
          </a:p>
        </p:txBody>
      </p:sp>
      <p:pic>
        <p:nvPicPr>
          <p:cNvPr id="20" name="Picture 28">
            <a:extLst>
              <a:ext uri="{FF2B5EF4-FFF2-40B4-BE49-F238E27FC236}">
                <a16:creationId xmlns:a16="http://schemas.microsoft.com/office/drawing/2014/main" id="{222A6913-8779-B333-E82E-30DF75EFFE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24993" y="3050375"/>
            <a:ext cx="3600000" cy="21600"/>
          </a:xfrm>
          <a:prstGeom prst="rect">
            <a:avLst/>
          </a:prstGeom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AF8963D3-97E0-AB5F-B111-CA5F9B36CAB7}"/>
              </a:ext>
            </a:extLst>
          </p:cNvPr>
          <p:cNvSpPr txBox="1"/>
          <p:nvPr/>
        </p:nvSpPr>
        <p:spPr>
          <a:xfrm>
            <a:off x="3012459" y="3537296"/>
            <a:ext cx="3416642" cy="375055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500" b="0" i="0" u="none" strike="noStrike" spc="-200" dirty="0">
                <a:ea typeface="Noto Sans CJK KR Regular"/>
              </a:rPr>
              <a:t>수집 자료를 </a:t>
            </a:r>
            <a:r>
              <a:rPr lang="ko-KR" altLang="en-US" sz="3500" spc="-200" dirty="0">
                <a:ea typeface="Noto Sans CJK KR Regular"/>
              </a:rPr>
              <a:t>추가적으로 수집 후</a:t>
            </a:r>
            <a:r>
              <a:rPr lang="ko-KR" altLang="en-US" sz="3500" b="0" i="0" u="none" strike="noStrike" spc="-200" dirty="0">
                <a:ea typeface="Noto Sans CJK KR Regular"/>
              </a:rPr>
              <a:t> 좋은 자료를 선정 및 정리</a:t>
            </a:r>
            <a:endParaRPr lang="ko-KR" sz="3500" b="0" i="0" u="none" strike="noStrike" spc="-200" dirty="0">
              <a:ea typeface="Noto Sans CJK KR Regular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CB0310-5B3B-E890-5546-E5343D1EF247}"/>
              </a:ext>
            </a:extLst>
          </p:cNvPr>
          <p:cNvSpPr/>
          <p:nvPr/>
        </p:nvSpPr>
        <p:spPr>
          <a:xfrm>
            <a:off x="7369742" y="2212169"/>
            <a:ext cx="3797300" cy="6871711"/>
          </a:xfrm>
          <a:prstGeom prst="rect">
            <a:avLst/>
          </a:prstGeom>
          <a:solidFill>
            <a:srgbClr val="E6C2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8">
            <a:extLst>
              <a:ext uri="{FF2B5EF4-FFF2-40B4-BE49-F238E27FC236}">
                <a16:creationId xmlns:a16="http://schemas.microsoft.com/office/drawing/2014/main" id="{594BADEB-468E-B4F9-F0A8-6FA5D4F6A22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468392" y="3061175"/>
            <a:ext cx="3600000" cy="21600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47509771-9B45-E5DE-780B-45E1994D3043}"/>
              </a:ext>
            </a:extLst>
          </p:cNvPr>
          <p:cNvSpPr txBox="1"/>
          <p:nvPr/>
        </p:nvSpPr>
        <p:spPr>
          <a:xfrm>
            <a:off x="7029036" y="2481248"/>
            <a:ext cx="4478712" cy="42704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000" dirty="0">
                <a:solidFill>
                  <a:srgbClr val="503A34"/>
                </a:solidFill>
                <a:latin typeface="Pistilli"/>
              </a:rPr>
              <a:t>10</a:t>
            </a:r>
            <a:r>
              <a:rPr lang="en-US" altLang="ko-KR" sz="3000" b="0" i="0" u="none" strike="noStrike" dirty="0">
                <a:solidFill>
                  <a:srgbClr val="503A34"/>
                </a:solidFill>
                <a:latin typeface="Pistilli"/>
              </a:rPr>
              <a:t> </a:t>
            </a:r>
            <a:r>
              <a:rPr lang="ko-KR" altLang="en-US" sz="3000" b="0" i="0" u="none" strike="noStrike" dirty="0">
                <a:solidFill>
                  <a:srgbClr val="503A34"/>
                </a:solidFill>
                <a:latin typeface="Pistilli"/>
              </a:rPr>
              <a:t>주차 </a:t>
            </a:r>
            <a:r>
              <a:rPr lang="en-US" altLang="ko-KR" sz="3000" b="0" i="0" u="none" strike="noStrike" dirty="0">
                <a:solidFill>
                  <a:srgbClr val="503A34"/>
                </a:solidFill>
                <a:latin typeface="Pistilli"/>
              </a:rPr>
              <a:t>~ 12 </a:t>
            </a:r>
            <a:r>
              <a:rPr lang="ko-KR" altLang="en-US" sz="3000" b="0" i="0" u="none" strike="noStrike" dirty="0">
                <a:solidFill>
                  <a:srgbClr val="503A34"/>
                </a:solidFill>
                <a:latin typeface="Pistilli"/>
              </a:rPr>
              <a:t>주차</a:t>
            </a:r>
            <a:endParaRPr lang="en-US" sz="3000" b="0" i="0" u="none" strike="noStrike" dirty="0">
              <a:solidFill>
                <a:srgbClr val="503A34"/>
              </a:solidFill>
              <a:latin typeface="Pistilli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4DD22F51-D3A7-1BCF-5E93-3488002CCAF8}"/>
              </a:ext>
            </a:extLst>
          </p:cNvPr>
          <p:cNvSpPr txBox="1"/>
          <p:nvPr/>
        </p:nvSpPr>
        <p:spPr>
          <a:xfrm>
            <a:off x="7524134" y="3772749"/>
            <a:ext cx="3416642" cy="375055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500" b="0" i="0" u="none" strike="noStrike" spc="-200" dirty="0">
                <a:ea typeface="Noto Sans CJK KR Regular"/>
              </a:rPr>
              <a:t>기초 코딩을 기반으로 코딩 마무리 및 시연</a:t>
            </a:r>
            <a:endParaRPr lang="ko-KR" sz="3500" b="0" i="0" u="none" strike="noStrike" spc="-200" dirty="0">
              <a:ea typeface="Noto Sans CJK KR Regula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FB7532-893C-6431-5207-5E77DEA46063}"/>
              </a:ext>
            </a:extLst>
          </p:cNvPr>
          <p:cNvSpPr/>
          <p:nvPr/>
        </p:nvSpPr>
        <p:spPr>
          <a:xfrm>
            <a:off x="11930092" y="2212168"/>
            <a:ext cx="3797300" cy="6871711"/>
          </a:xfrm>
          <a:prstGeom prst="rect">
            <a:avLst/>
          </a:prstGeom>
          <a:solidFill>
            <a:srgbClr val="CA7E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8">
            <a:extLst>
              <a:ext uri="{FF2B5EF4-FFF2-40B4-BE49-F238E27FC236}">
                <a16:creationId xmlns:a16="http://schemas.microsoft.com/office/drawing/2014/main" id="{B0076AAF-A69B-5986-4D15-7C0F4F29533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2075537" y="3082775"/>
            <a:ext cx="3600000" cy="21600"/>
          </a:xfrm>
          <a:prstGeom prst="rect">
            <a:avLst/>
          </a:prstGeom>
        </p:spPr>
      </p:pic>
      <p:sp>
        <p:nvSpPr>
          <p:cNvPr id="25" name="TextBox 19">
            <a:extLst>
              <a:ext uri="{FF2B5EF4-FFF2-40B4-BE49-F238E27FC236}">
                <a16:creationId xmlns:a16="http://schemas.microsoft.com/office/drawing/2014/main" id="{9D8B500F-61B8-B920-5A7F-856312CA3B28}"/>
              </a:ext>
            </a:extLst>
          </p:cNvPr>
          <p:cNvSpPr txBox="1"/>
          <p:nvPr/>
        </p:nvSpPr>
        <p:spPr>
          <a:xfrm>
            <a:off x="11636181" y="2481248"/>
            <a:ext cx="4478712" cy="42704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000" dirty="0">
                <a:solidFill>
                  <a:srgbClr val="503A34"/>
                </a:solidFill>
                <a:latin typeface="Pistilli"/>
              </a:rPr>
              <a:t>12</a:t>
            </a:r>
            <a:r>
              <a:rPr lang="en-US" altLang="ko-KR" sz="3000" b="0" i="0" u="none" strike="noStrike" dirty="0">
                <a:solidFill>
                  <a:srgbClr val="503A34"/>
                </a:solidFill>
                <a:latin typeface="Pistilli"/>
              </a:rPr>
              <a:t> </a:t>
            </a:r>
            <a:r>
              <a:rPr lang="ko-KR" altLang="en-US" sz="3000" b="0" i="0" u="none" strike="noStrike" dirty="0">
                <a:solidFill>
                  <a:srgbClr val="503A34"/>
                </a:solidFill>
                <a:latin typeface="Pistilli"/>
              </a:rPr>
              <a:t>주차 </a:t>
            </a:r>
            <a:r>
              <a:rPr lang="en-US" altLang="ko-KR" sz="3000" b="0" i="0" u="none" strike="noStrike" dirty="0">
                <a:solidFill>
                  <a:srgbClr val="503A34"/>
                </a:solidFill>
                <a:latin typeface="Pistilli"/>
              </a:rPr>
              <a:t>~ 14 </a:t>
            </a:r>
            <a:r>
              <a:rPr lang="ko-KR" altLang="en-US" sz="3000" b="0" i="0" u="none" strike="noStrike" dirty="0">
                <a:solidFill>
                  <a:srgbClr val="503A34"/>
                </a:solidFill>
                <a:latin typeface="Pistilli"/>
              </a:rPr>
              <a:t>주차</a:t>
            </a:r>
            <a:endParaRPr lang="en-US" sz="3000" b="0" i="0" u="none" strike="noStrike" dirty="0">
              <a:solidFill>
                <a:srgbClr val="503A34"/>
              </a:solidFill>
              <a:latin typeface="Pistilli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BDABB9DC-EC61-360E-A72B-7103F9979F43}"/>
              </a:ext>
            </a:extLst>
          </p:cNvPr>
          <p:cNvSpPr txBox="1"/>
          <p:nvPr/>
        </p:nvSpPr>
        <p:spPr>
          <a:xfrm>
            <a:off x="12167216" y="3772749"/>
            <a:ext cx="3416642" cy="375055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500" spc="-200" dirty="0">
                <a:ea typeface="Noto Sans CJK KR Regular"/>
              </a:rPr>
              <a:t>시연 및 기능 추가</a:t>
            </a:r>
            <a:r>
              <a:rPr lang="en-US" altLang="ko-KR" sz="3500" spc="-200" dirty="0">
                <a:ea typeface="Noto Sans CJK KR Regular"/>
              </a:rPr>
              <a:t>, </a:t>
            </a:r>
            <a:r>
              <a:rPr lang="ko-KR" altLang="en-US" sz="3500" spc="-200" dirty="0">
                <a:ea typeface="Noto Sans CJK KR Regular"/>
              </a:rPr>
              <a:t>기능 보완</a:t>
            </a:r>
            <a:endParaRPr lang="ko-KR" sz="3500" b="0" i="0" u="none" strike="noStrike" spc="-200" dirty="0"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5400" y="1917700"/>
            <a:ext cx="15557500" cy="6870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35100" y="2489200"/>
            <a:ext cx="8915400" cy="170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9600" b="0" i="0" u="none" strike="noStrike">
                <a:solidFill>
                  <a:srgbClr val="FFFFFF"/>
                </a:solidFill>
                <a:latin typeface="Pistilli"/>
              </a:rPr>
              <a:t>Questions.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24300"/>
            <a:ext cx="292100" cy="292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35100" y="4508500"/>
            <a:ext cx="85090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3500" b="0" i="0" u="none" strike="noStrike">
                <a:solidFill>
                  <a:srgbClr val="503A34"/>
                </a:solidFill>
                <a:ea typeface="Noto Sans CJK KR DemiLight"/>
              </a:rPr>
              <a:t>무엇이든</a:t>
            </a:r>
            <a:r>
              <a:rPr lang="en-US" sz="3500" b="0" i="0" u="none" strike="noStrike">
                <a:solidFill>
                  <a:srgbClr val="503A34"/>
                </a:solidFill>
                <a:latin typeface="Noto Sans CJK KR DemiLight"/>
              </a:rPr>
              <a:t> </a:t>
            </a:r>
            <a:r>
              <a:rPr lang="ko-KR" sz="3500" b="0" i="0" u="none" strike="noStrike">
                <a:solidFill>
                  <a:srgbClr val="503A34"/>
                </a:solidFill>
                <a:ea typeface="Noto Sans CJK KR DemiLight"/>
              </a:rPr>
              <a:t>물어보세요</a:t>
            </a:r>
            <a:r>
              <a:rPr lang="en-US" sz="3500" b="0" i="0" u="none" strike="noStrike">
                <a:solidFill>
                  <a:srgbClr val="503A34"/>
                </a:solidFill>
                <a:latin typeface="Noto Sans CJK KR DemiLight"/>
              </a:rPr>
              <a:t>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44500" y="7950200"/>
            <a:ext cx="48260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7200" b="0" i="0" u="none" strike="noStrike">
                <a:solidFill>
                  <a:srgbClr val="CA7E58">
                    <a:alpha val="14902"/>
                  </a:srgbClr>
                </a:solidFill>
                <a:latin typeface="Mrs Saint Delafield"/>
              </a:rPr>
              <a:t>Alternative meat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800" y="927100"/>
            <a:ext cx="6019800" cy="6908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586200" y="927100"/>
            <a:ext cx="292100" cy="2921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22400" y="1054100"/>
            <a:ext cx="30607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300" b="0" i="0" u="none" strike="noStrike">
                <a:solidFill>
                  <a:srgbClr val="CA7E58"/>
                </a:solidFill>
                <a:latin typeface="Pistilli"/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224</Words>
  <Application>Microsoft Office PowerPoint</Application>
  <PresentationFormat>사용자 지정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Mrs Saint Delafield</vt:lpstr>
      <vt:lpstr>Noto Sans CJK KR DemiLight</vt:lpstr>
      <vt:lpstr>Noto Sans CJK KR Regular</vt:lpstr>
      <vt:lpstr>Noto Sans CJK KR Thin</vt:lpstr>
      <vt:lpstr>Pistilli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찬근 임</cp:lastModifiedBy>
  <cp:revision>5</cp:revision>
  <dcterms:created xsi:type="dcterms:W3CDTF">2006-08-16T00:00:00Z</dcterms:created>
  <dcterms:modified xsi:type="dcterms:W3CDTF">2024-11-05T02:33:28Z</dcterms:modified>
  <cp:version/>
</cp:coreProperties>
</file>