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F54C0-C413-4578-9030-13957B5FD36E}" v="333" dt="2024-11-29T11:49:56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2AAF4-0468-4BB7-9B47-65105424147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AEF34-9C08-4E12-BEAC-A9301E35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AEF34-9C08-4E12-BEAC-A9301E35BA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C381-AFE5-63DF-3E19-94DC56C27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20243F-9F82-5DFA-2E17-BEAE00C37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0502A-366C-E6A6-6E97-0D2B4C66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BA659-F1B7-BADF-D496-6E006DC3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74D54-0D65-68BA-9707-59C7AB6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2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ECCD0-F0D4-8796-8E75-7AE3809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873DB-C7AA-C354-DFF7-748B6AAE9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B6DC8-BAD3-03BA-86BB-03C41177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26219-C78D-EBDE-9E2D-181B9E5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ED649-0C1A-7982-F322-E9CAD618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6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DBBA76-E75C-B91B-3B1B-CFBF7A761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D1102-1137-77E1-A3A4-AD733025E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DA6E8-5279-8675-2A8D-767728BF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D0242-446A-D294-18E7-34ACEA29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3315C-FB98-8EA4-DF77-25AE5279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8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BD2F2-6762-78EF-2AD9-CCAF6133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40A20-0669-0670-8E3A-A3688871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20D22-A8DE-ED8A-4DB4-081FFB03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1E86B-31EC-6517-B2C2-D1B71015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C46E5-3A4E-6A73-2B7C-0AD4FD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0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491CA-A1A9-BD75-D6EE-56399E68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D1D44-0577-7193-B5DD-57ACD404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F4DFE-7754-AECF-E6F8-10BB3F84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CE03A-3E1D-220A-B3FA-30B5BA7E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57BD5-780C-077C-54C0-970336AB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5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0A1F-1A0C-E886-6CE1-9C717F4D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9AA9-3F7F-CD27-48B0-52BB2DE92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14677-9FE0-B44C-70A8-147F3814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13CC1-D27E-1325-963C-95A06132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956DC-50CB-B3CE-0853-219B2F08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EA06D-0870-1581-00AE-14639941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1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715A-5B98-E3E9-127B-BAD45AD0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FAE4A-0D2E-FE61-307A-C363BDC5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4A7263-F6DF-ADB7-FFD1-D7826A03C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D83ABC-4FF4-7F80-2AB2-957A6B9F3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22C95D-CB53-1669-400A-5CB0A87E4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B41D7C-E21E-BFF4-8F91-159DA3D0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59E56A-1A38-5700-F72B-C6B18D55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FE4FF2-6AF3-4A14-0625-D3365A2F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6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FD3A8-2015-4B42-64FC-F84AB4C9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519F27-04F0-44E0-174F-A167E8F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E24CE-CA0E-B9BE-8A4A-96FCB756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127AD-FCEE-E7E8-638B-5B42DC5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3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EB0FF0-83AD-2946-92B2-B01E1D74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B3A356-167A-D88D-23F2-1B2F8DBE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02DE1-CEAA-73C1-8619-3C0312D9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91DC4-D1A7-6B55-EDE6-BE000C9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5E7E3-FC58-A870-D524-A391FA19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24457D-F8A1-6CB3-0165-75788107C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55311-1388-31B4-A143-A295401E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D878D-2675-4773-1A5F-02A0666D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7C397-BA68-344E-D7BD-D6D9FA6A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7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CCFD-04ED-5859-433A-D08A339B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EDEF1-F578-9D68-F375-56BA2730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2B7CF1-2BC5-394C-2729-BE69792C2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4C14C-AC1F-6254-EF26-DAD435DC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FAE6B-D286-08A4-686D-F1DE9A00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C44B3-F871-FD38-883E-A1E3A337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2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BC7A8A-7F41-1EFE-7F3F-8D32C707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E1063-5FAB-F954-AE86-30BBC7C1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DF387-7539-7D70-3480-BA3851C8A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817FA-24ED-4C54-88E8-39A8D50FC76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CA5AF-80AE-D5EA-D87B-355E68A67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49004-A30F-8322-A46F-E5BC31ED8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7984E-A729-4D23-A786-A8C3BAB4E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8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ECA47DB-B147-EC24-7A60-F90E9657C171}"/>
              </a:ext>
            </a:extLst>
          </p:cNvPr>
          <p:cNvSpPr/>
          <p:nvPr/>
        </p:nvSpPr>
        <p:spPr>
          <a:xfrm>
            <a:off x="231228" y="1357463"/>
            <a:ext cx="11708524" cy="245046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6C9D-FB44-1084-D5CE-6990289FAB35}"/>
              </a:ext>
            </a:extLst>
          </p:cNvPr>
          <p:cNvSpPr txBox="1"/>
          <p:nvPr/>
        </p:nvSpPr>
        <p:spPr>
          <a:xfrm>
            <a:off x="68826" y="0"/>
            <a:ext cx="36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2024 Smart IT </a:t>
            </a:r>
            <a:r>
              <a:rPr lang="ko-KR" altLang="en-US" dirty="0">
                <a:solidFill>
                  <a:schemeClr val="tx1"/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창작물 경진대회</a:t>
            </a:r>
          </a:p>
          <a:p>
            <a:endParaRPr lang="ko-KR" altLang="en-US" dirty="0">
              <a:latin typeface="Colonna MT" panose="04020805060202030203" pitchFamily="82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07051C-6AAB-9EDD-8103-C6787769CA5A}"/>
              </a:ext>
            </a:extLst>
          </p:cNvPr>
          <p:cNvSpPr/>
          <p:nvPr/>
        </p:nvSpPr>
        <p:spPr>
          <a:xfrm>
            <a:off x="322826" y="3859162"/>
            <a:ext cx="5496232" cy="299883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F97B13-044C-FAFF-6C1E-752BA94D3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6" y="4027651"/>
            <a:ext cx="5108028" cy="26618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FE83DF-4174-AE90-2AE4-C7B2DA77608E}"/>
              </a:ext>
            </a:extLst>
          </p:cNvPr>
          <p:cNvSpPr/>
          <p:nvPr/>
        </p:nvSpPr>
        <p:spPr>
          <a:xfrm>
            <a:off x="1124608" y="357189"/>
            <a:ext cx="10363200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0EF5E-F979-A522-DC83-EB4E075E3487}"/>
              </a:ext>
            </a:extLst>
          </p:cNvPr>
          <p:cNvSpPr txBox="1"/>
          <p:nvPr/>
        </p:nvSpPr>
        <p:spPr>
          <a:xfrm>
            <a:off x="1355835" y="292388"/>
            <a:ext cx="990074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eadline R" panose="02030504000101010101" pitchFamily="18" charset="-127"/>
                <a:ea typeface="Headline R" panose="02030504000101010101" pitchFamily="18" charset="-127"/>
                <a:cs typeface="ADLaM Display" panose="020F0502020204030204" pitchFamily="2" charset="0"/>
              </a:rPr>
              <a:t>AI </a:t>
            </a:r>
            <a:r>
              <a:rPr lang="ko-KR" alt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eadline R" panose="02030504000101010101" pitchFamily="18" charset="-127"/>
                <a:ea typeface="Headline R" panose="02030504000101010101" pitchFamily="18" charset="-127"/>
                <a:cs typeface="ADLaM Display" panose="020F0502020204030204" pitchFamily="2" charset="0"/>
              </a:rPr>
              <a:t>소고기 등급 판별 서비스 프로그램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2F7283-E2C6-B4BD-DF0F-8E66350A4E3C}"/>
              </a:ext>
            </a:extLst>
          </p:cNvPr>
          <p:cNvSpPr/>
          <p:nvPr/>
        </p:nvSpPr>
        <p:spPr>
          <a:xfrm>
            <a:off x="518160" y="1480332"/>
            <a:ext cx="11145520" cy="6880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B91717-969B-B693-0F2C-79EE8E60BF37}"/>
              </a:ext>
            </a:extLst>
          </p:cNvPr>
          <p:cNvGrpSpPr/>
          <p:nvPr/>
        </p:nvGrpSpPr>
        <p:grpSpPr>
          <a:xfrm>
            <a:off x="3215280" y="1019106"/>
            <a:ext cx="5496233" cy="886496"/>
            <a:chOff x="4464960" y="1927054"/>
            <a:chExt cx="5496233" cy="886496"/>
          </a:xfrm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2E770D4-0C06-CEDD-359F-78D3B57EA802}"/>
                </a:ext>
              </a:extLst>
            </p:cNvPr>
            <p:cNvSpPr/>
            <p:nvPr/>
          </p:nvSpPr>
          <p:spPr>
            <a:xfrm>
              <a:off x="4464960" y="1927054"/>
              <a:ext cx="5496233" cy="8864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ED5BA2D-46AF-EFA2-9568-6875E955032A}"/>
                </a:ext>
              </a:extLst>
            </p:cNvPr>
            <p:cNvSpPr/>
            <p:nvPr/>
          </p:nvSpPr>
          <p:spPr>
            <a:xfrm>
              <a:off x="4533109" y="2002610"/>
              <a:ext cx="5359934" cy="7353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C2FF65C-2A27-94B0-56E1-374DBB9F6FB0}"/>
              </a:ext>
            </a:extLst>
          </p:cNvPr>
          <p:cNvSpPr txBox="1"/>
          <p:nvPr/>
        </p:nvSpPr>
        <p:spPr>
          <a:xfrm>
            <a:off x="670560" y="1809759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소비자와 유통자들이 항상 궁금해하던 소고기의 등급 구별 프로그램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00F70B-F1BB-C1E4-80C8-F4B92F45CA45}"/>
              </a:ext>
            </a:extLst>
          </p:cNvPr>
          <p:cNvSpPr txBox="1"/>
          <p:nvPr/>
        </p:nvSpPr>
        <p:spPr>
          <a:xfrm>
            <a:off x="3684628" y="1234232"/>
            <a:ext cx="455753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bg1"/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제</a:t>
            </a:r>
            <a:r>
              <a:rPr lang="en-US" altLang="ko-KR" sz="25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bg1"/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	</a:t>
            </a:r>
            <a:r>
              <a:rPr lang="ko-KR" altLang="en-US" sz="25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bg1"/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품</a:t>
            </a:r>
            <a:r>
              <a:rPr lang="en-US" altLang="ko-KR" sz="25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bg1"/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	</a:t>
            </a:r>
            <a:r>
              <a:rPr lang="ko-KR" altLang="en-US" sz="25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bg1"/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설</a:t>
            </a:r>
            <a:r>
              <a:rPr lang="en-US" altLang="ko-KR" sz="25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bg1"/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	</a:t>
            </a:r>
            <a:r>
              <a:rPr lang="ko-KR" altLang="en-US" sz="25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bg1"/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0801143-FDE7-DD7F-3D77-AD0F631B7EDC}"/>
              </a:ext>
            </a:extLst>
          </p:cNvPr>
          <p:cNvSpPr/>
          <p:nvPr/>
        </p:nvSpPr>
        <p:spPr>
          <a:xfrm>
            <a:off x="4056587" y="3708400"/>
            <a:ext cx="1836213" cy="6218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9000" sy="109000" algn="ctr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E2C37B-1D1D-7083-2429-2359AEBFD63F}"/>
              </a:ext>
            </a:extLst>
          </p:cNvPr>
          <p:cNvSpPr/>
          <p:nvPr/>
        </p:nvSpPr>
        <p:spPr>
          <a:xfrm>
            <a:off x="4137742" y="3759974"/>
            <a:ext cx="1681316" cy="50295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F589E-4B20-5B58-5AB3-8AA0FF4C1F66}"/>
              </a:ext>
            </a:extLst>
          </p:cNvPr>
          <p:cNvSpPr txBox="1"/>
          <p:nvPr/>
        </p:nvSpPr>
        <p:spPr>
          <a:xfrm>
            <a:off x="4208432" y="3771622"/>
            <a:ext cx="153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구조도</a:t>
            </a:r>
            <a:endParaRPr lang="ko-KR" altLang="en-US" sz="2000" dirty="0">
              <a:solidFill>
                <a:schemeClr val="bg1"/>
              </a:solidFill>
              <a:latin typeface="HYGothic-Extra" panose="02030600000101010101" pitchFamily="18" charset="-127"/>
              <a:ea typeface="HYGothic-Extra" panose="0203060000010101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E95E699-90A2-88ED-E55B-EEADA9D86D87}"/>
              </a:ext>
            </a:extLst>
          </p:cNvPr>
          <p:cNvSpPr/>
          <p:nvPr/>
        </p:nvSpPr>
        <p:spPr>
          <a:xfrm>
            <a:off x="523240" y="2270249"/>
            <a:ext cx="11145520" cy="13469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C67501F-76A1-E6FA-13F5-3EDFA1844571}"/>
              </a:ext>
            </a:extLst>
          </p:cNvPr>
          <p:cNvSpPr/>
          <p:nvPr/>
        </p:nvSpPr>
        <p:spPr>
          <a:xfrm>
            <a:off x="6421403" y="3859162"/>
            <a:ext cx="5496232" cy="299883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CD8060-C47C-7C39-05BC-70DDEFDE95AF}"/>
              </a:ext>
            </a:extLst>
          </p:cNvPr>
          <p:cNvSpPr/>
          <p:nvPr/>
        </p:nvSpPr>
        <p:spPr>
          <a:xfrm>
            <a:off x="6495145" y="3899087"/>
            <a:ext cx="5374029" cy="28877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8000" sy="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35DEC18-B5D4-A5BB-2281-10EE07797B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87"/>
          <a:stretch/>
        </p:blipFill>
        <p:spPr>
          <a:xfrm>
            <a:off x="6639635" y="4057714"/>
            <a:ext cx="5085048" cy="2443097"/>
          </a:xfrm>
          <a:prstGeom prst="rect">
            <a:avLst/>
          </a:prstGeom>
          <a:effectLst/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14C99458-A7BD-3E88-22AF-7E21E63FAD43}"/>
              </a:ext>
            </a:extLst>
          </p:cNvPr>
          <p:cNvGrpSpPr/>
          <p:nvPr/>
        </p:nvGrpSpPr>
        <p:grpSpPr>
          <a:xfrm>
            <a:off x="599440" y="2325687"/>
            <a:ext cx="1124968" cy="465846"/>
            <a:chOff x="4290142" y="3912374"/>
            <a:chExt cx="1681316" cy="50295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291B131-D50A-3C1C-A95C-27B348886F7A}"/>
                </a:ext>
              </a:extLst>
            </p:cNvPr>
            <p:cNvSpPr/>
            <p:nvPr/>
          </p:nvSpPr>
          <p:spPr>
            <a:xfrm>
              <a:off x="4290142" y="3912374"/>
              <a:ext cx="1681316" cy="50295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E84C32-D3D5-1B58-B37D-0AF0D9B45E58}"/>
                </a:ext>
              </a:extLst>
            </p:cNvPr>
            <p:cNvSpPr txBox="1"/>
            <p:nvPr/>
          </p:nvSpPr>
          <p:spPr>
            <a:xfrm>
              <a:off x="4360832" y="3924022"/>
              <a:ext cx="1539935" cy="431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HYGothic-Extra" panose="02030600000101010101" pitchFamily="18" charset="-127"/>
                  <a:ea typeface="HYGothic-Extra" panose="02030600000101010101" pitchFamily="18" charset="-127"/>
                </a:rPr>
                <a:t>기  능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6489564-D629-D4D1-A86A-4623740FF0A3}"/>
              </a:ext>
            </a:extLst>
          </p:cNvPr>
          <p:cNvGrpSpPr/>
          <p:nvPr/>
        </p:nvGrpSpPr>
        <p:grpSpPr>
          <a:xfrm>
            <a:off x="568960" y="1462311"/>
            <a:ext cx="1135128" cy="400110"/>
            <a:chOff x="4290142" y="3811249"/>
            <a:chExt cx="1681316" cy="624151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0262232-7BF6-58F7-2779-5FC77FA775A9}"/>
                </a:ext>
              </a:extLst>
            </p:cNvPr>
            <p:cNvSpPr/>
            <p:nvPr/>
          </p:nvSpPr>
          <p:spPr>
            <a:xfrm>
              <a:off x="4290142" y="3912374"/>
              <a:ext cx="1681316" cy="50295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40CA7C-42C8-C8E1-91CD-4710BEBDD0B5}"/>
                </a:ext>
              </a:extLst>
            </p:cNvPr>
            <p:cNvSpPr txBox="1"/>
            <p:nvPr/>
          </p:nvSpPr>
          <p:spPr>
            <a:xfrm>
              <a:off x="4360834" y="3811249"/>
              <a:ext cx="1539935" cy="624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HYGothic-Extra" panose="02030600000101010101" pitchFamily="18" charset="-127"/>
                  <a:ea typeface="HYGothic-Extra" panose="02030600000101010101" pitchFamily="18" charset="-127"/>
                </a:rPr>
                <a:t>개  요</a:t>
              </a:r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8BF0A9F-9453-67A0-894F-5F701DE5F3AB}"/>
              </a:ext>
            </a:extLst>
          </p:cNvPr>
          <p:cNvSpPr/>
          <p:nvPr/>
        </p:nvSpPr>
        <p:spPr>
          <a:xfrm>
            <a:off x="5973955" y="3708400"/>
            <a:ext cx="1836213" cy="6218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9000" sy="109000" algn="ctr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74E4CD7-4D0E-C6B1-4FF2-0D6AE3A90504}"/>
              </a:ext>
            </a:extLst>
          </p:cNvPr>
          <p:cNvSpPr/>
          <p:nvPr/>
        </p:nvSpPr>
        <p:spPr>
          <a:xfrm>
            <a:off x="6055110" y="3759974"/>
            <a:ext cx="1681316" cy="50295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23F0AD-F72B-D3EF-1EDB-BBB0B6B33634}"/>
              </a:ext>
            </a:extLst>
          </p:cNvPr>
          <p:cNvSpPr txBox="1"/>
          <p:nvPr/>
        </p:nvSpPr>
        <p:spPr>
          <a:xfrm>
            <a:off x="6125800" y="3771622"/>
            <a:ext cx="153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실행화면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9075CC-E64F-A5C0-C788-77A9B7720A5F}"/>
              </a:ext>
            </a:extLst>
          </p:cNvPr>
          <p:cNvSpPr txBox="1"/>
          <p:nvPr/>
        </p:nvSpPr>
        <p:spPr>
          <a:xfrm>
            <a:off x="670560" y="2885440"/>
            <a:ext cx="1099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카메라를 통해 소고기 사진을 촬영하면 등급을 </a:t>
            </a:r>
            <a:r>
              <a:rPr lang="en-US" altLang="ko-KR" dirty="0"/>
              <a:t>1++, 1, 3</a:t>
            </a:r>
            <a:r>
              <a:rPr lang="ko-KR" altLang="en-US" dirty="0"/>
              <a:t>등급으로 구분하여  소고기의 등급을 </a:t>
            </a:r>
            <a:r>
              <a:rPr lang="en-US" altLang="ko-KR" dirty="0"/>
              <a:t>AI</a:t>
            </a:r>
            <a:r>
              <a:rPr lang="ko-KR" altLang="en-US" dirty="0"/>
              <a:t>가 미리 학습한 내용을 통해 촬영한 소고기의 등급을 판정하여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07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61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Headline R</vt:lpstr>
      <vt:lpstr>HYGothic-Extra</vt:lpstr>
      <vt:lpstr>맑은 고딕</vt:lpstr>
      <vt:lpstr>Arial</vt:lpstr>
      <vt:lpstr>Colonna MT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찬근 임</dc:creator>
  <cp:lastModifiedBy>찬근 임</cp:lastModifiedBy>
  <cp:revision>3</cp:revision>
  <dcterms:created xsi:type="dcterms:W3CDTF">2024-11-29T10:09:48Z</dcterms:created>
  <dcterms:modified xsi:type="dcterms:W3CDTF">2024-12-03T10:35:41Z</dcterms:modified>
</cp:coreProperties>
</file>