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2" r:id="rId2"/>
    <p:sldId id="322" r:id="rId3"/>
    <p:sldId id="315" r:id="rId4"/>
    <p:sldId id="328" r:id="rId5"/>
    <p:sldId id="329" r:id="rId6"/>
  </p:sldIdLst>
  <p:sldSz cx="24384000" cy="13716000"/>
  <p:notesSz cx="6858000" cy="9144000"/>
  <p:defaultTextStyle>
    <a:defPPr>
      <a:defRPr lang="en-US"/>
    </a:defPPr>
    <a:lvl1pPr marL="0" lvl="0" indent="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1pPr>
    <a:lvl2pPr marL="0" lvl="1" indent="2286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2pPr>
    <a:lvl3pPr marL="0" lvl="2" indent="4572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3pPr>
    <a:lvl4pPr marL="0" lvl="3" indent="6858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4pPr>
    <a:lvl5pPr marL="0" lvl="4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5pPr>
    <a:lvl6pPr marL="2286000" lvl="5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6pPr>
    <a:lvl7pPr marL="2743200" lvl="6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7pPr>
    <a:lvl8pPr marL="3200400" lvl="7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8pPr>
    <a:lvl9pPr marL="3657600" lvl="8" indent="914400" algn="ctr" defTabSz="821055" eaLnBrk="1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5000" b="0" i="0" u="none" kern="1200" baseline="0">
        <a:solidFill>
          <a:srgbClr val="000000"/>
        </a:solidFill>
        <a:latin typeface="Helvetica Light" charset="0"/>
        <a:ea typeface="Helvetica Light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2"/>
    <p:restoredTop sz="94648"/>
  </p:normalViewPr>
  <p:slideViewPr>
    <p:cSldViewPr showGuides="1">
      <p:cViewPr varScale="1">
        <p:scale>
          <a:sx n="37" d="100"/>
          <a:sy n="37" d="100"/>
        </p:scale>
        <p:origin x="24" y="9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7" cy="450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EE9DF-6A73-4F33-9BA4-94F9497ACA9E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FA0E99-079A-40AD-B736-AFA024C65A7A}">
      <dgm:prSet phldrT="[文本]"/>
      <dgm:spPr/>
      <dgm:t>
        <a:bodyPr/>
        <a:lstStyle/>
        <a:p>
          <a:r>
            <a:rPr lang="zh-CN" dirty="0" smtClean="0"/>
            <a:t>访客</a:t>
          </a:r>
          <a:endParaRPr lang="zh-CN" altLang="en-US" dirty="0"/>
        </a:p>
      </dgm:t>
    </dgm:pt>
    <dgm:pt modelId="{225BC571-6BA5-41ED-9A68-7C07CAE972A4}" type="parTrans" cxnId="{E7602C3A-67C0-40AB-94E8-298122A88BD6}">
      <dgm:prSet/>
      <dgm:spPr/>
      <dgm:t>
        <a:bodyPr/>
        <a:lstStyle/>
        <a:p>
          <a:endParaRPr lang="zh-CN" altLang="en-US"/>
        </a:p>
      </dgm:t>
    </dgm:pt>
    <dgm:pt modelId="{6E74E6DD-C849-4C02-9869-8A2486B36D57}" type="sibTrans" cxnId="{E7602C3A-67C0-40AB-94E8-298122A88BD6}">
      <dgm:prSet/>
      <dgm:spPr/>
      <dgm:t>
        <a:bodyPr/>
        <a:lstStyle/>
        <a:p>
          <a:endParaRPr lang="zh-CN" altLang="en-US"/>
        </a:p>
      </dgm:t>
    </dgm:pt>
    <dgm:pt modelId="{0A434494-091A-4BA2-98A4-CBF94FA03480}">
      <dgm:prSet phldrT="[文本]"/>
      <dgm:spPr/>
      <dgm:t>
        <a:bodyPr/>
        <a:lstStyle/>
        <a:p>
          <a:r>
            <a:rPr lang="zh-CN" dirty="0" smtClean="0"/>
            <a:t>阅读博文</a:t>
          </a:r>
          <a:endParaRPr lang="zh-CN" altLang="en-US" dirty="0"/>
        </a:p>
      </dgm:t>
    </dgm:pt>
    <dgm:pt modelId="{8D9E43C0-DEFC-4CF9-923E-CEBE1353C370}" type="parTrans" cxnId="{5576A559-8D69-4870-8F80-BB6E315CFF3E}">
      <dgm:prSet/>
      <dgm:spPr/>
      <dgm:t>
        <a:bodyPr/>
        <a:lstStyle/>
        <a:p>
          <a:endParaRPr lang="zh-CN" altLang="en-US"/>
        </a:p>
      </dgm:t>
    </dgm:pt>
    <dgm:pt modelId="{A623F73C-D101-45B6-90EC-0D4424060D0D}" type="sibTrans" cxnId="{5576A559-8D69-4870-8F80-BB6E315CFF3E}">
      <dgm:prSet/>
      <dgm:spPr/>
      <dgm:t>
        <a:bodyPr/>
        <a:lstStyle/>
        <a:p>
          <a:endParaRPr lang="zh-CN" altLang="en-US"/>
        </a:p>
      </dgm:t>
    </dgm:pt>
    <dgm:pt modelId="{1D99843B-11A9-4F6F-8C74-91EB5FFFF4D0}">
      <dgm:prSet phldrT="[文本]"/>
      <dgm:spPr/>
      <dgm:t>
        <a:bodyPr/>
        <a:lstStyle/>
        <a:p>
          <a:r>
            <a:rPr lang="zh-CN" dirty="0" smtClean="0"/>
            <a:t>评论博文</a:t>
          </a:r>
          <a:endParaRPr lang="zh-CN" altLang="en-US" dirty="0"/>
        </a:p>
      </dgm:t>
    </dgm:pt>
    <dgm:pt modelId="{465B6B85-C5AD-404A-ABCA-2EB4DBB42FE7}" type="parTrans" cxnId="{E92C5741-8EA5-4FBE-9FD3-9F5432B3FA04}">
      <dgm:prSet/>
      <dgm:spPr/>
      <dgm:t>
        <a:bodyPr/>
        <a:lstStyle/>
        <a:p>
          <a:endParaRPr lang="zh-CN" altLang="en-US"/>
        </a:p>
      </dgm:t>
    </dgm:pt>
    <dgm:pt modelId="{8A32D012-B091-4931-8FA4-D544627B141F}" type="sibTrans" cxnId="{E92C5741-8EA5-4FBE-9FD3-9F5432B3FA04}">
      <dgm:prSet/>
      <dgm:spPr/>
      <dgm:t>
        <a:bodyPr/>
        <a:lstStyle/>
        <a:p>
          <a:endParaRPr lang="zh-CN" altLang="en-US"/>
        </a:p>
      </dgm:t>
    </dgm:pt>
    <dgm:pt modelId="{8626F90F-5D42-4126-BA18-1D2D4B77C7F4}">
      <dgm:prSet phldrT="[文本]"/>
      <dgm:spPr/>
      <dgm:t>
        <a:bodyPr/>
        <a:lstStyle/>
        <a:p>
          <a:r>
            <a:rPr lang="zh-CN" dirty="0" smtClean="0"/>
            <a:t>对博主留言</a:t>
          </a:r>
          <a:endParaRPr lang="zh-CN" altLang="en-US" dirty="0"/>
        </a:p>
      </dgm:t>
    </dgm:pt>
    <dgm:pt modelId="{EE2FF8C7-B514-4663-A623-1D6C68793397}" type="parTrans" cxnId="{17EA347D-9B30-4B93-9213-42896FC2EBBB}">
      <dgm:prSet/>
      <dgm:spPr/>
      <dgm:t>
        <a:bodyPr/>
        <a:lstStyle/>
        <a:p>
          <a:endParaRPr lang="zh-CN" altLang="en-US"/>
        </a:p>
      </dgm:t>
    </dgm:pt>
    <dgm:pt modelId="{C80A2FDC-E3CF-4DC3-980E-7BC81C8030A0}" type="sibTrans" cxnId="{17EA347D-9B30-4B93-9213-42896FC2EBBB}">
      <dgm:prSet/>
      <dgm:spPr/>
      <dgm:t>
        <a:bodyPr/>
        <a:lstStyle/>
        <a:p>
          <a:endParaRPr lang="zh-CN" altLang="en-US"/>
        </a:p>
      </dgm:t>
    </dgm:pt>
    <dgm:pt modelId="{A8E13861-CE15-4870-87CD-97933DBBCAD8}">
      <dgm:prSet phldrT="[文本]"/>
      <dgm:spPr/>
      <dgm:t>
        <a:bodyPr/>
        <a:lstStyle/>
        <a:p>
          <a:r>
            <a:rPr lang="zh-CN" dirty="0" smtClean="0"/>
            <a:t>关注博主发私信</a:t>
          </a:r>
          <a:endParaRPr lang="zh-CN" altLang="en-US" dirty="0"/>
        </a:p>
      </dgm:t>
    </dgm:pt>
    <dgm:pt modelId="{35E3E7F5-CE82-4940-940F-B0BAC69EC1DD}" type="parTrans" cxnId="{93D723D7-0ED1-4F19-8489-D6E6FE9C8300}">
      <dgm:prSet/>
      <dgm:spPr/>
      <dgm:t>
        <a:bodyPr/>
        <a:lstStyle/>
        <a:p>
          <a:endParaRPr lang="zh-CN" altLang="en-US"/>
        </a:p>
      </dgm:t>
    </dgm:pt>
    <dgm:pt modelId="{A652B9E6-7CAB-4617-B703-6969F1C4175B}" type="sibTrans" cxnId="{93D723D7-0ED1-4F19-8489-D6E6FE9C8300}">
      <dgm:prSet/>
      <dgm:spPr/>
      <dgm:t>
        <a:bodyPr/>
        <a:lstStyle/>
        <a:p>
          <a:endParaRPr lang="zh-CN" altLang="en-US"/>
        </a:p>
      </dgm:t>
    </dgm:pt>
    <dgm:pt modelId="{BAC61F5C-94F9-4DA9-80A4-BD0E033F9283}">
      <dgm:prSet phldrT="[文本]"/>
      <dgm:spPr/>
      <dgm:t>
        <a:bodyPr/>
        <a:lstStyle/>
        <a:p>
          <a:r>
            <a:rPr lang="zh-CN" dirty="0" smtClean="0"/>
            <a:t>点赞与打赏</a:t>
          </a:r>
          <a:endParaRPr lang="zh-CN" altLang="en-US" dirty="0"/>
        </a:p>
      </dgm:t>
    </dgm:pt>
    <dgm:pt modelId="{25C14602-609F-4E2B-9DDE-E142A8858B80}" type="parTrans" cxnId="{39D44BB5-59A4-4B9C-ACCD-E8715BE893E4}">
      <dgm:prSet/>
      <dgm:spPr/>
      <dgm:t>
        <a:bodyPr/>
        <a:lstStyle/>
        <a:p>
          <a:endParaRPr lang="zh-CN" altLang="en-US"/>
        </a:p>
      </dgm:t>
    </dgm:pt>
    <dgm:pt modelId="{CDDBB5CB-92B2-4731-869F-BBA908F979FE}" type="sibTrans" cxnId="{39D44BB5-59A4-4B9C-ACCD-E8715BE893E4}">
      <dgm:prSet/>
      <dgm:spPr/>
      <dgm:t>
        <a:bodyPr/>
        <a:lstStyle/>
        <a:p>
          <a:endParaRPr lang="zh-CN" altLang="en-US"/>
        </a:p>
      </dgm:t>
    </dgm:pt>
    <dgm:pt modelId="{E78A89FA-FA73-4970-9B32-BE9EFA0B8860}" type="pres">
      <dgm:prSet presAssocID="{B3FEE9DF-6A73-4F33-9BA4-94F9497ACA9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34061B-6050-4803-A288-12A4ADD51D8B}" type="pres">
      <dgm:prSet presAssocID="{BEFA0E99-079A-40AD-B736-AFA024C65A7A}" presName="root1" presStyleCnt="0"/>
      <dgm:spPr/>
    </dgm:pt>
    <dgm:pt modelId="{39D656B1-C71E-431C-A10F-83494EFEC7B9}" type="pres">
      <dgm:prSet presAssocID="{BEFA0E99-079A-40AD-B736-AFA024C65A7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72F2E0-1BD8-41EC-B50F-E9B69A686DF3}" type="pres">
      <dgm:prSet presAssocID="{BEFA0E99-079A-40AD-B736-AFA024C65A7A}" presName="level2hierChild" presStyleCnt="0"/>
      <dgm:spPr/>
    </dgm:pt>
    <dgm:pt modelId="{13EB07FC-833F-45B3-904F-EB8A519AAE25}" type="pres">
      <dgm:prSet presAssocID="{8D9E43C0-DEFC-4CF9-923E-CEBE1353C370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0A5A2BD9-DAEE-4D4C-BBFB-ADA8C0485501}" type="pres">
      <dgm:prSet presAssocID="{8D9E43C0-DEFC-4CF9-923E-CEBE1353C370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36766BD4-45A8-4D36-997B-C474B258EFE4}" type="pres">
      <dgm:prSet presAssocID="{0A434494-091A-4BA2-98A4-CBF94FA03480}" presName="root2" presStyleCnt="0"/>
      <dgm:spPr/>
    </dgm:pt>
    <dgm:pt modelId="{CB628BD1-75F5-46EE-A9F2-0B8E5CC6E623}" type="pres">
      <dgm:prSet presAssocID="{0A434494-091A-4BA2-98A4-CBF94FA03480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A8AF39-6C5A-4FB9-8573-A763AC9CA775}" type="pres">
      <dgm:prSet presAssocID="{0A434494-091A-4BA2-98A4-CBF94FA03480}" presName="level3hierChild" presStyleCnt="0"/>
      <dgm:spPr/>
    </dgm:pt>
    <dgm:pt modelId="{5CB740A4-BE33-4420-A7A3-58011258AEE5}" type="pres">
      <dgm:prSet presAssocID="{465B6B85-C5AD-404A-ABCA-2EB4DBB42FE7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3A5A5F16-26B6-4416-9E9F-7AC95474FB6C}" type="pres">
      <dgm:prSet presAssocID="{465B6B85-C5AD-404A-ABCA-2EB4DBB42FE7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3D0B65FB-FF42-4112-BBD5-4421E6A60BAD}" type="pres">
      <dgm:prSet presAssocID="{1D99843B-11A9-4F6F-8C74-91EB5FFFF4D0}" presName="root2" presStyleCnt="0"/>
      <dgm:spPr/>
    </dgm:pt>
    <dgm:pt modelId="{E35C9FC7-9B23-4F69-A447-2879CE648EDB}" type="pres">
      <dgm:prSet presAssocID="{1D99843B-11A9-4F6F-8C74-91EB5FFFF4D0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18DFFA-98BF-4572-A4D0-D0D016384A22}" type="pres">
      <dgm:prSet presAssocID="{1D99843B-11A9-4F6F-8C74-91EB5FFFF4D0}" presName="level3hierChild" presStyleCnt="0"/>
      <dgm:spPr/>
    </dgm:pt>
    <dgm:pt modelId="{EC62CF86-5CCD-4196-B4FD-4A9EC3A20DFA}" type="pres">
      <dgm:prSet presAssocID="{EE2FF8C7-B514-4663-A623-1D6C68793397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01FDF1B2-D58F-4D9D-A7E2-673C97510F17}" type="pres">
      <dgm:prSet presAssocID="{EE2FF8C7-B514-4663-A623-1D6C68793397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6FA38870-BB54-484E-9B4A-1D7C5BC02ECB}" type="pres">
      <dgm:prSet presAssocID="{8626F90F-5D42-4126-BA18-1D2D4B77C7F4}" presName="root2" presStyleCnt="0"/>
      <dgm:spPr/>
    </dgm:pt>
    <dgm:pt modelId="{DED77FDA-826A-490A-9D42-80F683A07F40}" type="pres">
      <dgm:prSet presAssocID="{8626F90F-5D42-4126-BA18-1D2D4B77C7F4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837652-547D-4E5D-B92C-30DCF905A525}" type="pres">
      <dgm:prSet presAssocID="{8626F90F-5D42-4126-BA18-1D2D4B77C7F4}" presName="level3hierChild" presStyleCnt="0"/>
      <dgm:spPr/>
    </dgm:pt>
    <dgm:pt modelId="{6AF2A722-7371-4B09-A545-442C327824F5}" type="pres">
      <dgm:prSet presAssocID="{35E3E7F5-CE82-4940-940F-B0BAC69EC1DD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4C31BA4C-E1EF-495E-A3A9-CBFFD254726E}" type="pres">
      <dgm:prSet presAssocID="{35E3E7F5-CE82-4940-940F-B0BAC69EC1DD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E03BCCEA-2AEB-4CA2-B6AF-BB2AD644C392}" type="pres">
      <dgm:prSet presAssocID="{A8E13861-CE15-4870-87CD-97933DBBCAD8}" presName="root2" presStyleCnt="0"/>
      <dgm:spPr/>
    </dgm:pt>
    <dgm:pt modelId="{91E8EB02-F551-46C5-B1F1-9659CC110B40}" type="pres">
      <dgm:prSet presAssocID="{A8E13861-CE15-4870-87CD-97933DBBCAD8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050F96-90B1-4AD8-AF17-36EF4C3DFD83}" type="pres">
      <dgm:prSet presAssocID="{A8E13861-CE15-4870-87CD-97933DBBCAD8}" presName="level3hierChild" presStyleCnt="0"/>
      <dgm:spPr/>
    </dgm:pt>
    <dgm:pt modelId="{2D2DCFD3-53EA-4C4D-8DF2-1AB02B5E6577}" type="pres">
      <dgm:prSet presAssocID="{25C14602-609F-4E2B-9DDE-E142A8858B80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18ABEC1B-8846-4622-9FFF-144CA07EC5D8}" type="pres">
      <dgm:prSet presAssocID="{25C14602-609F-4E2B-9DDE-E142A8858B80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7CB8CE1B-ADD3-4C26-B61A-F65984491621}" type="pres">
      <dgm:prSet presAssocID="{BAC61F5C-94F9-4DA9-80A4-BD0E033F9283}" presName="root2" presStyleCnt="0"/>
      <dgm:spPr/>
    </dgm:pt>
    <dgm:pt modelId="{487AE05D-B972-408D-9F63-F4BE3D033C65}" type="pres">
      <dgm:prSet presAssocID="{BAC61F5C-94F9-4DA9-80A4-BD0E033F9283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506F4E-DE09-43ED-9EEB-0AE7082F63C3}" type="pres">
      <dgm:prSet presAssocID="{BAC61F5C-94F9-4DA9-80A4-BD0E033F9283}" presName="level3hierChild" presStyleCnt="0"/>
      <dgm:spPr/>
    </dgm:pt>
  </dgm:ptLst>
  <dgm:cxnLst>
    <dgm:cxn modelId="{0F55C9E7-1CB5-4B9C-8B4D-88D95DD1FD77}" type="presOf" srcId="{A8E13861-CE15-4870-87CD-97933DBBCAD8}" destId="{91E8EB02-F551-46C5-B1F1-9659CC110B40}" srcOrd="0" destOrd="0" presId="urn:microsoft.com/office/officeart/2005/8/layout/hierarchy2"/>
    <dgm:cxn modelId="{E7602C3A-67C0-40AB-94E8-298122A88BD6}" srcId="{B3FEE9DF-6A73-4F33-9BA4-94F9497ACA9E}" destId="{BEFA0E99-079A-40AD-B736-AFA024C65A7A}" srcOrd="0" destOrd="0" parTransId="{225BC571-6BA5-41ED-9A68-7C07CAE972A4}" sibTransId="{6E74E6DD-C849-4C02-9869-8A2486B36D57}"/>
    <dgm:cxn modelId="{CB87FAA1-5D07-41F9-9162-AEAB647370D1}" type="presOf" srcId="{B3FEE9DF-6A73-4F33-9BA4-94F9497ACA9E}" destId="{E78A89FA-FA73-4970-9B32-BE9EFA0B8860}" srcOrd="0" destOrd="0" presId="urn:microsoft.com/office/officeart/2005/8/layout/hierarchy2"/>
    <dgm:cxn modelId="{F8334A62-C85E-4AF6-9423-D2E0DED5FAD9}" type="presOf" srcId="{465B6B85-C5AD-404A-ABCA-2EB4DBB42FE7}" destId="{3A5A5F16-26B6-4416-9E9F-7AC95474FB6C}" srcOrd="1" destOrd="0" presId="urn:microsoft.com/office/officeart/2005/8/layout/hierarchy2"/>
    <dgm:cxn modelId="{0511E435-E36A-4C2A-9D59-D30A7DB70711}" type="presOf" srcId="{8626F90F-5D42-4126-BA18-1D2D4B77C7F4}" destId="{DED77FDA-826A-490A-9D42-80F683A07F40}" srcOrd="0" destOrd="0" presId="urn:microsoft.com/office/officeart/2005/8/layout/hierarchy2"/>
    <dgm:cxn modelId="{17EA347D-9B30-4B93-9213-42896FC2EBBB}" srcId="{BEFA0E99-079A-40AD-B736-AFA024C65A7A}" destId="{8626F90F-5D42-4126-BA18-1D2D4B77C7F4}" srcOrd="2" destOrd="0" parTransId="{EE2FF8C7-B514-4663-A623-1D6C68793397}" sibTransId="{C80A2FDC-E3CF-4DC3-980E-7BC81C8030A0}"/>
    <dgm:cxn modelId="{AE98B1F3-5E16-4F38-A82B-DC6362C5DFD0}" type="presOf" srcId="{25C14602-609F-4E2B-9DDE-E142A8858B80}" destId="{18ABEC1B-8846-4622-9FFF-144CA07EC5D8}" srcOrd="1" destOrd="0" presId="urn:microsoft.com/office/officeart/2005/8/layout/hierarchy2"/>
    <dgm:cxn modelId="{F75A4254-44C1-43AB-818B-293DD821FBC7}" type="presOf" srcId="{25C14602-609F-4E2B-9DDE-E142A8858B80}" destId="{2D2DCFD3-53EA-4C4D-8DF2-1AB02B5E6577}" srcOrd="0" destOrd="0" presId="urn:microsoft.com/office/officeart/2005/8/layout/hierarchy2"/>
    <dgm:cxn modelId="{E92C5741-8EA5-4FBE-9FD3-9F5432B3FA04}" srcId="{BEFA0E99-079A-40AD-B736-AFA024C65A7A}" destId="{1D99843B-11A9-4F6F-8C74-91EB5FFFF4D0}" srcOrd="1" destOrd="0" parTransId="{465B6B85-C5AD-404A-ABCA-2EB4DBB42FE7}" sibTransId="{8A32D012-B091-4931-8FA4-D544627B141F}"/>
    <dgm:cxn modelId="{78E8564C-89AB-4F3B-BAAB-94A0620A868B}" type="presOf" srcId="{BAC61F5C-94F9-4DA9-80A4-BD0E033F9283}" destId="{487AE05D-B972-408D-9F63-F4BE3D033C65}" srcOrd="0" destOrd="0" presId="urn:microsoft.com/office/officeart/2005/8/layout/hierarchy2"/>
    <dgm:cxn modelId="{C1170436-CE62-48D4-8995-C50738D67EF7}" type="presOf" srcId="{EE2FF8C7-B514-4663-A623-1D6C68793397}" destId="{01FDF1B2-D58F-4D9D-A7E2-673C97510F17}" srcOrd="1" destOrd="0" presId="urn:microsoft.com/office/officeart/2005/8/layout/hierarchy2"/>
    <dgm:cxn modelId="{15E92044-AA8C-4B50-B07C-46E0343DB5FD}" type="presOf" srcId="{0A434494-091A-4BA2-98A4-CBF94FA03480}" destId="{CB628BD1-75F5-46EE-A9F2-0B8E5CC6E623}" srcOrd="0" destOrd="0" presId="urn:microsoft.com/office/officeart/2005/8/layout/hierarchy2"/>
    <dgm:cxn modelId="{93D723D7-0ED1-4F19-8489-D6E6FE9C8300}" srcId="{BEFA0E99-079A-40AD-B736-AFA024C65A7A}" destId="{A8E13861-CE15-4870-87CD-97933DBBCAD8}" srcOrd="3" destOrd="0" parTransId="{35E3E7F5-CE82-4940-940F-B0BAC69EC1DD}" sibTransId="{A652B9E6-7CAB-4617-B703-6969F1C4175B}"/>
    <dgm:cxn modelId="{B20680E5-0494-4F69-A396-019A208A00DB}" type="presOf" srcId="{35E3E7F5-CE82-4940-940F-B0BAC69EC1DD}" destId="{4C31BA4C-E1EF-495E-A3A9-CBFFD254726E}" srcOrd="1" destOrd="0" presId="urn:microsoft.com/office/officeart/2005/8/layout/hierarchy2"/>
    <dgm:cxn modelId="{9D756A15-D9EA-4A6A-B7D1-547FF4CAC4F0}" type="presOf" srcId="{8D9E43C0-DEFC-4CF9-923E-CEBE1353C370}" destId="{13EB07FC-833F-45B3-904F-EB8A519AAE25}" srcOrd="0" destOrd="0" presId="urn:microsoft.com/office/officeart/2005/8/layout/hierarchy2"/>
    <dgm:cxn modelId="{148B76D2-8B33-460D-AA36-6724AD134402}" type="presOf" srcId="{BEFA0E99-079A-40AD-B736-AFA024C65A7A}" destId="{39D656B1-C71E-431C-A10F-83494EFEC7B9}" srcOrd="0" destOrd="0" presId="urn:microsoft.com/office/officeart/2005/8/layout/hierarchy2"/>
    <dgm:cxn modelId="{6968CD95-2010-4AAE-8F7C-400F25E278A4}" type="presOf" srcId="{8D9E43C0-DEFC-4CF9-923E-CEBE1353C370}" destId="{0A5A2BD9-DAEE-4D4C-BBFB-ADA8C0485501}" srcOrd="1" destOrd="0" presId="urn:microsoft.com/office/officeart/2005/8/layout/hierarchy2"/>
    <dgm:cxn modelId="{0B2B8CCF-7F36-49C9-B177-F4AA0674E55F}" type="presOf" srcId="{EE2FF8C7-B514-4663-A623-1D6C68793397}" destId="{EC62CF86-5CCD-4196-B4FD-4A9EC3A20DFA}" srcOrd="0" destOrd="0" presId="urn:microsoft.com/office/officeart/2005/8/layout/hierarchy2"/>
    <dgm:cxn modelId="{3B1F779F-9F1E-4570-99BC-156EF1AB56E2}" type="presOf" srcId="{465B6B85-C5AD-404A-ABCA-2EB4DBB42FE7}" destId="{5CB740A4-BE33-4420-A7A3-58011258AEE5}" srcOrd="0" destOrd="0" presId="urn:microsoft.com/office/officeart/2005/8/layout/hierarchy2"/>
    <dgm:cxn modelId="{11A98674-F705-4EE7-881F-7D396499FF7B}" type="presOf" srcId="{35E3E7F5-CE82-4940-940F-B0BAC69EC1DD}" destId="{6AF2A722-7371-4B09-A545-442C327824F5}" srcOrd="0" destOrd="0" presId="urn:microsoft.com/office/officeart/2005/8/layout/hierarchy2"/>
    <dgm:cxn modelId="{5576A559-8D69-4870-8F80-BB6E315CFF3E}" srcId="{BEFA0E99-079A-40AD-B736-AFA024C65A7A}" destId="{0A434494-091A-4BA2-98A4-CBF94FA03480}" srcOrd="0" destOrd="0" parTransId="{8D9E43C0-DEFC-4CF9-923E-CEBE1353C370}" sibTransId="{A623F73C-D101-45B6-90EC-0D4424060D0D}"/>
    <dgm:cxn modelId="{C7E6553E-C935-4596-825F-56DEA538AB48}" type="presOf" srcId="{1D99843B-11A9-4F6F-8C74-91EB5FFFF4D0}" destId="{E35C9FC7-9B23-4F69-A447-2879CE648EDB}" srcOrd="0" destOrd="0" presId="urn:microsoft.com/office/officeart/2005/8/layout/hierarchy2"/>
    <dgm:cxn modelId="{39D44BB5-59A4-4B9C-ACCD-E8715BE893E4}" srcId="{BEFA0E99-079A-40AD-B736-AFA024C65A7A}" destId="{BAC61F5C-94F9-4DA9-80A4-BD0E033F9283}" srcOrd="4" destOrd="0" parTransId="{25C14602-609F-4E2B-9DDE-E142A8858B80}" sibTransId="{CDDBB5CB-92B2-4731-869F-BBA908F979FE}"/>
    <dgm:cxn modelId="{AC8859D9-980D-4C06-A493-BF3A5CED4791}" type="presParOf" srcId="{E78A89FA-FA73-4970-9B32-BE9EFA0B8860}" destId="{0A34061B-6050-4803-A288-12A4ADD51D8B}" srcOrd="0" destOrd="0" presId="urn:microsoft.com/office/officeart/2005/8/layout/hierarchy2"/>
    <dgm:cxn modelId="{44E3D9D2-55C2-4D11-A89F-34876956BC9D}" type="presParOf" srcId="{0A34061B-6050-4803-A288-12A4ADD51D8B}" destId="{39D656B1-C71E-431C-A10F-83494EFEC7B9}" srcOrd="0" destOrd="0" presId="urn:microsoft.com/office/officeart/2005/8/layout/hierarchy2"/>
    <dgm:cxn modelId="{9BC4505C-58AE-4D5D-8DAA-11E026AF17D3}" type="presParOf" srcId="{0A34061B-6050-4803-A288-12A4ADD51D8B}" destId="{6572F2E0-1BD8-41EC-B50F-E9B69A686DF3}" srcOrd="1" destOrd="0" presId="urn:microsoft.com/office/officeart/2005/8/layout/hierarchy2"/>
    <dgm:cxn modelId="{7C8C8BC2-9A44-4A45-A3B2-5947D154F45F}" type="presParOf" srcId="{6572F2E0-1BD8-41EC-B50F-E9B69A686DF3}" destId="{13EB07FC-833F-45B3-904F-EB8A519AAE25}" srcOrd="0" destOrd="0" presId="urn:microsoft.com/office/officeart/2005/8/layout/hierarchy2"/>
    <dgm:cxn modelId="{00AD0CCD-ABD4-473C-8DA2-017B08986E6C}" type="presParOf" srcId="{13EB07FC-833F-45B3-904F-EB8A519AAE25}" destId="{0A5A2BD9-DAEE-4D4C-BBFB-ADA8C0485501}" srcOrd="0" destOrd="0" presId="urn:microsoft.com/office/officeart/2005/8/layout/hierarchy2"/>
    <dgm:cxn modelId="{7BC07419-AC4D-4397-8B1A-AAC5151859B3}" type="presParOf" srcId="{6572F2E0-1BD8-41EC-B50F-E9B69A686DF3}" destId="{36766BD4-45A8-4D36-997B-C474B258EFE4}" srcOrd="1" destOrd="0" presId="urn:microsoft.com/office/officeart/2005/8/layout/hierarchy2"/>
    <dgm:cxn modelId="{683E2D3B-773B-4FBA-9F61-A4D46B7D25AB}" type="presParOf" srcId="{36766BD4-45A8-4D36-997B-C474B258EFE4}" destId="{CB628BD1-75F5-46EE-A9F2-0B8E5CC6E623}" srcOrd="0" destOrd="0" presId="urn:microsoft.com/office/officeart/2005/8/layout/hierarchy2"/>
    <dgm:cxn modelId="{1B300B51-6E8A-46BE-8FCE-8AB16C76247C}" type="presParOf" srcId="{36766BD4-45A8-4D36-997B-C474B258EFE4}" destId="{48A8AF39-6C5A-4FB9-8573-A763AC9CA775}" srcOrd="1" destOrd="0" presId="urn:microsoft.com/office/officeart/2005/8/layout/hierarchy2"/>
    <dgm:cxn modelId="{8C9EE54A-E761-4938-BB0A-2B6D78C9CA63}" type="presParOf" srcId="{6572F2E0-1BD8-41EC-B50F-E9B69A686DF3}" destId="{5CB740A4-BE33-4420-A7A3-58011258AEE5}" srcOrd="2" destOrd="0" presId="urn:microsoft.com/office/officeart/2005/8/layout/hierarchy2"/>
    <dgm:cxn modelId="{FF9A6C37-7100-4B98-864C-8E9F4CC55EC6}" type="presParOf" srcId="{5CB740A4-BE33-4420-A7A3-58011258AEE5}" destId="{3A5A5F16-26B6-4416-9E9F-7AC95474FB6C}" srcOrd="0" destOrd="0" presId="urn:microsoft.com/office/officeart/2005/8/layout/hierarchy2"/>
    <dgm:cxn modelId="{B765E715-00AE-4B6C-BB5E-84526413B801}" type="presParOf" srcId="{6572F2E0-1BD8-41EC-B50F-E9B69A686DF3}" destId="{3D0B65FB-FF42-4112-BBD5-4421E6A60BAD}" srcOrd="3" destOrd="0" presId="urn:microsoft.com/office/officeart/2005/8/layout/hierarchy2"/>
    <dgm:cxn modelId="{15E27D96-BF54-4AB0-936A-B59B44378145}" type="presParOf" srcId="{3D0B65FB-FF42-4112-BBD5-4421E6A60BAD}" destId="{E35C9FC7-9B23-4F69-A447-2879CE648EDB}" srcOrd="0" destOrd="0" presId="urn:microsoft.com/office/officeart/2005/8/layout/hierarchy2"/>
    <dgm:cxn modelId="{5CAB2D57-A2FF-418A-B887-EB50B1DBD31D}" type="presParOf" srcId="{3D0B65FB-FF42-4112-BBD5-4421E6A60BAD}" destId="{C018DFFA-98BF-4572-A4D0-D0D016384A22}" srcOrd="1" destOrd="0" presId="urn:microsoft.com/office/officeart/2005/8/layout/hierarchy2"/>
    <dgm:cxn modelId="{5FC85BE8-4F47-41CC-8D20-ED90984C0170}" type="presParOf" srcId="{6572F2E0-1BD8-41EC-B50F-E9B69A686DF3}" destId="{EC62CF86-5CCD-4196-B4FD-4A9EC3A20DFA}" srcOrd="4" destOrd="0" presId="urn:microsoft.com/office/officeart/2005/8/layout/hierarchy2"/>
    <dgm:cxn modelId="{91FB28DF-901C-4716-A62C-42E67AF4C38B}" type="presParOf" srcId="{EC62CF86-5CCD-4196-B4FD-4A9EC3A20DFA}" destId="{01FDF1B2-D58F-4D9D-A7E2-673C97510F17}" srcOrd="0" destOrd="0" presId="urn:microsoft.com/office/officeart/2005/8/layout/hierarchy2"/>
    <dgm:cxn modelId="{5B68F313-9990-4E8C-9715-3F319A760D0E}" type="presParOf" srcId="{6572F2E0-1BD8-41EC-B50F-E9B69A686DF3}" destId="{6FA38870-BB54-484E-9B4A-1D7C5BC02ECB}" srcOrd="5" destOrd="0" presId="urn:microsoft.com/office/officeart/2005/8/layout/hierarchy2"/>
    <dgm:cxn modelId="{6C85FBFF-019E-48F4-B5BD-5BD3ACC4F8F5}" type="presParOf" srcId="{6FA38870-BB54-484E-9B4A-1D7C5BC02ECB}" destId="{DED77FDA-826A-490A-9D42-80F683A07F40}" srcOrd="0" destOrd="0" presId="urn:microsoft.com/office/officeart/2005/8/layout/hierarchy2"/>
    <dgm:cxn modelId="{B5B69ED5-AFA9-4775-8095-2469E76BBC92}" type="presParOf" srcId="{6FA38870-BB54-484E-9B4A-1D7C5BC02ECB}" destId="{C4837652-547D-4E5D-B92C-30DCF905A525}" srcOrd="1" destOrd="0" presId="urn:microsoft.com/office/officeart/2005/8/layout/hierarchy2"/>
    <dgm:cxn modelId="{C786BA11-0E99-4731-AED7-5D135DA74E1F}" type="presParOf" srcId="{6572F2E0-1BD8-41EC-B50F-E9B69A686DF3}" destId="{6AF2A722-7371-4B09-A545-442C327824F5}" srcOrd="6" destOrd="0" presId="urn:microsoft.com/office/officeart/2005/8/layout/hierarchy2"/>
    <dgm:cxn modelId="{5FAD91BA-16EA-4BF3-A3A2-7562A7960CA0}" type="presParOf" srcId="{6AF2A722-7371-4B09-A545-442C327824F5}" destId="{4C31BA4C-E1EF-495E-A3A9-CBFFD254726E}" srcOrd="0" destOrd="0" presId="urn:microsoft.com/office/officeart/2005/8/layout/hierarchy2"/>
    <dgm:cxn modelId="{6A52A9DF-EE69-46ED-817A-04A8E6A9C03B}" type="presParOf" srcId="{6572F2E0-1BD8-41EC-B50F-E9B69A686DF3}" destId="{E03BCCEA-2AEB-4CA2-B6AF-BB2AD644C392}" srcOrd="7" destOrd="0" presId="urn:microsoft.com/office/officeart/2005/8/layout/hierarchy2"/>
    <dgm:cxn modelId="{20D9964A-7CE9-45DC-99FE-3006B7F25555}" type="presParOf" srcId="{E03BCCEA-2AEB-4CA2-B6AF-BB2AD644C392}" destId="{91E8EB02-F551-46C5-B1F1-9659CC110B40}" srcOrd="0" destOrd="0" presId="urn:microsoft.com/office/officeart/2005/8/layout/hierarchy2"/>
    <dgm:cxn modelId="{DD9840A6-2EB3-4B59-8072-5B661A662576}" type="presParOf" srcId="{E03BCCEA-2AEB-4CA2-B6AF-BB2AD644C392}" destId="{A9050F96-90B1-4AD8-AF17-36EF4C3DFD83}" srcOrd="1" destOrd="0" presId="urn:microsoft.com/office/officeart/2005/8/layout/hierarchy2"/>
    <dgm:cxn modelId="{383122A8-3DA6-42F1-84DD-D00D61D3C989}" type="presParOf" srcId="{6572F2E0-1BD8-41EC-B50F-E9B69A686DF3}" destId="{2D2DCFD3-53EA-4C4D-8DF2-1AB02B5E6577}" srcOrd="8" destOrd="0" presId="urn:microsoft.com/office/officeart/2005/8/layout/hierarchy2"/>
    <dgm:cxn modelId="{42377379-0F2D-4692-A2CC-CCD5DBB003D7}" type="presParOf" srcId="{2D2DCFD3-53EA-4C4D-8DF2-1AB02B5E6577}" destId="{18ABEC1B-8846-4622-9FFF-144CA07EC5D8}" srcOrd="0" destOrd="0" presId="urn:microsoft.com/office/officeart/2005/8/layout/hierarchy2"/>
    <dgm:cxn modelId="{EB87B312-15BF-4566-87ED-28C6CB9D4F0D}" type="presParOf" srcId="{6572F2E0-1BD8-41EC-B50F-E9B69A686DF3}" destId="{7CB8CE1B-ADD3-4C26-B61A-F65984491621}" srcOrd="9" destOrd="0" presId="urn:microsoft.com/office/officeart/2005/8/layout/hierarchy2"/>
    <dgm:cxn modelId="{8FFD1855-7717-4EDC-AE30-253101F2262C}" type="presParOf" srcId="{7CB8CE1B-ADD3-4C26-B61A-F65984491621}" destId="{487AE05D-B972-408D-9F63-F4BE3D033C65}" srcOrd="0" destOrd="0" presId="urn:microsoft.com/office/officeart/2005/8/layout/hierarchy2"/>
    <dgm:cxn modelId="{7DDEF7D2-A9F9-4492-87AE-1FBCAB1116BE}" type="presParOf" srcId="{7CB8CE1B-ADD3-4C26-B61A-F65984491621}" destId="{B7506F4E-DE09-43ED-9EEB-0AE7082F63C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FEE9DF-6A73-4F33-9BA4-94F9497ACA9E}" type="doc">
      <dgm:prSet loTypeId="urn:microsoft.com/office/officeart/2005/8/layout/hierarchy2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FA0E99-079A-40AD-B736-AFA024C65A7A}">
      <dgm:prSet phldrT="[文本]" custT="1"/>
      <dgm:spPr/>
      <dgm:t>
        <a:bodyPr/>
        <a:lstStyle/>
        <a:p>
          <a:r>
            <a:rPr lang="zh-CN" altLang="en-US" sz="4400" dirty="0" smtClean="0"/>
            <a:t>博主</a:t>
          </a:r>
          <a:endParaRPr lang="zh-CN" altLang="en-US" sz="4400" dirty="0"/>
        </a:p>
      </dgm:t>
    </dgm:pt>
    <dgm:pt modelId="{225BC571-6BA5-41ED-9A68-7C07CAE972A4}" type="parTrans" cxnId="{E7602C3A-67C0-40AB-94E8-298122A88BD6}">
      <dgm:prSet/>
      <dgm:spPr/>
      <dgm:t>
        <a:bodyPr/>
        <a:lstStyle/>
        <a:p>
          <a:endParaRPr lang="zh-CN" altLang="en-US"/>
        </a:p>
      </dgm:t>
    </dgm:pt>
    <dgm:pt modelId="{6E74E6DD-C849-4C02-9869-8A2486B36D57}" type="sibTrans" cxnId="{E7602C3A-67C0-40AB-94E8-298122A88BD6}">
      <dgm:prSet/>
      <dgm:spPr/>
      <dgm:t>
        <a:bodyPr/>
        <a:lstStyle/>
        <a:p>
          <a:endParaRPr lang="zh-CN" altLang="en-US"/>
        </a:p>
      </dgm:t>
    </dgm:pt>
    <dgm:pt modelId="{0A434494-091A-4BA2-98A4-CBF94FA03480}">
      <dgm:prSet phldrT="[文本]"/>
      <dgm:spPr/>
      <dgm:t>
        <a:bodyPr/>
        <a:lstStyle/>
        <a:p>
          <a:r>
            <a:rPr lang="en-US" altLang="zh-CN" dirty="0" smtClean="0"/>
            <a:t> </a:t>
          </a:r>
          <a:r>
            <a:rPr lang="zh-CN" dirty="0" smtClean="0"/>
            <a:t>博文发表、编辑、删除与浏览</a:t>
          </a:r>
          <a:endParaRPr lang="zh-CN" altLang="en-US" dirty="0"/>
        </a:p>
      </dgm:t>
    </dgm:pt>
    <dgm:pt modelId="{8D9E43C0-DEFC-4CF9-923E-CEBE1353C370}" type="parTrans" cxnId="{5576A559-8D69-4870-8F80-BB6E315CFF3E}">
      <dgm:prSet/>
      <dgm:spPr/>
      <dgm:t>
        <a:bodyPr/>
        <a:lstStyle/>
        <a:p>
          <a:endParaRPr lang="zh-CN" altLang="en-US"/>
        </a:p>
      </dgm:t>
    </dgm:pt>
    <dgm:pt modelId="{A623F73C-D101-45B6-90EC-0D4424060D0D}" type="sibTrans" cxnId="{5576A559-8D69-4870-8F80-BB6E315CFF3E}">
      <dgm:prSet/>
      <dgm:spPr/>
      <dgm:t>
        <a:bodyPr/>
        <a:lstStyle/>
        <a:p>
          <a:endParaRPr lang="zh-CN" altLang="en-US"/>
        </a:p>
      </dgm:t>
    </dgm:pt>
    <dgm:pt modelId="{1D99843B-11A9-4F6F-8C74-91EB5FFFF4D0}">
      <dgm:prSet phldrT="[文本]"/>
      <dgm:spPr/>
      <dgm:t>
        <a:bodyPr/>
        <a:lstStyle/>
        <a:p>
          <a:r>
            <a:rPr lang="zh-CN" dirty="0" smtClean="0"/>
            <a:t>博文分类、归档 </a:t>
          </a:r>
          <a:endParaRPr lang="zh-CN" altLang="en-US" dirty="0"/>
        </a:p>
      </dgm:t>
    </dgm:pt>
    <dgm:pt modelId="{465B6B85-C5AD-404A-ABCA-2EB4DBB42FE7}" type="parTrans" cxnId="{E92C5741-8EA5-4FBE-9FD3-9F5432B3FA04}">
      <dgm:prSet/>
      <dgm:spPr/>
      <dgm:t>
        <a:bodyPr/>
        <a:lstStyle/>
        <a:p>
          <a:endParaRPr lang="zh-CN" altLang="en-US"/>
        </a:p>
      </dgm:t>
    </dgm:pt>
    <dgm:pt modelId="{8A32D012-B091-4931-8FA4-D544627B141F}" type="sibTrans" cxnId="{E92C5741-8EA5-4FBE-9FD3-9F5432B3FA04}">
      <dgm:prSet/>
      <dgm:spPr/>
      <dgm:t>
        <a:bodyPr/>
        <a:lstStyle/>
        <a:p>
          <a:endParaRPr lang="zh-CN" altLang="en-US"/>
        </a:p>
      </dgm:t>
    </dgm:pt>
    <dgm:pt modelId="{8626F90F-5D42-4126-BA18-1D2D4B77C7F4}">
      <dgm:prSet phldrT="[文本]"/>
      <dgm:spPr/>
      <dgm:t>
        <a:bodyPr/>
        <a:lstStyle/>
        <a:p>
          <a:r>
            <a:rPr lang="zh-CN" dirty="0" smtClean="0"/>
            <a:t>博文评论管理 </a:t>
          </a:r>
          <a:endParaRPr lang="zh-CN" altLang="en-US" dirty="0"/>
        </a:p>
      </dgm:t>
    </dgm:pt>
    <dgm:pt modelId="{EE2FF8C7-B514-4663-A623-1D6C68793397}" type="parTrans" cxnId="{17EA347D-9B30-4B93-9213-42896FC2EBBB}">
      <dgm:prSet/>
      <dgm:spPr/>
      <dgm:t>
        <a:bodyPr/>
        <a:lstStyle/>
        <a:p>
          <a:endParaRPr lang="zh-CN" altLang="en-US"/>
        </a:p>
      </dgm:t>
    </dgm:pt>
    <dgm:pt modelId="{C80A2FDC-E3CF-4DC3-980E-7BC81C8030A0}" type="sibTrans" cxnId="{17EA347D-9B30-4B93-9213-42896FC2EBBB}">
      <dgm:prSet/>
      <dgm:spPr/>
      <dgm:t>
        <a:bodyPr/>
        <a:lstStyle/>
        <a:p>
          <a:endParaRPr lang="zh-CN" altLang="en-US"/>
        </a:p>
      </dgm:t>
    </dgm:pt>
    <dgm:pt modelId="{A8E13861-CE15-4870-87CD-97933DBBCAD8}">
      <dgm:prSet phldrT="[文本]"/>
      <dgm:spPr/>
      <dgm:t>
        <a:bodyPr/>
        <a:lstStyle/>
        <a:p>
          <a:r>
            <a:rPr lang="zh-CN" dirty="0" smtClean="0"/>
            <a:t>留言管理</a:t>
          </a:r>
          <a:endParaRPr lang="zh-CN" altLang="en-US" dirty="0"/>
        </a:p>
      </dgm:t>
    </dgm:pt>
    <dgm:pt modelId="{35E3E7F5-CE82-4940-940F-B0BAC69EC1DD}" type="parTrans" cxnId="{93D723D7-0ED1-4F19-8489-D6E6FE9C8300}">
      <dgm:prSet/>
      <dgm:spPr/>
      <dgm:t>
        <a:bodyPr/>
        <a:lstStyle/>
        <a:p>
          <a:endParaRPr lang="zh-CN" altLang="en-US"/>
        </a:p>
      </dgm:t>
    </dgm:pt>
    <dgm:pt modelId="{A652B9E6-7CAB-4617-B703-6969F1C4175B}" type="sibTrans" cxnId="{93D723D7-0ED1-4F19-8489-D6E6FE9C8300}">
      <dgm:prSet/>
      <dgm:spPr/>
      <dgm:t>
        <a:bodyPr/>
        <a:lstStyle/>
        <a:p>
          <a:endParaRPr lang="zh-CN" altLang="en-US"/>
        </a:p>
      </dgm:t>
    </dgm:pt>
    <dgm:pt modelId="{BAC61F5C-94F9-4DA9-80A4-BD0E033F9283}">
      <dgm:prSet phldrT="[文本]"/>
      <dgm:spPr/>
      <dgm:t>
        <a:bodyPr/>
        <a:lstStyle/>
        <a:p>
          <a:r>
            <a:rPr lang="zh-CN" dirty="0" smtClean="0"/>
            <a:t>个人信息维护</a:t>
          </a:r>
          <a:endParaRPr lang="zh-CN" altLang="en-US" dirty="0"/>
        </a:p>
      </dgm:t>
    </dgm:pt>
    <dgm:pt modelId="{25C14602-609F-4E2B-9DDE-E142A8858B80}" type="parTrans" cxnId="{39D44BB5-59A4-4B9C-ACCD-E8715BE893E4}">
      <dgm:prSet/>
      <dgm:spPr/>
      <dgm:t>
        <a:bodyPr/>
        <a:lstStyle/>
        <a:p>
          <a:endParaRPr lang="zh-CN" altLang="en-US"/>
        </a:p>
      </dgm:t>
    </dgm:pt>
    <dgm:pt modelId="{CDDBB5CB-92B2-4731-869F-BBA908F979FE}" type="sibTrans" cxnId="{39D44BB5-59A4-4B9C-ACCD-E8715BE893E4}">
      <dgm:prSet/>
      <dgm:spPr/>
      <dgm:t>
        <a:bodyPr/>
        <a:lstStyle/>
        <a:p>
          <a:endParaRPr lang="zh-CN" altLang="en-US"/>
        </a:p>
      </dgm:t>
    </dgm:pt>
    <dgm:pt modelId="{FC884016-4CD9-4E3D-80FB-11790507356C}">
      <dgm:prSet phldrT="[文本]"/>
      <dgm:spPr/>
      <dgm:t>
        <a:bodyPr/>
        <a:lstStyle/>
        <a:p>
          <a:r>
            <a:rPr lang="zh-CN" altLang="en-US" dirty="0" smtClean="0"/>
            <a:t>友链管理</a:t>
          </a:r>
          <a:endParaRPr lang="zh-CN" altLang="en-US" dirty="0"/>
        </a:p>
      </dgm:t>
    </dgm:pt>
    <dgm:pt modelId="{D0C0C926-AD1C-44C7-9BDC-EA3F236F438E}" type="parTrans" cxnId="{9E5A16BB-0D30-41FC-B778-3D52590EE155}">
      <dgm:prSet/>
      <dgm:spPr/>
      <dgm:t>
        <a:bodyPr/>
        <a:lstStyle/>
        <a:p>
          <a:endParaRPr lang="zh-CN" altLang="en-US"/>
        </a:p>
      </dgm:t>
    </dgm:pt>
    <dgm:pt modelId="{52681E04-9FEE-41DA-A7E8-C5861FC49A46}" type="sibTrans" cxnId="{9E5A16BB-0D30-41FC-B778-3D52590EE155}">
      <dgm:prSet/>
      <dgm:spPr/>
      <dgm:t>
        <a:bodyPr/>
        <a:lstStyle/>
        <a:p>
          <a:endParaRPr lang="zh-CN" altLang="en-US"/>
        </a:p>
      </dgm:t>
    </dgm:pt>
    <dgm:pt modelId="{C512FA52-47C2-4E39-9684-497AC861A7CD}" type="pres">
      <dgm:prSet presAssocID="{B3FEE9DF-6A73-4F33-9BA4-94F9497ACA9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37552A-A333-4553-8F8F-1AC97F19BC15}" type="pres">
      <dgm:prSet presAssocID="{BEFA0E99-079A-40AD-B736-AFA024C65A7A}" presName="root1" presStyleCnt="0"/>
      <dgm:spPr/>
    </dgm:pt>
    <dgm:pt modelId="{3595C45F-AC3D-40E3-B18C-475C14D45672}" type="pres">
      <dgm:prSet presAssocID="{BEFA0E99-079A-40AD-B736-AFA024C65A7A}" presName="LevelOneTextNode" presStyleLbl="node0" presStyleIdx="0" presStyleCnt="1" custScaleX="117568" custScaleY="10355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231B69-95AB-4382-A5C6-CE46AF9CC71E}" type="pres">
      <dgm:prSet presAssocID="{BEFA0E99-079A-40AD-B736-AFA024C65A7A}" presName="level2hierChild" presStyleCnt="0"/>
      <dgm:spPr/>
    </dgm:pt>
    <dgm:pt modelId="{80BD052F-7EA0-4E03-91F9-BB2537641662}" type="pres">
      <dgm:prSet presAssocID="{8D9E43C0-DEFC-4CF9-923E-CEBE1353C370}" presName="conn2-1" presStyleLbl="parChTrans1D2" presStyleIdx="0" presStyleCnt="6"/>
      <dgm:spPr/>
      <dgm:t>
        <a:bodyPr/>
        <a:lstStyle/>
        <a:p>
          <a:endParaRPr lang="zh-CN" altLang="en-US"/>
        </a:p>
      </dgm:t>
    </dgm:pt>
    <dgm:pt modelId="{43F6F4C0-F7D6-461B-8031-16C2C57990B6}" type="pres">
      <dgm:prSet presAssocID="{8D9E43C0-DEFC-4CF9-923E-CEBE1353C370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A071C433-2CE5-42AF-A1FA-14B094453F79}" type="pres">
      <dgm:prSet presAssocID="{0A434494-091A-4BA2-98A4-CBF94FA03480}" presName="root2" presStyleCnt="0"/>
      <dgm:spPr/>
    </dgm:pt>
    <dgm:pt modelId="{4D5998D6-7899-4CD1-A7BC-ACF9DE3D1F5E}" type="pres">
      <dgm:prSet presAssocID="{0A434494-091A-4BA2-98A4-CBF94FA03480}" presName="LevelTwoTextNode" presStyleLbl="node2" presStyleIdx="0" presStyleCnt="6" custScaleX="1441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64ABC0D-66B6-480E-B807-EE1763D98B7B}" type="pres">
      <dgm:prSet presAssocID="{0A434494-091A-4BA2-98A4-CBF94FA03480}" presName="level3hierChild" presStyleCnt="0"/>
      <dgm:spPr/>
    </dgm:pt>
    <dgm:pt modelId="{6DBDC3CD-DBA2-4A1A-BD4F-E3DE036CC953}" type="pres">
      <dgm:prSet presAssocID="{465B6B85-C5AD-404A-ABCA-2EB4DBB42FE7}" presName="conn2-1" presStyleLbl="parChTrans1D2" presStyleIdx="1" presStyleCnt="6"/>
      <dgm:spPr/>
      <dgm:t>
        <a:bodyPr/>
        <a:lstStyle/>
        <a:p>
          <a:endParaRPr lang="zh-CN" altLang="en-US"/>
        </a:p>
      </dgm:t>
    </dgm:pt>
    <dgm:pt modelId="{7DA61DAE-FF00-414F-9817-5F2A54D84E91}" type="pres">
      <dgm:prSet presAssocID="{465B6B85-C5AD-404A-ABCA-2EB4DBB42FE7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80596B5C-D1C3-4089-B63F-A4EA90468E0B}" type="pres">
      <dgm:prSet presAssocID="{1D99843B-11A9-4F6F-8C74-91EB5FFFF4D0}" presName="root2" presStyleCnt="0"/>
      <dgm:spPr/>
    </dgm:pt>
    <dgm:pt modelId="{5E1A884D-8758-4B29-BC73-673053AA5FF9}" type="pres">
      <dgm:prSet presAssocID="{1D99843B-11A9-4F6F-8C74-91EB5FFFF4D0}" presName="LevelTwoTextNode" presStyleLbl="node2" presStyleIdx="1" presStyleCnt="6" custScaleX="1441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0722A2-C796-47BB-B614-316C392B2170}" type="pres">
      <dgm:prSet presAssocID="{1D99843B-11A9-4F6F-8C74-91EB5FFFF4D0}" presName="level3hierChild" presStyleCnt="0"/>
      <dgm:spPr/>
    </dgm:pt>
    <dgm:pt modelId="{EDE45FE9-3517-4894-9BEA-412B7F4A88EA}" type="pres">
      <dgm:prSet presAssocID="{EE2FF8C7-B514-4663-A623-1D6C68793397}" presName="conn2-1" presStyleLbl="parChTrans1D2" presStyleIdx="2" presStyleCnt="6"/>
      <dgm:spPr/>
      <dgm:t>
        <a:bodyPr/>
        <a:lstStyle/>
        <a:p>
          <a:endParaRPr lang="zh-CN" altLang="en-US"/>
        </a:p>
      </dgm:t>
    </dgm:pt>
    <dgm:pt modelId="{1E3E9C10-3CE1-4648-BC90-257F7F2966D0}" type="pres">
      <dgm:prSet presAssocID="{EE2FF8C7-B514-4663-A623-1D6C68793397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C0125A98-86D6-41C8-8DD4-98AA000FAF2B}" type="pres">
      <dgm:prSet presAssocID="{8626F90F-5D42-4126-BA18-1D2D4B77C7F4}" presName="root2" presStyleCnt="0"/>
      <dgm:spPr/>
    </dgm:pt>
    <dgm:pt modelId="{3B19F6A6-786C-4017-A440-BC9635C3FD81}" type="pres">
      <dgm:prSet presAssocID="{8626F90F-5D42-4126-BA18-1D2D4B77C7F4}" presName="LevelTwoTextNode" presStyleLbl="node2" presStyleIdx="2" presStyleCnt="6" custScaleX="1441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52FE5E-B99B-4E8F-BBAB-39015C5E4BE4}" type="pres">
      <dgm:prSet presAssocID="{8626F90F-5D42-4126-BA18-1D2D4B77C7F4}" presName="level3hierChild" presStyleCnt="0"/>
      <dgm:spPr/>
    </dgm:pt>
    <dgm:pt modelId="{B526136D-E5DA-4D42-BC70-3D52B8D2D1B3}" type="pres">
      <dgm:prSet presAssocID="{35E3E7F5-CE82-4940-940F-B0BAC69EC1DD}" presName="conn2-1" presStyleLbl="parChTrans1D2" presStyleIdx="3" presStyleCnt="6"/>
      <dgm:spPr/>
      <dgm:t>
        <a:bodyPr/>
        <a:lstStyle/>
        <a:p>
          <a:endParaRPr lang="zh-CN" altLang="en-US"/>
        </a:p>
      </dgm:t>
    </dgm:pt>
    <dgm:pt modelId="{6A23BEA7-BF9A-4C74-8F77-36BBC0B80019}" type="pres">
      <dgm:prSet presAssocID="{35E3E7F5-CE82-4940-940F-B0BAC69EC1DD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BD2F93C0-0AE5-49F4-A955-05098BA4927C}" type="pres">
      <dgm:prSet presAssocID="{A8E13861-CE15-4870-87CD-97933DBBCAD8}" presName="root2" presStyleCnt="0"/>
      <dgm:spPr/>
    </dgm:pt>
    <dgm:pt modelId="{CFBAFEC3-8495-470B-AFDC-64D61BFB95D4}" type="pres">
      <dgm:prSet presAssocID="{A8E13861-CE15-4870-87CD-97933DBBCAD8}" presName="LevelTwoTextNode" presStyleLbl="node2" presStyleIdx="3" presStyleCnt="6" custScaleX="1441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467AE7-7231-4C72-A763-1A50FE34F220}" type="pres">
      <dgm:prSet presAssocID="{A8E13861-CE15-4870-87CD-97933DBBCAD8}" presName="level3hierChild" presStyleCnt="0"/>
      <dgm:spPr/>
    </dgm:pt>
    <dgm:pt modelId="{83EF8F9F-D388-4592-AE15-C023D52BF49B}" type="pres">
      <dgm:prSet presAssocID="{25C14602-609F-4E2B-9DDE-E142A8858B80}" presName="conn2-1" presStyleLbl="parChTrans1D2" presStyleIdx="4" presStyleCnt="6"/>
      <dgm:spPr/>
      <dgm:t>
        <a:bodyPr/>
        <a:lstStyle/>
        <a:p>
          <a:endParaRPr lang="zh-CN" altLang="en-US"/>
        </a:p>
      </dgm:t>
    </dgm:pt>
    <dgm:pt modelId="{C43D7F58-EE0D-4BF3-AE5B-78C443C5C87D}" type="pres">
      <dgm:prSet presAssocID="{25C14602-609F-4E2B-9DDE-E142A8858B80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8EA5DB00-A0FD-433B-AADB-A8AD69868566}" type="pres">
      <dgm:prSet presAssocID="{BAC61F5C-94F9-4DA9-80A4-BD0E033F9283}" presName="root2" presStyleCnt="0"/>
      <dgm:spPr/>
    </dgm:pt>
    <dgm:pt modelId="{384CB8C7-57EB-4463-BA2E-AFE06A44BF81}" type="pres">
      <dgm:prSet presAssocID="{BAC61F5C-94F9-4DA9-80A4-BD0E033F9283}" presName="LevelTwoTextNode" presStyleLbl="node2" presStyleIdx="4" presStyleCnt="6" custScaleX="1441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C8582C6-0E9D-4CD5-AE1F-A3B565AA6B3D}" type="pres">
      <dgm:prSet presAssocID="{BAC61F5C-94F9-4DA9-80A4-BD0E033F9283}" presName="level3hierChild" presStyleCnt="0"/>
      <dgm:spPr/>
    </dgm:pt>
    <dgm:pt modelId="{25CD4F6F-0783-43F9-BC78-EAD6A163CD73}" type="pres">
      <dgm:prSet presAssocID="{D0C0C926-AD1C-44C7-9BDC-EA3F236F438E}" presName="conn2-1" presStyleLbl="parChTrans1D2" presStyleIdx="5" presStyleCnt="6"/>
      <dgm:spPr/>
      <dgm:t>
        <a:bodyPr/>
        <a:lstStyle/>
        <a:p>
          <a:endParaRPr lang="zh-CN" altLang="en-US"/>
        </a:p>
      </dgm:t>
    </dgm:pt>
    <dgm:pt modelId="{76D9ECE6-A834-4EE7-B2F3-20DDB3B6B2D8}" type="pres">
      <dgm:prSet presAssocID="{D0C0C926-AD1C-44C7-9BDC-EA3F236F438E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7D4F91F7-A9E0-4CF8-BBB2-13632DDDBFD6}" type="pres">
      <dgm:prSet presAssocID="{FC884016-4CD9-4E3D-80FB-11790507356C}" presName="root2" presStyleCnt="0"/>
      <dgm:spPr/>
    </dgm:pt>
    <dgm:pt modelId="{3715FAB7-B1DF-40A4-A02A-0A4EBEBCBB6B}" type="pres">
      <dgm:prSet presAssocID="{FC884016-4CD9-4E3D-80FB-11790507356C}" presName="LevelTwoTextNode" presStyleLbl="node2" presStyleIdx="5" presStyleCnt="6" custScaleX="1441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9FEB07-22F2-44B6-9EF5-63B0D453C2ED}" type="pres">
      <dgm:prSet presAssocID="{FC884016-4CD9-4E3D-80FB-11790507356C}" presName="level3hierChild" presStyleCnt="0"/>
      <dgm:spPr/>
    </dgm:pt>
  </dgm:ptLst>
  <dgm:cxnLst>
    <dgm:cxn modelId="{861922D7-0A31-4341-87C5-5BBC4428B830}" type="presOf" srcId="{FC884016-4CD9-4E3D-80FB-11790507356C}" destId="{3715FAB7-B1DF-40A4-A02A-0A4EBEBCBB6B}" srcOrd="0" destOrd="0" presId="urn:microsoft.com/office/officeart/2005/8/layout/hierarchy2"/>
    <dgm:cxn modelId="{E7602C3A-67C0-40AB-94E8-298122A88BD6}" srcId="{B3FEE9DF-6A73-4F33-9BA4-94F9497ACA9E}" destId="{BEFA0E99-079A-40AD-B736-AFA024C65A7A}" srcOrd="0" destOrd="0" parTransId="{225BC571-6BA5-41ED-9A68-7C07CAE972A4}" sibTransId="{6E74E6DD-C849-4C02-9869-8A2486B36D57}"/>
    <dgm:cxn modelId="{7B92757D-F672-48B5-9C01-622C0BA0FE60}" type="presOf" srcId="{8626F90F-5D42-4126-BA18-1D2D4B77C7F4}" destId="{3B19F6A6-786C-4017-A440-BC9635C3FD81}" srcOrd="0" destOrd="0" presId="urn:microsoft.com/office/officeart/2005/8/layout/hierarchy2"/>
    <dgm:cxn modelId="{93D723D7-0ED1-4F19-8489-D6E6FE9C8300}" srcId="{BEFA0E99-079A-40AD-B736-AFA024C65A7A}" destId="{A8E13861-CE15-4870-87CD-97933DBBCAD8}" srcOrd="3" destOrd="0" parTransId="{35E3E7F5-CE82-4940-940F-B0BAC69EC1DD}" sibTransId="{A652B9E6-7CAB-4617-B703-6969F1C4175B}"/>
    <dgm:cxn modelId="{C8A88870-FC15-448F-8F54-6AD31D039CAB}" type="presOf" srcId="{465B6B85-C5AD-404A-ABCA-2EB4DBB42FE7}" destId="{6DBDC3CD-DBA2-4A1A-BD4F-E3DE036CC953}" srcOrd="0" destOrd="0" presId="urn:microsoft.com/office/officeart/2005/8/layout/hierarchy2"/>
    <dgm:cxn modelId="{6808608E-F4DF-4080-B9BC-75CC36C1CD29}" type="presOf" srcId="{D0C0C926-AD1C-44C7-9BDC-EA3F236F438E}" destId="{76D9ECE6-A834-4EE7-B2F3-20DDB3B6B2D8}" srcOrd="1" destOrd="0" presId="urn:microsoft.com/office/officeart/2005/8/layout/hierarchy2"/>
    <dgm:cxn modelId="{70D9FDFC-004A-46B1-BBEE-2538602147C8}" type="presOf" srcId="{BEFA0E99-079A-40AD-B736-AFA024C65A7A}" destId="{3595C45F-AC3D-40E3-B18C-475C14D45672}" srcOrd="0" destOrd="0" presId="urn:microsoft.com/office/officeart/2005/8/layout/hierarchy2"/>
    <dgm:cxn modelId="{1E23655C-41C6-4A4E-A7CD-B5A8F840FB2E}" type="presOf" srcId="{B3FEE9DF-6A73-4F33-9BA4-94F9497ACA9E}" destId="{C512FA52-47C2-4E39-9684-497AC861A7CD}" srcOrd="0" destOrd="0" presId="urn:microsoft.com/office/officeart/2005/8/layout/hierarchy2"/>
    <dgm:cxn modelId="{75F7F1F7-634D-4614-AADF-B5DB4EE93523}" type="presOf" srcId="{35E3E7F5-CE82-4940-940F-B0BAC69EC1DD}" destId="{B526136D-E5DA-4D42-BC70-3D52B8D2D1B3}" srcOrd="0" destOrd="0" presId="urn:microsoft.com/office/officeart/2005/8/layout/hierarchy2"/>
    <dgm:cxn modelId="{36945574-156E-4DB1-A063-8E85CB0E0D35}" type="presOf" srcId="{EE2FF8C7-B514-4663-A623-1D6C68793397}" destId="{EDE45FE9-3517-4894-9BEA-412B7F4A88EA}" srcOrd="0" destOrd="0" presId="urn:microsoft.com/office/officeart/2005/8/layout/hierarchy2"/>
    <dgm:cxn modelId="{39D44BB5-59A4-4B9C-ACCD-E8715BE893E4}" srcId="{BEFA0E99-079A-40AD-B736-AFA024C65A7A}" destId="{BAC61F5C-94F9-4DA9-80A4-BD0E033F9283}" srcOrd="4" destOrd="0" parTransId="{25C14602-609F-4E2B-9DDE-E142A8858B80}" sibTransId="{CDDBB5CB-92B2-4731-869F-BBA908F979FE}"/>
    <dgm:cxn modelId="{71DB76FC-2638-4196-A83B-9D0C56A01096}" type="presOf" srcId="{35E3E7F5-CE82-4940-940F-B0BAC69EC1DD}" destId="{6A23BEA7-BF9A-4C74-8F77-36BBC0B80019}" srcOrd="1" destOrd="0" presId="urn:microsoft.com/office/officeart/2005/8/layout/hierarchy2"/>
    <dgm:cxn modelId="{5576A559-8D69-4870-8F80-BB6E315CFF3E}" srcId="{BEFA0E99-079A-40AD-B736-AFA024C65A7A}" destId="{0A434494-091A-4BA2-98A4-CBF94FA03480}" srcOrd="0" destOrd="0" parTransId="{8D9E43C0-DEFC-4CF9-923E-CEBE1353C370}" sibTransId="{A623F73C-D101-45B6-90EC-0D4424060D0D}"/>
    <dgm:cxn modelId="{EB8D1927-6A14-46FC-ADD8-498A9EBCB542}" type="presOf" srcId="{A8E13861-CE15-4870-87CD-97933DBBCAD8}" destId="{CFBAFEC3-8495-470B-AFDC-64D61BFB95D4}" srcOrd="0" destOrd="0" presId="urn:microsoft.com/office/officeart/2005/8/layout/hierarchy2"/>
    <dgm:cxn modelId="{69802F45-40FF-41B1-B596-6F747A147BC9}" type="presOf" srcId="{465B6B85-C5AD-404A-ABCA-2EB4DBB42FE7}" destId="{7DA61DAE-FF00-414F-9817-5F2A54D84E91}" srcOrd="1" destOrd="0" presId="urn:microsoft.com/office/officeart/2005/8/layout/hierarchy2"/>
    <dgm:cxn modelId="{5E1103EA-B6BA-492A-90D6-3793DD2F97EF}" type="presOf" srcId="{0A434494-091A-4BA2-98A4-CBF94FA03480}" destId="{4D5998D6-7899-4CD1-A7BC-ACF9DE3D1F5E}" srcOrd="0" destOrd="0" presId="urn:microsoft.com/office/officeart/2005/8/layout/hierarchy2"/>
    <dgm:cxn modelId="{7F610D88-CB84-4C4F-8164-4E04548A8E58}" type="presOf" srcId="{25C14602-609F-4E2B-9DDE-E142A8858B80}" destId="{83EF8F9F-D388-4592-AE15-C023D52BF49B}" srcOrd="0" destOrd="0" presId="urn:microsoft.com/office/officeart/2005/8/layout/hierarchy2"/>
    <dgm:cxn modelId="{0D6C2B24-8A49-4EF7-A292-730E8C1507CD}" type="presOf" srcId="{D0C0C926-AD1C-44C7-9BDC-EA3F236F438E}" destId="{25CD4F6F-0783-43F9-BC78-EAD6A163CD73}" srcOrd="0" destOrd="0" presId="urn:microsoft.com/office/officeart/2005/8/layout/hierarchy2"/>
    <dgm:cxn modelId="{046210BE-869C-42AA-9DFC-2BE8073E547B}" type="presOf" srcId="{1D99843B-11A9-4F6F-8C74-91EB5FFFF4D0}" destId="{5E1A884D-8758-4B29-BC73-673053AA5FF9}" srcOrd="0" destOrd="0" presId="urn:microsoft.com/office/officeart/2005/8/layout/hierarchy2"/>
    <dgm:cxn modelId="{E92C5741-8EA5-4FBE-9FD3-9F5432B3FA04}" srcId="{BEFA0E99-079A-40AD-B736-AFA024C65A7A}" destId="{1D99843B-11A9-4F6F-8C74-91EB5FFFF4D0}" srcOrd="1" destOrd="0" parTransId="{465B6B85-C5AD-404A-ABCA-2EB4DBB42FE7}" sibTransId="{8A32D012-B091-4931-8FA4-D544627B141F}"/>
    <dgm:cxn modelId="{B743A145-E1A6-4CEB-8ACC-046F1AB94F69}" type="presOf" srcId="{EE2FF8C7-B514-4663-A623-1D6C68793397}" destId="{1E3E9C10-3CE1-4648-BC90-257F7F2966D0}" srcOrd="1" destOrd="0" presId="urn:microsoft.com/office/officeart/2005/8/layout/hierarchy2"/>
    <dgm:cxn modelId="{A58347B1-35B4-4E11-B7D3-40A82CDF431D}" type="presOf" srcId="{8D9E43C0-DEFC-4CF9-923E-CEBE1353C370}" destId="{43F6F4C0-F7D6-461B-8031-16C2C57990B6}" srcOrd="1" destOrd="0" presId="urn:microsoft.com/office/officeart/2005/8/layout/hierarchy2"/>
    <dgm:cxn modelId="{9E5A16BB-0D30-41FC-B778-3D52590EE155}" srcId="{BEFA0E99-079A-40AD-B736-AFA024C65A7A}" destId="{FC884016-4CD9-4E3D-80FB-11790507356C}" srcOrd="5" destOrd="0" parTransId="{D0C0C926-AD1C-44C7-9BDC-EA3F236F438E}" sibTransId="{52681E04-9FEE-41DA-A7E8-C5861FC49A46}"/>
    <dgm:cxn modelId="{F5AF199E-9162-40B0-BC7B-4C857D5371F7}" type="presOf" srcId="{25C14602-609F-4E2B-9DDE-E142A8858B80}" destId="{C43D7F58-EE0D-4BF3-AE5B-78C443C5C87D}" srcOrd="1" destOrd="0" presId="urn:microsoft.com/office/officeart/2005/8/layout/hierarchy2"/>
    <dgm:cxn modelId="{F20D5F98-FEE6-438C-AA76-08BE1B2AB3C4}" type="presOf" srcId="{BAC61F5C-94F9-4DA9-80A4-BD0E033F9283}" destId="{384CB8C7-57EB-4463-BA2E-AFE06A44BF81}" srcOrd="0" destOrd="0" presId="urn:microsoft.com/office/officeart/2005/8/layout/hierarchy2"/>
    <dgm:cxn modelId="{ED4DD668-F788-432A-A622-CF72CF81BCA4}" type="presOf" srcId="{8D9E43C0-DEFC-4CF9-923E-CEBE1353C370}" destId="{80BD052F-7EA0-4E03-91F9-BB2537641662}" srcOrd="0" destOrd="0" presId="urn:microsoft.com/office/officeart/2005/8/layout/hierarchy2"/>
    <dgm:cxn modelId="{17EA347D-9B30-4B93-9213-42896FC2EBBB}" srcId="{BEFA0E99-079A-40AD-B736-AFA024C65A7A}" destId="{8626F90F-5D42-4126-BA18-1D2D4B77C7F4}" srcOrd="2" destOrd="0" parTransId="{EE2FF8C7-B514-4663-A623-1D6C68793397}" sibTransId="{C80A2FDC-E3CF-4DC3-980E-7BC81C8030A0}"/>
    <dgm:cxn modelId="{2DEA3DE2-471F-4404-BDFF-4E615C8C50A3}" type="presParOf" srcId="{C512FA52-47C2-4E39-9684-497AC861A7CD}" destId="{5637552A-A333-4553-8F8F-1AC97F19BC15}" srcOrd="0" destOrd="0" presId="urn:microsoft.com/office/officeart/2005/8/layout/hierarchy2"/>
    <dgm:cxn modelId="{C44C8DBA-61DF-4247-8A76-BFA42701E9AD}" type="presParOf" srcId="{5637552A-A333-4553-8F8F-1AC97F19BC15}" destId="{3595C45F-AC3D-40E3-B18C-475C14D45672}" srcOrd="0" destOrd="0" presId="urn:microsoft.com/office/officeart/2005/8/layout/hierarchy2"/>
    <dgm:cxn modelId="{A98CAD01-8496-4D27-9D6F-CADBB2594933}" type="presParOf" srcId="{5637552A-A333-4553-8F8F-1AC97F19BC15}" destId="{95231B69-95AB-4382-A5C6-CE46AF9CC71E}" srcOrd="1" destOrd="0" presId="urn:microsoft.com/office/officeart/2005/8/layout/hierarchy2"/>
    <dgm:cxn modelId="{2F02D620-C6A2-4AE8-B1D1-40DD03564A56}" type="presParOf" srcId="{95231B69-95AB-4382-A5C6-CE46AF9CC71E}" destId="{80BD052F-7EA0-4E03-91F9-BB2537641662}" srcOrd="0" destOrd="0" presId="urn:microsoft.com/office/officeart/2005/8/layout/hierarchy2"/>
    <dgm:cxn modelId="{7A423CF0-F97B-448C-97E5-304A68C6F9C8}" type="presParOf" srcId="{80BD052F-7EA0-4E03-91F9-BB2537641662}" destId="{43F6F4C0-F7D6-461B-8031-16C2C57990B6}" srcOrd="0" destOrd="0" presId="urn:microsoft.com/office/officeart/2005/8/layout/hierarchy2"/>
    <dgm:cxn modelId="{8F3F39EB-62BE-477E-9C82-2A8BF93D5C17}" type="presParOf" srcId="{95231B69-95AB-4382-A5C6-CE46AF9CC71E}" destId="{A071C433-2CE5-42AF-A1FA-14B094453F79}" srcOrd="1" destOrd="0" presId="urn:microsoft.com/office/officeart/2005/8/layout/hierarchy2"/>
    <dgm:cxn modelId="{AB362D7B-7582-4246-8316-CE9016539187}" type="presParOf" srcId="{A071C433-2CE5-42AF-A1FA-14B094453F79}" destId="{4D5998D6-7899-4CD1-A7BC-ACF9DE3D1F5E}" srcOrd="0" destOrd="0" presId="urn:microsoft.com/office/officeart/2005/8/layout/hierarchy2"/>
    <dgm:cxn modelId="{0E981546-2940-4316-9FE3-2C0BFBDD5FB4}" type="presParOf" srcId="{A071C433-2CE5-42AF-A1FA-14B094453F79}" destId="{D64ABC0D-66B6-480E-B807-EE1763D98B7B}" srcOrd="1" destOrd="0" presId="urn:microsoft.com/office/officeart/2005/8/layout/hierarchy2"/>
    <dgm:cxn modelId="{97C83B16-A527-4AD6-A90B-B93C0291C9B9}" type="presParOf" srcId="{95231B69-95AB-4382-A5C6-CE46AF9CC71E}" destId="{6DBDC3CD-DBA2-4A1A-BD4F-E3DE036CC953}" srcOrd="2" destOrd="0" presId="urn:microsoft.com/office/officeart/2005/8/layout/hierarchy2"/>
    <dgm:cxn modelId="{889A0A6E-361E-4376-8993-594615A20995}" type="presParOf" srcId="{6DBDC3CD-DBA2-4A1A-BD4F-E3DE036CC953}" destId="{7DA61DAE-FF00-414F-9817-5F2A54D84E91}" srcOrd="0" destOrd="0" presId="urn:microsoft.com/office/officeart/2005/8/layout/hierarchy2"/>
    <dgm:cxn modelId="{19FF9C64-BC57-4CC4-9F4B-E0520D4825B9}" type="presParOf" srcId="{95231B69-95AB-4382-A5C6-CE46AF9CC71E}" destId="{80596B5C-D1C3-4089-B63F-A4EA90468E0B}" srcOrd="3" destOrd="0" presId="urn:microsoft.com/office/officeart/2005/8/layout/hierarchy2"/>
    <dgm:cxn modelId="{392C12FD-75BB-4E31-96CA-47DE21ABF08D}" type="presParOf" srcId="{80596B5C-D1C3-4089-B63F-A4EA90468E0B}" destId="{5E1A884D-8758-4B29-BC73-673053AA5FF9}" srcOrd="0" destOrd="0" presId="urn:microsoft.com/office/officeart/2005/8/layout/hierarchy2"/>
    <dgm:cxn modelId="{01D4F386-3FAF-439C-89A8-49BC356A480B}" type="presParOf" srcId="{80596B5C-D1C3-4089-B63F-A4EA90468E0B}" destId="{860722A2-C796-47BB-B614-316C392B2170}" srcOrd="1" destOrd="0" presId="urn:microsoft.com/office/officeart/2005/8/layout/hierarchy2"/>
    <dgm:cxn modelId="{F4299FF0-373F-4301-830A-54CDC0237BA7}" type="presParOf" srcId="{95231B69-95AB-4382-A5C6-CE46AF9CC71E}" destId="{EDE45FE9-3517-4894-9BEA-412B7F4A88EA}" srcOrd="4" destOrd="0" presId="urn:microsoft.com/office/officeart/2005/8/layout/hierarchy2"/>
    <dgm:cxn modelId="{905C150B-A062-4DC9-A3EE-84E99AFDF80B}" type="presParOf" srcId="{EDE45FE9-3517-4894-9BEA-412B7F4A88EA}" destId="{1E3E9C10-3CE1-4648-BC90-257F7F2966D0}" srcOrd="0" destOrd="0" presId="urn:microsoft.com/office/officeart/2005/8/layout/hierarchy2"/>
    <dgm:cxn modelId="{4977AA22-06A2-4882-83A8-1DE5A5B3A626}" type="presParOf" srcId="{95231B69-95AB-4382-A5C6-CE46AF9CC71E}" destId="{C0125A98-86D6-41C8-8DD4-98AA000FAF2B}" srcOrd="5" destOrd="0" presId="urn:microsoft.com/office/officeart/2005/8/layout/hierarchy2"/>
    <dgm:cxn modelId="{51C5DE0D-442E-4757-8790-2CB534A12730}" type="presParOf" srcId="{C0125A98-86D6-41C8-8DD4-98AA000FAF2B}" destId="{3B19F6A6-786C-4017-A440-BC9635C3FD81}" srcOrd="0" destOrd="0" presId="urn:microsoft.com/office/officeart/2005/8/layout/hierarchy2"/>
    <dgm:cxn modelId="{D8345739-804B-4570-9951-87BF230767E9}" type="presParOf" srcId="{C0125A98-86D6-41C8-8DD4-98AA000FAF2B}" destId="{CF52FE5E-B99B-4E8F-BBAB-39015C5E4BE4}" srcOrd="1" destOrd="0" presId="urn:microsoft.com/office/officeart/2005/8/layout/hierarchy2"/>
    <dgm:cxn modelId="{28DDA4FB-4D88-48CA-975E-A45ADD489C7C}" type="presParOf" srcId="{95231B69-95AB-4382-A5C6-CE46AF9CC71E}" destId="{B526136D-E5DA-4D42-BC70-3D52B8D2D1B3}" srcOrd="6" destOrd="0" presId="urn:microsoft.com/office/officeart/2005/8/layout/hierarchy2"/>
    <dgm:cxn modelId="{D6F01EC1-ED3C-4033-814F-A0A392479E58}" type="presParOf" srcId="{B526136D-E5DA-4D42-BC70-3D52B8D2D1B3}" destId="{6A23BEA7-BF9A-4C74-8F77-36BBC0B80019}" srcOrd="0" destOrd="0" presId="urn:microsoft.com/office/officeart/2005/8/layout/hierarchy2"/>
    <dgm:cxn modelId="{47E06813-B55D-4443-BF6F-5326B1E99082}" type="presParOf" srcId="{95231B69-95AB-4382-A5C6-CE46AF9CC71E}" destId="{BD2F93C0-0AE5-49F4-A955-05098BA4927C}" srcOrd="7" destOrd="0" presId="urn:microsoft.com/office/officeart/2005/8/layout/hierarchy2"/>
    <dgm:cxn modelId="{F401F4A8-5971-49E4-98C1-D61DE7152C15}" type="presParOf" srcId="{BD2F93C0-0AE5-49F4-A955-05098BA4927C}" destId="{CFBAFEC3-8495-470B-AFDC-64D61BFB95D4}" srcOrd="0" destOrd="0" presId="urn:microsoft.com/office/officeart/2005/8/layout/hierarchy2"/>
    <dgm:cxn modelId="{090F4DF2-85C9-4B7B-9AF6-31190D9C593E}" type="presParOf" srcId="{BD2F93C0-0AE5-49F4-A955-05098BA4927C}" destId="{D8467AE7-7231-4C72-A763-1A50FE34F220}" srcOrd="1" destOrd="0" presId="urn:microsoft.com/office/officeart/2005/8/layout/hierarchy2"/>
    <dgm:cxn modelId="{1EED1361-E201-4099-B195-36D5283E6C33}" type="presParOf" srcId="{95231B69-95AB-4382-A5C6-CE46AF9CC71E}" destId="{83EF8F9F-D388-4592-AE15-C023D52BF49B}" srcOrd="8" destOrd="0" presId="urn:microsoft.com/office/officeart/2005/8/layout/hierarchy2"/>
    <dgm:cxn modelId="{4AC7BEA3-6B89-41F1-A59A-849E6D6744ED}" type="presParOf" srcId="{83EF8F9F-D388-4592-AE15-C023D52BF49B}" destId="{C43D7F58-EE0D-4BF3-AE5B-78C443C5C87D}" srcOrd="0" destOrd="0" presId="urn:microsoft.com/office/officeart/2005/8/layout/hierarchy2"/>
    <dgm:cxn modelId="{02ECA8B7-CE9B-4C31-AA2F-A86E28EAFDB5}" type="presParOf" srcId="{95231B69-95AB-4382-A5C6-CE46AF9CC71E}" destId="{8EA5DB00-A0FD-433B-AADB-A8AD69868566}" srcOrd="9" destOrd="0" presId="urn:microsoft.com/office/officeart/2005/8/layout/hierarchy2"/>
    <dgm:cxn modelId="{339257DE-C5DF-4AE2-A835-5955EE9353F0}" type="presParOf" srcId="{8EA5DB00-A0FD-433B-AADB-A8AD69868566}" destId="{384CB8C7-57EB-4463-BA2E-AFE06A44BF81}" srcOrd="0" destOrd="0" presId="urn:microsoft.com/office/officeart/2005/8/layout/hierarchy2"/>
    <dgm:cxn modelId="{7598CF5A-090C-4E80-A2EE-26ABCA6C7D53}" type="presParOf" srcId="{8EA5DB00-A0FD-433B-AADB-A8AD69868566}" destId="{7C8582C6-0E9D-4CD5-AE1F-A3B565AA6B3D}" srcOrd="1" destOrd="0" presId="urn:microsoft.com/office/officeart/2005/8/layout/hierarchy2"/>
    <dgm:cxn modelId="{58E6B079-BF96-47EF-9CCF-81811EE57529}" type="presParOf" srcId="{95231B69-95AB-4382-A5C6-CE46AF9CC71E}" destId="{25CD4F6F-0783-43F9-BC78-EAD6A163CD73}" srcOrd="10" destOrd="0" presId="urn:microsoft.com/office/officeart/2005/8/layout/hierarchy2"/>
    <dgm:cxn modelId="{B7C2555D-2690-4073-9814-930686537395}" type="presParOf" srcId="{25CD4F6F-0783-43F9-BC78-EAD6A163CD73}" destId="{76D9ECE6-A834-4EE7-B2F3-20DDB3B6B2D8}" srcOrd="0" destOrd="0" presId="urn:microsoft.com/office/officeart/2005/8/layout/hierarchy2"/>
    <dgm:cxn modelId="{C2F0C5E2-860C-464B-9C0E-112C476BEFD5}" type="presParOf" srcId="{95231B69-95AB-4382-A5C6-CE46AF9CC71E}" destId="{7D4F91F7-A9E0-4CF8-BBB2-13632DDDBFD6}" srcOrd="11" destOrd="0" presId="urn:microsoft.com/office/officeart/2005/8/layout/hierarchy2"/>
    <dgm:cxn modelId="{C0487EEF-CF30-4946-BF56-CDAF410829D8}" type="presParOf" srcId="{7D4F91F7-A9E0-4CF8-BBB2-13632DDDBFD6}" destId="{3715FAB7-B1DF-40A4-A02A-0A4EBEBCBB6B}" srcOrd="0" destOrd="0" presId="urn:microsoft.com/office/officeart/2005/8/layout/hierarchy2"/>
    <dgm:cxn modelId="{26810822-DAA2-4DAD-862C-08A85F76DEE1}" type="presParOf" srcId="{7D4F91F7-A9E0-4CF8-BBB2-13632DDDBFD6}" destId="{7D9FEB07-22F2-44B6-9EF5-63B0D453C2E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7D333A-0746-4564-970D-C78E3BF4DCF4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034301-FECF-4B1E-92A0-55B85EF65B52}">
      <dgm:prSet phldrT="[文本]" custT="1"/>
      <dgm:spPr/>
      <dgm:t>
        <a:bodyPr/>
        <a:lstStyle/>
        <a:p>
          <a:r>
            <a:rPr lang="zh-CN" altLang="en-US" sz="4400" dirty="0" smtClean="0"/>
            <a:t>个人</a:t>
          </a:r>
          <a:r>
            <a:rPr lang="zh-CN" altLang="en-US" sz="4400" b="0" i="0" dirty="0" smtClean="0"/>
            <a:t>博</a:t>
          </a:r>
          <a:r>
            <a:rPr lang="zh-CN" altLang="en-US" sz="4400" dirty="0" smtClean="0"/>
            <a:t>客</a:t>
          </a:r>
          <a:endParaRPr lang="zh-CN" altLang="en-US" sz="4400" dirty="0"/>
        </a:p>
      </dgm:t>
    </dgm:pt>
    <dgm:pt modelId="{83FB2A4F-F687-47E6-B78D-4E00E62AAA86}" type="parTrans" cxnId="{F415E6E3-5885-4A6A-827E-3A317E3334F0}">
      <dgm:prSet/>
      <dgm:spPr/>
      <dgm:t>
        <a:bodyPr/>
        <a:lstStyle/>
        <a:p>
          <a:endParaRPr lang="zh-CN" altLang="en-US"/>
        </a:p>
      </dgm:t>
    </dgm:pt>
    <dgm:pt modelId="{56E991F6-E038-4C22-8877-FEF8BC7A875F}" type="sibTrans" cxnId="{F415E6E3-5885-4A6A-827E-3A317E3334F0}">
      <dgm:prSet/>
      <dgm:spPr/>
      <dgm:t>
        <a:bodyPr/>
        <a:lstStyle/>
        <a:p>
          <a:endParaRPr lang="zh-CN" altLang="en-US"/>
        </a:p>
      </dgm:t>
    </dgm:pt>
    <dgm:pt modelId="{81412DF7-65FC-4C9D-9C1D-7BF6338E0C22}">
      <dgm:prSet phldrT="[文本]" custT="1"/>
      <dgm:spPr/>
      <dgm:t>
        <a:bodyPr/>
        <a:lstStyle/>
        <a:p>
          <a:r>
            <a:rPr lang="zh-CN" altLang="en-US" sz="4400" b="0" i="0" dirty="0" smtClean="0"/>
            <a:t>后台</a:t>
          </a:r>
          <a:endParaRPr lang="zh-CN" altLang="en-US" sz="4400" b="0" i="0" dirty="0"/>
        </a:p>
      </dgm:t>
    </dgm:pt>
    <dgm:pt modelId="{7D2066B9-ABC2-4A71-A498-DB16D98DFCAF}" type="parTrans" cxnId="{378CA347-9B94-4C18-A9C0-D5E0C870E0EE}">
      <dgm:prSet/>
      <dgm:spPr/>
      <dgm:t>
        <a:bodyPr/>
        <a:lstStyle/>
        <a:p>
          <a:endParaRPr lang="zh-CN" altLang="en-US" sz="2800"/>
        </a:p>
      </dgm:t>
    </dgm:pt>
    <dgm:pt modelId="{A3CBDCAC-70B6-4906-8C01-4115BE877E88}" type="sibTrans" cxnId="{378CA347-9B94-4C18-A9C0-D5E0C870E0EE}">
      <dgm:prSet/>
      <dgm:spPr/>
      <dgm:t>
        <a:bodyPr/>
        <a:lstStyle/>
        <a:p>
          <a:endParaRPr lang="zh-CN" altLang="en-US"/>
        </a:p>
      </dgm:t>
    </dgm:pt>
    <dgm:pt modelId="{BA0C07C9-4AB4-4F2C-85FA-B34D85889844}">
      <dgm:prSet phldrT="[文本]" custT="1"/>
      <dgm:spPr/>
      <dgm:t>
        <a:bodyPr/>
        <a:lstStyle/>
        <a:p>
          <a:r>
            <a:rPr lang="en-US" sz="3600" b="0" i="0" dirty="0" err="1" smtClean="0"/>
            <a:t>SpringMVC</a:t>
          </a:r>
          <a:endParaRPr lang="zh-CN" altLang="en-US" sz="3600" dirty="0"/>
        </a:p>
      </dgm:t>
    </dgm:pt>
    <dgm:pt modelId="{DE099E85-1F27-442B-A54E-D0E3B7F4D769}" type="parTrans" cxnId="{904C7044-BCDA-4206-9FE4-D8A2CAB04738}">
      <dgm:prSet/>
      <dgm:spPr/>
      <dgm:t>
        <a:bodyPr/>
        <a:lstStyle/>
        <a:p>
          <a:endParaRPr lang="zh-CN" altLang="en-US" sz="2800"/>
        </a:p>
      </dgm:t>
    </dgm:pt>
    <dgm:pt modelId="{E105EA00-658F-4263-9D60-6D372489FD52}" type="sibTrans" cxnId="{904C7044-BCDA-4206-9FE4-D8A2CAB04738}">
      <dgm:prSet/>
      <dgm:spPr/>
      <dgm:t>
        <a:bodyPr/>
        <a:lstStyle/>
        <a:p>
          <a:endParaRPr lang="zh-CN" altLang="en-US"/>
        </a:p>
      </dgm:t>
    </dgm:pt>
    <dgm:pt modelId="{AB797FD3-E017-4F77-801E-604E4DDBFE55}">
      <dgm:prSet phldrT="[文本]" custT="1"/>
      <dgm:spPr/>
      <dgm:t>
        <a:bodyPr/>
        <a:lstStyle/>
        <a:p>
          <a:r>
            <a:rPr lang="en-US" sz="3600" b="0" i="0" dirty="0" smtClean="0"/>
            <a:t>Spring</a:t>
          </a:r>
          <a:endParaRPr lang="zh-CN" altLang="en-US" sz="3600" b="0" i="0" dirty="0"/>
        </a:p>
      </dgm:t>
    </dgm:pt>
    <dgm:pt modelId="{66034A7B-4897-4EDD-84C8-CA9269103047}" type="parTrans" cxnId="{3A05A058-942D-4B9A-A2E1-DBC80A69494D}">
      <dgm:prSet/>
      <dgm:spPr/>
      <dgm:t>
        <a:bodyPr/>
        <a:lstStyle/>
        <a:p>
          <a:endParaRPr lang="zh-CN" altLang="en-US" sz="2800"/>
        </a:p>
      </dgm:t>
    </dgm:pt>
    <dgm:pt modelId="{231014F0-6389-40B4-94F6-212BA7541DDB}" type="sibTrans" cxnId="{3A05A058-942D-4B9A-A2E1-DBC80A69494D}">
      <dgm:prSet/>
      <dgm:spPr/>
      <dgm:t>
        <a:bodyPr/>
        <a:lstStyle/>
        <a:p>
          <a:endParaRPr lang="zh-CN" altLang="en-US"/>
        </a:p>
      </dgm:t>
    </dgm:pt>
    <dgm:pt modelId="{3EC1DFFF-C8C3-4650-8E1A-1C22E6334E1E}">
      <dgm:prSet phldrT="[文本]" custT="1"/>
      <dgm:spPr/>
      <dgm:t>
        <a:bodyPr/>
        <a:lstStyle/>
        <a:p>
          <a:r>
            <a:rPr lang="zh-CN" altLang="en-US" sz="4400" b="0" i="0" dirty="0" smtClean="0"/>
            <a:t>前端</a:t>
          </a:r>
          <a:endParaRPr lang="zh-CN" altLang="en-US" sz="4400" b="0" i="0" dirty="0"/>
        </a:p>
      </dgm:t>
    </dgm:pt>
    <dgm:pt modelId="{5E9F39DA-7B8A-487F-BFF6-DA7C3DFD2A7A}" type="parTrans" cxnId="{12F33D3F-AFC0-4EFA-B9D7-D3F05741B14C}">
      <dgm:prSet/>
      <dgm:spPr/>
      <dgm:t>
        <a:bodyPr/>
        <a:lstStyle/>
        <a:p>
          <a:endParaRPr lang="zh-CN" altLang="en-US" sz="2800"/>
        </a:p>
      </dgm:t>
    </dgm:pt>
    <dgm:pt modelId="{7C4AFACE-88FF-495D-B7DF-9A32A898849B}" type="sibTrans" cxnId="{12F33D3F-AFC0-4EFA-B9D7-D3F05741B14C}">
      <dgm:prSet/>
      <dgm:spPr/>
      <dgm:t>
        <a:bodyPr/>
        <a:lstStyle/>
        <a:p>
          <a:endParaRPr lang="zh-CN" altLang="en-US"/>
        </a:p>
      </dgm:t>
    </dgm:pt>
    <dgm:pt modelId="{4CE090EF-1A45-491B-8ADB-57EB770B5387}">
      <dgm:prSet phldrT="[文本]" custT="1"/>
      <dgm:spPr/>
      <dgm:t>
        <a:bodyPr/>
        <a:lstStyle/>
        <a:p>
          <a:r>
            <a:rPr lang="en-US" sz="3600" b="0" i="0" dirty="0" err="1" smtClean="0"/>
            <a:t>Angularjs</a:t>
          </a:r>
          <a:endParaRPr lang="zh-CN" altLang="en-US" sz="3600" b="0" i="0" dirty="0"/>
        </a:p>
      </dgm:t>
    </dgm:pt>
    <dgm:pt modelId="{6A7F6307-D053-4076-A79A-51D34F8A730C}" type="parTrans" cxnId="{F07705AD-365B-48C4-9EC6-DDDF2FC8C9E5}">
      <dgm:prSet/>
      <dgm:spPr/>
      <dgm:t>
        <a:bodyPr/>
        <a:lstStyle/>
        <a:p>
          <a:endParaRPr lang="zh-CN" altLang="en-US" sz="2800"/>
        </a:p>
      </dgm:t>
    </dgm:pt>
    <dgm:pt modelId="{EC54CEBD-1AE3-438C-B5EB-E4E11C380F5D}" type="sibTrans" cxnId="{F07705AD-365B-48C4-9EC6-DDDF2FC8C9E5}">
      <dgm:prSet/>
      <dgm:spPr/>
      <dgm:t>
        <a:bodyPr/>
        <a:lstStyle/>
        <a:p>
          <a:endParaRPr lang="zh-CN" altLang="en-US"/>
        </a:p>
      </dgm:t>
    </dgm:pt>
    <dgm:pt modelId="{95B15F2F-0B16-48D9-959E-26CA42DA7BFD}">
      <dgm:prSet phldrT="[文本]" custT="1"/>
      <dgm:spPr/>
      <dgm:t>
        <a:bodyPr/>
        <a:lstStyle/>
        <a:p>
          <a:r>
            <a:rPr lang="en-US" sz="3600" b="0" i="0" dirty="0" err="1" smtClean="0"/>
            <a:t>Mybatis</a:t>
          </a:r>
          <a:endParaRPr lang="zh-CN" altLang="en-US" sz="3600" b="0" i="0" dirty="0"/>
        </a:p>
      </dgm:t>
    </dgm:pt>
    <dgm:pt modelId="{62761CBB-99BD-45F5-AEA1-5748C3DB454B}" type="parTrans" cxnId="{FB5A2882-624D-4ECB-A968-684F0CF19BA6}">
      <dgm:prSet/>
      <dgm:spPr/>
      <dgm:t>
        <a:bodyPr/>
        <a:lstStyle/>
        <a:p>
          <a:endParaRPr lang="zh-CN" altLang="en-US" sz="2800"/>
        </a:p>
      </dgm:t>
    </dgm:pt>
    <dgm:pt modelId="{EE77D16A-C7FD-414A-8AC0-E7C03F0609CE}" type="sibTrans" cxnId="{FB5A2882-624D-4ECB-A968-684F0CF19BA6}">
      <dgm:prSet/>
      <dgm:spPr/>
      <dgm:t>
        <a:bodyPr/>
        <a:lstStyle/>
        <a:p>
          <a:endParaRPr lang="zh-CN" altLang="en-US"/>
        </a:p>
      </dgm:t>
    </dgm:pt>
    <dgm:pt modelId="{57CAEBA9-48A8-4854-BBCE-840E80837A7D}">
      <dgm:prSet phldrT="[文本]" custT="1"/>
      <dgm:spPr/>
      <dgm:t>
        <a:bodyPr/>
        <a:lstStyle/>
        <a:p>
          <a:r>
            <a:rPr lang="en-US" sz="3600" b="0" i="0" dirty="0" err="1" smtClean="0"/>
            <a:t>Mysql</a:t>
          </a:r>
          <a:endParaRPr lang="zh-CN" altLang="en-US" sz="3600" b="0" i="0" dirty="0"/>
        </a:p>
      </dgm:t>
    </dgm:pt>
    <dgm:pt modelId="{124821B0-F368-4758-A6A7-3F7AC0AFADA5}" type="parTrans" cxnId="{39F3D6DC-8752-4FE6-815A-B4015DEA6A0F}">
      <dgm:prSet/>
      <dgm:spPr/>
      <dgm:t>
        <a:bodyPr/>
        <a:lstStyle/>
        <a:p>
          <a:endParaRPr lang="zh-CN" altLang="en-US" sz="2800"/>
        </a:p>
      </dgm:t>
    </dgm:pt>
    <dgm:pt modelId="{00758CF9-28CF-4AF6-B4C1-9ED3AFA076C3}" type="sibTrans" cxnId="{39F3D6DC-8752-4FE6-815A-B4015DEA6A0F}">
      <dgm:prSet/>
      <dgm:spPr/>
      <dgm:t>
        <a:bodyPr/>
        <a:lstStyle/>
        <a:p>
          <a:endParaRPr lang="zh-CN" altLang="en-US"/>
        </a:p>
      </dgm:t>
    </dgm:pt>
    <dgm:pt modelId="{A1F1C180-A552-4133-82F5-62E2F2FEA962}">
      <dgm:prSet phldrT="[文本]" custT="1"/>
      <dgm:spPr/>
      <dgm:t>
        <a:bodyPr/>
        <a:lstStyle/>
        <a:p>
          <a:r>
            <a:rPr lang="en-US" sz="3600" b="0" i="0" dirty="0" smtClean="0"/>
            <a:t>Bootstrap</a:t>
          </a:r>
          <a:endParaRPr lang="zh-CN" altLang="en-US" sz="3600" b="0" i="0" dirty="0"/>
        </a:p>
      </dgm:t>
    </dgm:pt>
    <dgm:pt modelId="{0EA58A2B-ABBF-4E19-AD82-0F8F103D48DB}" type="parTrans" cxnId="{A5A6536C-9365-45E5-A37B-3BC3F4838A22}">
      <dgm:prSet/>
      <dgm:spPr/>
      <dgm:t>
        <a:bodyPr/>
        <a:lstStyle/>
        <a:p>
          <a:endParaRPr lang="zh-CN" altLang="en-US" sz="2800"/>
        </a:p>
      </dgm:t>
    </dgm:pt>
    <dgm:pt modelId="{E5249821-93D3-4D10-A4D7-6DB99C9797CE}" type="sibTrans" cxnId="{A5A6536C-9365-45E5-A37B-3BC3F4838A22}">
      <dgm:prSet/>
      <dgm:spPr/>
      <dgm:t>
        <a:bodyPr/>
        <a:lstStyle/>
        <a:p>
          <a:endParaRPr lang="zh-CN" altLang="en-US"/>
        </a:p>
      </dgm:t>
    </dgm:pt>
    <dgm:pt modelId="{C532F728-D61F-4EC9-A64B-276867055D51}">
      <dgm:prSet phldrT="[文本]" custT="1"/>
      <dgm:spPr/>
      <dgm:t>
        <a:bodyPr/>
        <a:lstStyle/>
        <a:p>
          <a:r>
            <a:rPr lang="en-US" sz="3600" b="0" i="0" dirty="0" smtClean="0"/>
            <a:t>restful</a:t>
          </a:r>
          <a:r>
            <a:rPr lang="zh-CN" altLang="en-US" sz="3600" b="0" i="0" dirty="0" smtClean="0"/>
            <a:t>风格</a:t>
          </a:r>
          <a:endParaRPr lang="en-US" altLang="zh-CN" sz="3600" b="0" i="0" dirty="0" smtClean="0"/>
        </a:p>
        <a:p>
          <a:r>
            <a:rPr lang="en-US" sz="3600" b="0" i="0" dirty="0" err="1" smtClean="0"/>
            <a:t>json</a:t>
          </a:r>
          <a:r>
            <a:rPr lang="zh-CN" altLang="en-US" sz="3600" b="0" i="0" dirty="0" smtClean="0"/>
            <a:t>数据交互</a:t>
          </a:r>
          <a:endParaRPr lang="zh-CN" altLang="en-US" sz="3600" b="0" i="0" dirty="0"/>
        </a:p>
      </dgm:t>
    </dgm:pt>
    <dgm:pt modelId="{118CED88-DFD6-46E0-93CC-21B1DDE7BD7D}" type="parTrans" cxnId="{5A19D2D4-6090-4C47-B859-EF3C348D2AC3}">
      <dgm:prSet/>
      <dgm:spPr/>
      <dgm:t>
        <a:bodyPr/>
        <a:lstStyle/>
        <a:p>
          <a:endParaRPr lang="zh-CN" altLang="en-US" sz="2800"/>
        </a:p>
      </dgm:t>
    </dgm:pt>
    <dgm:pt modelId="{5E7C0617-AF1E-4492-B1C9-C6A850082AD8}" type="sibTrans" cxnId="{5A19D2D4-6090-4C47-B859-EF3C348D2AC3}">
      <dgm:prSet/>
      <dgm:spPr/>
      <dgm:t>
        <a:bodyPr/>
        <a:lstStyle/>
        <a:p>
          <a:endParaRPr lang="zh-CN" altLang="en-US"/>
        </a:p>
      </dgm:t>
    </dgm:pt>
    <dgm:pt modelId="{3985C453-1E08-40D3-845A-8C010D67CF22}">
      <dgm:prSet phldrT="[文本]" custT="1"/>
      <dgm:spPr/>
      <dgm:t>
        <a:bodyPr/>
        <a:lstStyle/>
        <a:p>
          <a:r>
            <a:rPr lang="en-US" altLang="zh-CN" sz="3600" dirty="0" err="1" smtClean="0">
              <a:latin typeface="FZLanTingHei-B-GBK"/>
              <a:ea typeface="FZLanTingHei-B-GBK"/>
              <a:cs typeface="FZLanTingHei-B-GBK"/>
              <a:sym typeface="FZLanTingHei-B-GBK"/>
            </a:rPr>
            <a:t>Prerender</a:t>
          </a:r>
          <a:endParaRPr lang="zh-CN" altLang="en-US" sz="3600" b="0" i="0" dirty="0"/>
        </a:p>
      </dgm:t>
    </dgm:pt>
    <dgm:pt modelId="{E3F162BE-8C22-4D5A-BD6D-58F0E61F59CD}" type="parTrans" cxnId="{DEDB0AFB-259F-4DE3-BAB6-6479B679D355}">
      <dgm:prSet/>
      <dgm:spPr/>
      <dgm:t>
        <a:bodyPr/>
        <a:lstStyle/>
        <a:p>
          <a:endParaRPr lang="zh-CN" altLang="en-US"/>
        </a:p>
      </dgm:t>
    </dgm:pt>
    <dgm:pt modelId="{F50A4011-91CA-4961-9F27-E83330E494BB}" type="sibTrans" cxnId="{DEDB0AFB-259F-4DE3-BAB6-6479B679D355}">
      <dgm:prSet/>
      <dgm:spPr/>
      <dgm:t>
        <a:bodyPr/>
        <a:lstStyle/>
        <a:p>
          <a:endParaRPr lang="zh-CN" altLang="en-US"/>
        </a:p>
      </dgm:t>
    </dgm:pt>
    <dgm:pt modelId="{75407279-6A40-4568-9F8F-42AD9475E22E}" type="pres">
      <dgm:prSet presAssocID="{F87D333A-0746-4564-970D-C78E3BF4DC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0736147-BAFA-4E37-BE71-7D175FAFC493}" type="pres">
      <dgm:prSet presAssocID="{93034301-FECF-4B1E-92A0-55B85EF65B52}" presName="hierRoot1" presStyleCnt="0">
        <dgm:presLayoutVars>
          <dgm:hierBranch val="init"/>
        </dgm:presLayoutVars>
      </dgm:prSet>
      <dgm:spPr/>
    </dgm:pt>
    <dgm:pt modelId="{E2A687FB-3B06-484D-8825-FAA051E74CE8}" type="pres">
      <dgm:prSet presAssocID="{93034301-FECF-4B1E-92A0-55B85EF65B52}" presName="rootComposite1" presStyleCnt="0"/>
      <dgm:spPr/>
    </dgm:pt>
    <dgm:pt modelId="{B0DDFDE1-0131-482E-B41F-CC43DFF244A3}" type="pres">
      <dgm:prSet presAssocID="{93034301-FECF-4B1E-92A0-55B85EF65B52}" presName="rootText1" presStyleLbl="node0" presStyleIdx="0" presStyleCnt="1" custScaleX="106497" custScaleY="109680" custLinFactNeighborX="-44044" custLinFactNeighborY="19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D75CD0-138C-4F83-83DB-81D46C9606F6}" type="pres">
      <dgm:prSet presAssocID="{93034301-FECF-4B1E-92A0-55B85EF65B52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0EB2AFC9-FC63-4343-AD32-445F62E729DE}" type="pres">
      <dgm:prSet presAssocID="{93034301-FECF-4B1E-92A0-55B85EF65B52}" presName="hierChild2" presStyleCnt="0"/>
      <dgm:spPr/>
    </dgm:pt>
    <dgm:pt modelId="{8B5715B3-733C-4143-A443-22C95D746582}" type="pres">
      <dgm:prSet presAssocID="{7D2066B9-ABC2-4A71-A498-DB16D98DFCAF}" presName="Name64" presStyleLbl="parChTrans1D2" presStyleIdx="0" presStyleCnt="2"/>
      <dgm:spPr/>
      <dgm:t>
        <a:bodyPr/>
        <a:lstStyle/>
        <a:p>
          <a:endParaRPr lang="zh-CN" altLang="en-US"/>
        </a:p>
      </dgm:t>
    </dgm:pt>
    <dgm:pt modelId="{CF2C42AA-80F8-4704-BB30-B66EBC0496D0}" type="pres">
      <dgm:prSet presAssocID="{81412DF7-65FC-4C9D-9C1D-7BF6338E0C22}" presName="hierRoot2" presStyleCnt="0">
        <dgm:presLayoutVars>
          <dgm:hierBranch val="init"/>
        </dgm:presLayoutVars>
      </dgm:prSet>
      <dgm:spPr/>
    </dgm:pt>
    <dgm:pt modelId="{F390C767-C66A-4855-B359-F7080D4B5543}" type="pres">
      <dgm:prSet presAssocID="{81412DF7-65FC-4C9D-9C1D-7BF6338E0C22}" presName="rootComposite" presStyleCnt="0"/>
      <dgm:spPr/>
    </dgm:pt>
    <dgm:pt modelId="{4D1524B9-57FE-4DC9-AC17-86415FD60A22}" type="pres">
      <dgm:prSet presAssocID="{81412DF7-65FC-4C9D-9C1D-7BF6338E0C22}" presName="rootText" presStyleLbl="node2" presStyleIdx="0" presStyleCnt="2" custLinFactNeighborX="-26489" custLinFactNeighborY="451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F335D9-F0A6-4085-93D2-3D5B0DF66C05}" type="pres">
      <dgm:prSet presAssocID="{81412DF7-65FC-4C9D-9C1D-7BF6338E0C22}" presName="rootConnector" presStyleLbl="node2" presStyleIdx="0" presStyleCnt="2"/>
      <dgm:spPr/>
      <dgm:t>
        <a:bodyPr/>
        <a:lstStyle/>
        <a:p>
          <a:endParaRPr lang="zh-CN" altLang="en-US"/>
        </a:p>
      </dgm:t>
    </dgm:pt>
    <dgm:pt modelId="{CE8F917F-C978-493D-A0D7-0B4455157354}" type="pres">
      <dgm:prSet presAssocID="{81412DF7-65FC-4C9D-9C1D-7BF6338E0C22}" presName="hierChild4" presStyleCnt="0"/>
      <dgm:spPr/>
    </dgm:pt>
    <dgm:pt modelId="{532964BC-11B9-4430-A864-3B7882128A10}" type="pres">
      <dgm:prSet presAssocID="{DE099E85-1F27-442B-A54E-D0E3B7F4D769}" presName="Name64" presStyleLbl="parChTrans1D3" presStyleIdx="0" presStyleCnt="8"/>
      <dgm:spPr/>
      <dgm:t>
        <a:bodyPr/>
        <a:lstStyle/>
        <a:p>
          <a:endParaRPr lang="zh-CN" altLang="en-US"/>
        </a:p>
      </dgm:t>
    </dgm:pt>
    <dgm:pt modelId="{24A78089-90AE-40B9-B403-D971A639B81B}" type="pres">
      <dgm:prSet presAssocID="{BA0C07C9-4AB4-4F2C-85FA-B34D85889844}" presName="hierRoot2" presStyleCnt="0">
        <dgm:presLayoutVars>
          <dgm:hierBranch val="init"/>
        </dgm:presLayoutVars>
      </dgm:prSet>
      <dgm:spPr/>
    </dgm:pt>
    <dgm:pt modelId="{A80F10B9-423E-4F8A-B4E9-7756DA69694A}" type="pres">
      <dgm:prSet presAssocID="{BA0C07C9-4AB4-4F2C-85FA-B34D85889844}" presName="rootComposite" presStyleCnt="0"/>
      <dgm:spPr/>
    </dgm:pt>
    <dgm:pt modelId="{3AC732A3-43FC-4D70-BB5D-2375999E69EC}" type="pres">
      <dgm:prSet presAssocID="{BA0C07C9-4AB4-4F2C-85FA-B34D85889844}" presName="rootText" presStyleLbl="node3" presStyleIdx="0" presStyleCnt="8" custScaleX="1158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149017-FE23-4EED-92C6-3C448F186C79}" type="pres">
      <dgm:prSet presAssocID="{BA0C07C9-4AB4-4F2C-85FA-B34D85889844}" presName="rootConnector" presStyleLbl="node3" presStyleIdx="0" presStyleCnt="8"/>
      <dgm:spPr/>
      <dgm:t>
        <a:bodyPr/>
        <a:lstStyle/>
        <a:p>
          <a:endParaRPr lang="zh-CN" altLang="en-US"/>
        </a:p>
      </dgm:t>
    </dgm:pt>
    <dgm:pt modelId="{CFC10322-914D-4B96-BF3C-23F1F6AF2722}" type="pres">
      <dgm:prSet presAssocID="{BA0C07C9-4AB4-4F2C-85FA-B34D85889844}" presName="hierChild4" presStyleCnt="0"/>
      <dgm:spPr/>
    </dgm:pt>
    <dgm:pt modelId="{50C3C254-321C-4DBB-AB78-0BC40766D2CB}" type="pres">
      <dgm:prSet presAssocID="{BA0C07C9-4AB4-4F2C-85FA-B34D85889844}" presName="hierChild5" presStyleCnt="0"/>
      <dgm:spPr/>
    </dgm:pt>
    <dgm:pt modelId="{B8103775-421C-46CD-8783-4379A6087BEF}" type="pres">
      <dgm:prSet presAssocID="{66034A7B-4897-4EDD-84C8-CA9269103047}" presName="Name64" presStyleLbl="parChTrans1D3" presStyleIdx="1" presStyleCnt="8"/>
      <dgm:spPr/>
      <dgm:t>
        <a:bodyPr/>
        <a:lstStyle/>
        <a:p>
          <a:endParaRPr lang="zh-CN" altLang="en-US"/>
        </a:p>
      </dgm:t>
    </dgm:pt>
    <dgm:pt modelId="{A5025F26-A131-4936-A166-2A515F808FE3}" type="pres">
      <dgm:prSet presAssocID="{AB797FD3-E017-4F77-801E-604E4DDBFE55}" presName="hierRoot2" presStyleCnt="0">
        <dgm:presLayoutVars>
          <dgm:hierBranch val="init"/>
        </dgm:presLayoutVars>
      </dgm:prSet>
      <dgm:spPr/>
    </dgm:pt>
    <dgm:pt modelId="{5F11DDAF-A410-43C0-9807-1F905AE66157}" type="pres">
      <dgm:prSet presAssocID="{AB797FD3-E017-4F77-801E-604E4DDBFE55}" presName="rootComposite" presStyleCnt="0"/>
      <dgm:spPr/>
    </dgm:pt>
    <dgm:pt modelId="{8787C457-4FAE-40C5-939F-A06197167610}" type="pres">
      <dgm:prSet presAssocID="{AB797FD3-E017-4F77-801E-604E4DDBFE55}" presName="rootText" presStyleLbl="node3" presStyleIdx="1" presStyleCnt="8" custScaleX="1158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7D0C9C-7D72-4DC6-842E-912323A3A5A2}" type="pres">
      <dgm:prSet presAssocID="{AB797FD3-E017-4F77-801E-604E4DDBFE55}" presName="rootConnector" presStyleLbl="node3" presStyleIdx="1" presStyleCnt="8"/>
      <dgm:spPr/>
      <dgm:t>
        <a:bodyPr/>
        <a:lstStyle/>
        <a:p>
          <a:endParaRPr lang="zh-CN" altLang="en-US"/>
        </a:p>
      </dgm:t>
    </dgm:pt>
    <dgm:pt modelId="{0F8960EE-849D-41FF-89F0-41028FE0066C}" type="pres">
      <dgm:prSet presAssocID="{AB797FD3-E017-4F77-801E-604E4DDBFE55}" presName="hierChild4" presStyleCnt="0"/>
      <dgm:spPr/>
    </dgm:pt>
    <dgm:pt modelId="{073FB754-CE49-43C5-91C7-D72A50C16487}" type="pres">
      <dgm:prSet presAssocID="{AB797FD3-E017-4F77-801E-604E4DDBFE55}" presName="hierChild5" presStyleCnt="0"/>
      <dgm:spPr/>
    </dgm:pt>
    <dgm:pt modelId="{37D615D6-B9E7-4B79-9F7D-92EECF3013AB}" type="pres">
      <dgm:prSet presAssocID="{62761CBB-99BD-45F5-AEA1-5748C3DB454B}" presName="Name64" presStyleLbl="parChTrans1D3" presStyleIdx="2" presStyleCnt="8"/>
      <dgm:spPr/>
      <dgm:t>
        <a:bodyPr/>
        <a:lstStyle/>
        <a:p>
          <a:endParaRPr lang="zh-CN" altLang="en-US"/>
        </a:p>
      </dgm:t>
    </dgm:pt>
    <dgm:pt modelId="{95B8DBF9-8726-433F-878E-AA75CE1E0A68}" type="pres">
      <dgm:prSet presAssocID="{95B15F2F-0B16-48D9-959E-26CA42DA7BFD}" presName="hierRoot2" presStyleCnt="0">
        <dgm:presLayoutVars>
          <dgm:hierBranch val="init"/>
        </dgm:presLayoutVars>
      </dgm:prSet>
      <dgm:spPr/>
    </dgm:pt>
    <dgm:pt modelId="{90A11B87-CA34-489C-86F7-504607514A52}" type="pres">
      <dgm:prSet presAssocID="{95B15F2F-0B16-48D9-959E-26CA42DA7BFD}" presName="rootComposite" presStyleCnt="0"/>
      <dgm:spPr/>
    </dgm:pt>
    <dgm:pt modelId="{7C5DCD55-FABA-4D62-B6B6-FCAC33C63E18}" type="pres">
      <dgm:prSet presAssocID="{95B15F2F-0B16-48D9-959E-26CA42DA7BFD}" presName="rootText" presStyleLbl="node3" presStyleIdx="2" presStyleCnt="8" custScaleX="1158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9B59E9-5015-4B01-8B09-3852E245EC96}" type="pres">
      <dgm:prSet presAssocID="{95B15F2F-0B16-48D9-959E-26CA42DA7BFD}" presName="rootConnector" presStyleLbl="node3" presStyleIdx="2" presStyleCnt="8"/>
      <dgm:spPr/>
      <dgm:t>
        <a:bodyPr/>
        <a:lstStyle/>
        <a:p>
          <a:endParaRPr lang="zh-CN" altLang="en-US"/>
        </a:p>
      </dgm:t>
    </dgm:pt>
    <dgm:pt modelId="{37498705-9348-46D2-9F13-8C655C74EDC1}" type="pres">
      <dgm:prSet presAssocID="{95B15F2F-0B16-48D9-959E-26CA42DA7BFD}" presName="hierChild4" presStyleCnt="0"/>
      <dgm:spPr/>
    </dgm:pt>
    <dgm:pt modelId="{830E8E41-C8E2-4875-9719-61B5A5E001A3}" type="pres">
      <dgm:prSet presAssocID="{95B15F2F-0B16-48D9-959E-26CA42DA7BFD}" presName="hierChild5" presStyleCnt="0"/>
      <dgm:spPr/>
    </dgm:pt>
    <dgm:pt modelId="{617BD235-271A-46EF-8F3E-B6911205DEC2}" type="pres">
      <dgm:prSet presAssocID="{124821B0-F368-4758-A6A7-3F7AC0AFADA5}" presName="Name64" presStyleLbl="parChTrans1D3" presStyleIdx="3" presStyleCnt="8"/>
      <dgm:spPr/>
      <dgm:t>
        <a:bodyPr/>
        <a:lstStyle/>
        <a:p>
          <a:endParaRPr lang="zh-CN" altLang="en-US"/>
        </a:p>
      </dgm:t>
    </dgm:pt>
    <dgm:pt modelId="{D3538667-8EE4-4155-B9D5-81838EB06D26}" type="pres">
      <dgm:prSet presAssocID="{57CAEBA9-48A8-4854-BBCE-840E80837A7D}" presName="hierRoot2" presStyleCnt="0">
        <dgm:presLayoutVars>
          <dgm:hierBranch val="init"/>
        </dgm:presLayoutVars>
      </dgm:prSet>
      <dgm:spPr/>
    </dgm:pt>
    <dgm:pt modelId="{5C14C960-3D1C-45D3-92FE-46A2AFE3A1C2}" type="pres">
      <dgm:prSet presAssocID="{57CAEBA9-48A8-4854-BBCE-840E80837A7D}" presName="rootComposite" presStyleCnt="0"/>
      <dgm:spPr/>
    </dgm:pt>
    <dgm:pt modelId="{8F1C92CC-ED01-4D23-9B2E-C5F12A3DC65E}" type="pres">
      <dgm:prSet presAssocID="{57CAEBA9-48A8-4854-BBCE-840E80837A7D}" presName="rootText" presStyleLbl="node3" presStyleIdx="3" presStyleCnt="8" custScaleX="1158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F968BA-73ED-4989-878E-272243009317}" type="pres">
      <dgm:prSet presAssocID="{57CAEBA9-48A8-4854-BBCE-840E80837A7D}" presName="rootConnector" presStyleLbl="node3" presStyleIdx="3" presStyleCnt="8"/>
      <dgm:spPr/>
      <dgm:t>
        <a:bodyPr/>
        <a:lstStyle/>
        <a:p>
          <a:endParaRPr lang="zh-CN" altLang="en-US"/>
        </a:p>
      </dgm:t>
    </dgm:pt>
    <dgm:pt modelId="{187E39A7-FAC4-4C07-95B2-717EF16AD350}" type="pres">
      <dgm:prSet presAssocID="{57CAEBA9-48A8-4854-BBCE-840E80837A7D}" presName="hierChild4" presStyleCnt="0"/>
      <dgm:spPr/>
    </dgm:pt>
    <dgm:pt modelId="{0D89A57E-1588-4BD9-80EE-57A953143A32}" type="pres">
      <dgm:prSet presAssocID="{57CAEBA9-48A8-4854-BBCE-840E80837A7D}" presName="hierChild5" presStyleCnt="0"/>
      <dgm:spPr/>
    </dgm:pt>
    <dgm:pt modelId="{F8C2B5D5-E86F-4CBF-8F69-674F22FBAF67}" type="pres">
      <dgm:prSet presAssocID="{E3F162BE-8C22-4D5A-BD6D-58F0E61F59CD}" presName="Name64" presStyleLbl="parChTrans1D3" presStyleIdx="4" presStyleCnt="8"/>
      <dgm:spPr/>
      <dgm:t>
        <a:bodyPr/>
        <a:lstStyle/>
        <a:p>
          <a:endParaRPr lang="zh-CN" altLang="en-US"/>
        </a:p>
      </dgm:t>
    </dgm:pt>
    <dgm:pt modelId="{65BCCF03-E16C-4BA7-9232-157F91A9DAFC}" type="pres">
      <dgm:prSet presAssocID="{3985C453-1E08-40D3-845A-8C010D67CF22}" presName="hierRoot2" presStyleCnt="0">
        <dgm:presLayoutVars>
          <dgm:hierBranch val="init"/>
        </dgm:presLayoutVars>
      </dgm:prSet>
      <dgm:spPr/>
    </dgm:pt>
    <dgm:pt modelId="{937DFC0E-E2F8-4ABD-A345-D949290FC106}" type="pres">
      <dgm:prSet presAssocID="{3985C453-1E08-40D3-845A-8C010D67CF22}" presName="rootComposite" presStyleCnt="0"/>
      <dgm:spPr/>
    </dgm:pt>
    <dgm:pt modelId="{5D145810-FE03-49D7-979A-17BBFAE76311}" type="pres">
      <dgm:prSet presAssocID="{3985C453-1E08-40D3-845A-8C010D67CF22}" presName="rootText" presStyleLbl="node3" presStyleIdx="4" presStyleCnt="8" custScaleX="117123" custLinFactNeighborX="-620" custLinFactNeighborY="677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238DEC-22B5-4903-AB42-A5D72A505CE7}" type="pres">
      <dgm:prSet presAssocID="{3985C453-1E08-40D3-845A-8C010D67CF22}" presName="rootConnector" presStyleLbl="node3" presStyleIdx="4" presStyleCnt="8"/>
      <dgm:spPr/>
      <dgm:t>
        <a:bodyPr/>
        <a:lstStyle/>
        <a:p>
          <a:endParaRPr lang="zh-CN" altLang="en-US"/>
        </a:p>
      </dgm:t>
    </dgm:pt>
    <dgm:pt modelId="{747DA101-8445-4F39-A1B8-C3FBDC0E0C56}" type="pres">
      <dgm:prSet presAssocID="{3985C453-1E08-40D3-845A-8C010D67CF22}" presName="hierChild4" presStyleCnt="0"/>
      <dgm:spPr/>
    </dgm:pt>
    <dgm:pt modelId="{D89FD228-6C6F-403B-A666-3E61F02C6497}" type="pres">
      <dgm:prSet presAssocID="{3985C453-1E08-40D3-845A-8C010D67CF22}" presName="hierChild5" presStyleCnt="0"/>
      <dgm:spPr/>
    </dgm:pt>
    <dgm:pt modelId="{7FDE2393-A5A0-4792-9E08-5991FDC2EEFD}" type="pres">
      <dgm:prSet presAssocID="{81412DF7-65FC-4C9D-9C1D-7BF6338E0C22}" presName="hierChild5" presStyleCnt="0"/>
      <dgm:spPr/>
    </dgm:pt>
    <dgm:pt modelId="{0BFD669E-35DF-42CF-A4DB-AF2155A24D45}" type="pres">
      <dgm:prSet presAssocID="{5E9F39DA-7B8A-487F-BFF6-DA7C3DFD2A7A}" presName="Name64" presStyleLbl="parChTrans1D2" presStyleIdx="1" presStyleCnt="2"/>
      <dgm:spPr/>
      <dgm:t>
        <a:bodyPr/>
        <a:lstStyle/>
        <a:p>
          <a:endParaRPr lang="zh-CN" altLang="en-US"/>
        </a:p>
      </dgm:t>
    </dgm:pt>
    <dgm:pt modelId="{84B5BF67-ED48-4496-9B45-FCF50D240EAB}" type="pres">
      <dgm:prSet presAssocID="{3EC1DFFF-C8C3-4650-8E1A-1C22E6334E1E}" presName="hierRoot2" presStyleCnt="0">
        <dgm:presLayoutVars>
          <dgm:hierBranch val="init"/>
        </dgm:presLayoutVars>
      </dgm:prSet>
      <dgm:spPr/>
    </dgm:pt>
    <dgm:pt modelId="{E2FD3655-F3B0-413B-AE9A-4DFE868E6D25}" type="pres">
      <dgm:prSet presAssocID="{3EC1DFFF-C8C3-4650-8E1A-1C22E6334E1E}" presName="rootComposite" presStyleCnt="0"/>
      <dgm:spPr/>
    </dgm:pt>
    <dgm:pt modelId="{3DD68730-0646-40E5-8F50-06F66CA300C9}" type="pres">
      <dgm:prSet presAssocID="{3EC1DFFF-C8C3-4650-8E1A-1C22E6334E1E}" presName="rootText" presStyleLbl="node2" presStyleIdx="1" presStyleCnt="2" custLinFactNeighborX="-26489" custLinFactNeighborY="-115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E18D1E-8685-445F-AC5A-152BE86D224E}" type="pres">
      <dgm:prSet presAssocID="{3EC1DFFF-C8C3-4650-8E1A-1C22E6334E1E}" presName="rootConnector" presStyleLbl="node2" presStyleIdx="1" presStyleCnt="2"/>
      <dgm:spPr/>
      <dgm:t>
        <a:bodyPr/>
        <a:lstStyle/>
        <a:p>
          <a:endParaRPr lang="zh-CN" altLang="en-US"/>
        </a:p>
      </dgm:t>
    </dgm:pt>
    <dgm:pt modelId="{92C0EC3F-5D1D-40EB-A6FD-ABDFC438031B}" type="pres">
      <dgm:prSet presAssocID="{3EC1DFFF-C8C3-4650-8E1A-1C22E6334E1E}" presName="hierChild4" presStyleCnt="0"/>
      <dgm:spPr/>
    </dgm:pt>
    <dgm:pt modelId="{96B625F0-7839-4430-A231-91972671F1B8}" type="pres">
      <dgm:prSet presAssocID="{6A7F6307-D053-4076-A79A-51D34F8A730C}" presName="Name64" presStyleLbl="parChTrans1D3" presStyleIdx="5" presStyleCnt="8"/>
      <dgm:spPr/>
      <dgm:t>
        <a:bodyPr/>
        <a:lstStyle/>
        <a:p>
          <a:endParaRPr lang="zh-CN" altLang="en-US"/>
        </a:p>
      </dgm:t>
    </dgm:pt>
    <dgm:pt modelId="{0A40799F-4670-487E-AF0F-C81E809CE858}" type="pres">
      <dgm:prSet presAssocID="{4CE090EF-1A45-491B-8ADB-57EB770B5387}" presName="hierRoot2" presStyleCnt="0">
        <dgm:presLayoutVars>
          <dgm:hierBranch val="init"/>
        </dgm:presLayoutVars>
      </dgm:prSet>
      <dgm:spPr/>
    </dgm:pt>
    <dgm:pt modelId="{12F8D320-26ED-42DC-839C-5ABA86142F33}" type="pres">
      <dgm:prSet presAssocID="{4CE090EF-1A45-491B-8ADB-57EB770B5387}" presName="rootComposite" presStyleCnt="0"/>
      <dgm:spPr/>
    </dgm:pt>
    <dgm:pt modelId="{21447664-9DFD-44F2-AB28-74CEFD73A980}" type="pres">
      <dgm:prSet presAssocID="{4CE090EF-1A45-491B-8ADB-57EB770B5387}" presName="rootText" presStyleLbl="node3" presStyleIdx="5" presStyleCnt="8" custScaleX="1158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836E82-A35B-406D-8174-3BBB3FCB249B}" type="pres">
      <dgm:prSet presAssocID="{4CE090EF-1A45-491B-8ADB-57EB770B5387}" presName="rootConnector" presStyleLbl="node3" presStyleIdx="5" presStyleCnt="8"/>
      <dgm:spPr/>
      <dgm:t>
        <a:bodyPr/>
        <a:lstStyle/>
        <a:p>
          <a:endParaRPr lang="zh-CN" altLang="en-US"/>
        </a:p>
      </dgm:t>
    </dgm:pt>
    <dgm:pt modelId="{4F4DA478-32E8-4964-B981-6D4A60F40A75}" type="pres">
      <dgm:prSet presAssocID="{4CE090EF-1A45-491B-8ADB-57EB770B5387}" presName="hierChild4" presStyleCnt="0"/>
      <dgm:spPr/>
    </dgm:pt>
    <dgm:pt modelId="{68A19DC8-7100-4CC2-BB0C-BA4C275E2158}" type="pres">
      <dgm:prSet presAssocID="{4CE090EF-1A45-491B-8ADB-57EB770B5387}" presName="hierChild5" presStyleCnt="0"/>
      <dgm:spPr/>
    </dgm:pt>
    <dgm:pt modelId="{1E0C3F30-CB84-477F-B81A-D3B5766B20B3}" type="pres">
      <dgm:prSet presAssocID="{0EA58A2B-ABBF-4E19-AD82-0F8F103D48DB}" presName="Name64" presStyleLbl="parChTrans1D3" presStyleIdx="6" presStyleCnt="8"/>
      <dgm:spPr/>
      <dgm:t>
        <a:bodyPr/>
        <a:lstStyle/>
        <a:p>
          <a:endParaRPr lang="zh-CN" altLang="en-US"/>
        </a:p>
      </dgm:t>
    </dgm:pt>
    <dgm:pt modelId="{7DE0E290-FA44-44B0-8A28-1CB0AEB43A3E}" type="pres">
      <dgm:prSet presAssocID="{A1F1C180-A552-4133-82F5-62E2F2FEA962}" presName="hierRoot2" presStyleCnt="0">
        <dgm:presLayoutVars>
          <dgm:hierBranch val="init"/>
        </dgm:presLayoutVars>
      </dgm:prSet>
      <dgm:spPr/>
    </dgm:pt>
    <dgm:pt modelId="{F91E2A65-3512-4656-8692-7E33C819927C}" type="pres">
      <dgm:prSet presAssocID="{A1F1C180-A552-4133-82F5-62E2F2FEA962}" presName="rootComposite" presStyleCnt="0"/>
      <dgm:spPr/>
    </dgm:pt>
    <dgm:pt modelId="{B0E6A70F-6E2B-42F3-9BA7-5471D108682F}" type="pres">
      <dgm:prSet presAssocID="{A1F1C180-A552-4133-82F5-62E2F2FEA962}" presName="rootText" presStyleLbl="node3" presStyleIdx="6" presStyleCnt="8" custScaleX="1158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EF477E-BB36-4CD4-948B-15CAE4E84D30}" type="pres">
      <dgm:prSet presAssocID="{A1F1C180-A552-4133-82F5-62E2F2FEA962}" presName="rootConnector" presStyleLbl="node3" presStyleIdx="6" presStyleCnt="8"/>
      <dgm:spPr/>
      <dgm:t>
        <a:bodyPr/>
        <a:lstStyle/>
        <a:p>
          <a:endParaRPr lang="zh-CN" altLang="en-US"/>
        </a:p>
      </dgm:t>
    </dgm:pt>
    <dgm:pt modelId="{8957B39C-7CCF-4090-96E3-587F8B95544D}" type="pres">
      <dgm:prSet presAssocID="{A1F1C180-A552-4133-82F5-62E2F2FEA962}" presName="hierChild4" presStyleCnt="0"/>
      <dgm:spPr/>
    </dgm:pt>
    <dgm:pt modelId="{C08D228A-B023-4125-980B-76CB10E882EA}" type="pres">
      <dgm:prSet presAssocID="{A1F1C180-A552-4133-82F5-62E2F2FEA962}" presName="hierChild5" presStyleCnt="0"/>
      <dgm:spPr/>
    </dgm:pt>
    <dgm:pt modelId="{E3CB303C-A302-4278-8F71-009402956079}" type="pres">
      <dgm:prSet presAssocID="{118CED88-DFD6-46E0-93CC-21B1DDE7BD7D}" presName="Name64" presStyleLbl="parChTrans1D3" presStyleIdx="7" presStyleCnt="8"/>
      <dgm:spPr/>
      <dgm:t>
        <a:bodyPr/>
        <a:lstStyle/>
        <a:p>
          <a:endParaRPr lang="zh-CN" altLang="en-US"/>
        </a:p>
      </dgm:t>
    </dgm:pt>
    <dgm:pt modelId="{98C961AC-C41A-4C72-871B-036FEBD4A5B2}" type="pres">
      <dgm:prSet presAssocID="{C532F728-D61F-4EC9-A64B-276867055D51}" presName="hierRoot2" presStyleCnt="0">
        <dgm:presLayoutVars>
          <dgm:hierBranch val="init"/>
        </dgm:presLayoutVars>
      </dgm:prSet>
      <dgm:spPr/>
    </dgm:pt>
    <dgm:pt modelId="{C6F00EAF-C25F-447F-8124-4F68B99A6C21}" type="pres">
      <dgm:prSet presAssocID="{C532F728-D61F-4EC9-A64B-276867055D51}" presName="rootComposite" presStyleCnt="0"/>
      <dgm:spPr/>
    </dgm:pt>
    <dgm:pt modelId="{F72FC452-4627-45CD-8978-D2801DB04C61}" type="pres">
      <dgm:prSet presAssocID="{C532F728-D61F-4EC9-A64B-276867055D51}" presName="rootText" presStyleLbl="node3" presStyleIdx="7" presStyleCnt="8" custScaleX="114957" custScaleY="1482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719097-AB07-490D-B100-D11184362AA2}" type="pres">
      <dgm:prSet presAssocID="{C532F728-D61F-4EC9-A64B-276867055D51}" presName="rootConnector" presStyleLbl="node3" presStyleIdx="7" presStyleCnt="8"/>
      <dgm:spPr/>
      <dgm:t>
        <a:bodyPr/>
        <a:lstStyle/>
        <a:p>
          <a:endParaRPr lang="zh-CN" altLang="en-US"/>
        </a:p>
      </dgm:t>
    </dgm:pt>
    <dgm:pt modelId="{83D6D129-E806-4164-AF2F-AA147F39A84B}" type="pres">
      <dgm:prSet presAssocID="{C532F728-D61F-4EC9-A64B-276867055D51}" presName="hierChild4" presStyleCnt="0"/>
      <dgm:spPr/>
    </dgm:pt>
    <dgm:pt modelId="{973286E5-7352-4905-8D6D-C181E263110A}" type="pres">
      <dgm:prSet presAssocID="{C532F728-D61F-4EC9-A64B-276867055D51}" presName="hierChild5" presStyleCnt="0"/>
      <dgm:spPr/>
    </dgm:pt>
    <dgm:pt modelId="{CCF9DD83-BDC9-4F50-AB4B-AB1B5322C2A8}" type="pres">
      <dgm:prSet presAssocID="{3EC1DFFF-C8C3-4650-8E1A-1C22E6334E1E}" presName="hierChild5" presStyleCnt="0"/>
      <dgm:spPr/>
    </dgm:pt>
    <dgm:pt modelId="{F6B3C540-4726-40F0-9EC9-EB40C39833A8}" type="pres">
      <dgm:prSet presAssocID="{93034301-FECF-4B1E-92A0-55B85EF65B52}" presName="hierChild3" presStyleCnt="0"/>
      <dgm:spPr/>
    </dgm:pt>
  </dgm:ptLst>
  <dgm:cxnLst>
    <dgm:cxn modelId="{2914AA4E-78CC-44FA-8BAB-2914C094E1F1}" type="presOf" srcId="{7D2066B9-ABC2-4A71-A498-DB16D98DFCAF}" destId="{8B5715B3-733C-4143-A443-22C95D746582}" srcOrd="0" destOrd="0" presId="urn:microsoft.com/office/officeart/2009/3/layout/HorizontalOrganizationChart"/>
    <dgm:cxn modelId="{B9E97B12-EF0E-4D3A-9B5A-4AB3A6FD85D7}" type="presOf" srcId="{A1F1C180-A552-4133-82F5-62E2F2FEA962}" destId="{B0E6A70F-6E2B-42F3-9BA7-5471D108682F}" srcOrd="0" destOrd="0" presId="urn:microsoft.com/office/officeart/2009/3/layout/HorizontalOrganizationChart"/>
    <dgm:cxn modelId="{40355CCD-17F9-43A5-AFB5-D2F4463E7527}" type="presOf" srcId="{62761CBB-99BD-45F5-AEA1-5748C3DB454B}" destId="{37D615D6-B9E7-4B79-9F7D-92EECF3013AB}" srcOrd="0" destOrd="0" presId="urn:microsoft.com/office/officeart/2009/3/layout/HorizontalOrganizationChart"/>
    <dgm:cxn modelId="{F415E6E3-5885-4A6A-827E-3A317E3334F0}" srcId="{F87D333A-0746-4564-970D-C78E3BF4DCF4}" destId="{93034301-FECF-4B1E-92A0-55B85EF65B52}" srcOrd="0" destOrd="0" parTransId="{83FB2A4F-F687-47E6-B78D-4E00E62AAA86}" sibTransId="{56E991F6-E038-4C22-8877-FEF8BC7A875F}"/>
    <dgm:cxn modelId="{910359DE-B2D0-4C3C-9402-C0FD371760FD}" type="presOf" srcId="{BA0C07C9-4AB4-4F2C-85FA-B34D85889844}" destId="{3AC732A3-43FC-4D70-BB5D-2375999E69EC}" srcOrd="0" destOrd="0" presId="urn:microsoft.com/office/officeart/2009/3/layout/HorizontalOrganizationChart"/>
    <dgm:cxn modelId="{12F33D3F-AFC0-4EFA-B9D7-D3F05741B14C}" srcId="{93034301-FECF-4B1E-92A0-55B85EF65B52}" destId="{3EC1DFFF-C8C3-4650-8E1A-1C22E6334E1E}" srcOrd="1" destOrd="0" parTransId="{5E9F39DA-7B8A-487F-BFF6-DA7C3DFD2A7A}" sibTransId="{7C4AFACE-88FF-495D-B7DF-9A32A898849B}"/>
    <dgm:cxn modelId="{4AFE9B9B-B475-4DD8-A924-715F3D20C990}" type="presOf" srcId="{C532F728-D61F-4EC9-A64B-276867055D51}" destId="{F72FC452-4627-45CD-8978-D2801DB04C61}" srcOrd="0" destOrd="0" presId="urn:microsoft.com/office/officeart/2009/3/layout/HorizontalOrganizationChart"/>
    <dgm:cxn modelId="{A5A6536C-9365-45E5-A37B-3BC3F4838A22}" srcId="{3EC1DFFF-C8C3-4650-8E1A-1C22E6334E1E}" destId="{A1F1C180-A552-4133-82F5-62E2F2FEA962}" srcOrd="1" destOrd="0" parTransId="{0EA58A2B-ABBF-4E19-AD82-0F8F103D48DB}" sibTransId="{E5249821-93D3-4D10-A4D7-6DB99C9797CE}"/>
    <dgm:cxn modelId="{F6BD13C0-9AC5-4B64-A60A-9F9642BD0412}" type="presOf" srcId="{AB797FD3-E017-4F77-801E-604E4DDBFE55}" destId="{FF7D0C9C-7D72-4DC6-842E-912323A3A5A2}" srcOrd="1" destOrd="0" presId="urn:microsoft.com/office/officeart/2009/3/layout/HorizontalOrganizationChart"/>
    <dgm:cxn modelId="{378CA347-9B94-4C18-A9C0-D5E0C870E0EE}" srcId="{93034301-FECF-4B1E-92A0-55B85EF65B52}" destId="{81412DF7-65FC-4C9D-9C1D-7BF6338E0C22}" srcOrd="0" destOrd="0" parTransId="{7D2066B9-ABC2-4A71-A498-DB16D98DFCAF}" sibTransId="{A3CBDCAC-70B6-4906-8C01-4115BE877E88}"/>
    <dgm:cxn modelId="{C5DF7EF5-D31B-42E1-AA8D-DB4B39E2018E}" type="presOf" srcId="{5E9F39DA-7B8A-487F-BFF6-DA7C3DFD2A7A}" destId="{0BFD669E-35DF-42CF-A4DB-AF2155A24D45}" srcOrd="0" destOrd="0" presId="urn:microsoft.com/office/officeart/2009/3/layout/HorizontalOrganizationChart"/>
    <dgm:cxn modelId="{DEDB0AFB-259F-4DE3-BAB6-6479B679D355}" srcId="{81412DF7-65FC-4C9D-9C1D-7BF6338E0C22}" destId="{3985C453-1E08-40D3-845A-8C010D67CF22}" srcOrd="4" destOrd="0" parTransId="{E3F162BE-8C22-4D5A-BD6D-58F0E61F59CD}" sibTransId="{F50A4011-91CA-4961-9F27-E83330E494BB}"/>
    <dgm:cxn modelId="{FB6A3040-665F-49F2-B76A-6278872A60B0}" type="presOf" srcId="{3985C453-1E08-40D3-845A-8C010D67CF22}" destId="{5D145810-FE03-49D7-979A-17BBFAE76311}" srcOrd="0" destOrd="0" presId="urn:microsoft.com/office/officeart/2009/3/layout/HorizontalOrganizationChart"/>
    <dgm:cxn modelId="{F46FC96F-2181-4886-8198-D85FBCAAF88B}" type="presOf" srcId="{66034A7B-4897-4EDD-84C8-CA9269103047}" destId="{B8103775-421C-46CD-8783-4379A6087BEF}" srcOrd="0" destOrd="0" presId="urn:microsoft.com/office/officeart/2009/3/layout/HorizontalOrganizationChart"/>
    <dgm:cxn modelId="{F0E70B82-40B6-4FC5-A6F5-2C3CCEF7CC31}" type="presOf" srcId="{81412DF7-65FC-4C9D-9C1D-7BF6338E0C22}" destId="{4D1524B9-57FE-4DC9-AC17-86415FD60A22}" srcOrd="0" destOrd="0" presId="urn:microsoft.com/office/officeart/2009/3/layout/HorizontalOrganizationChart"/>
    <dgm:cxn modelId="{22B351D2-17E1-473A-B1EF-238855B34A30}" type="presOf" srcId="{E3F162BE-8C22-4D5A-BD6D-58F0E61F59CD}" destId="{F8C2B5D5-E86F-4CBF-8F69-674F22FBAF67}" srcOrd="0" destOrd="0" presId="urn:microsoft.com/office/officeart/2009/3/layout/HorizontalOrganizationChart"/>
    <dgm:cxn modelId="{85E2C836-3086-42E6-89D9-71450A41987B}" type="presOf" srcId="{95B15F2F-0B16-48D9-959E-26CA42DA7BFD}" destId="{7C5DCD55-FABA-4D62-B6B6-FCAC33C63E18}" srcOrd="0" destOrd="0" presId="urn:microsoft.com/office/officeart/2009/3/layout/HorizontalOrganizationChart"/>
    <dgm:cxn modelId="{17639549-CDDA-46C1-9236-6E88C35D6D89}" type="presOf" srcId="{93034301-FECF-4B1E-92A0-55B85EF65B52}" destId="{B0DDFDE1-0131-482E-B41F-CC43DFF244A3}" srcOrd="0" destOrd="0" presId="urn:microsoft.com/office/officeart/2009/3/layout/HorizontalOrganizationChart"/>
    <dgm:cxn modelId="{D05646C7-7407-48B1-B39E-D11729F85EC0}" type="presOf" srcId="{95B15F2F-0B16-48D9-959E-26CA42DA7BFD}" destId="{209B59E9-5015-4B01-8B09-3852E245EC96}" srcOrd="1" destOrd="0" presId="urn:microsoft.com/office/officeart/2009/3/layout/HorizontalOrganizationChart"/>
    <dgm:cxn modelId="{6A1B7C40-EDBD-449B-A945-2C842990B6E4}" type="presOf" srcId="{57CAEBA9-48A8-4854-BBCE-840E80837A7D}" destId="{00F968BA-73ED-4989-878E-272243009317}" srcOrd="1" destOrd="0" presId="urn:microsoft.com/office/officeart/2009/3/layout/HorizontalOrganizationChart"/>
    <dgm:cxn modelId="{830BD596-B11D-4BD0-AEC5-D8838059F136}" type="presOf" srcId="{AB797FD3-E017-4F77-801E-604E4DDBFE55}" destId="{8787C457-4FAE-40C5-939F-A06197167610}" srcOrd="0" destOrd="0" presId="urn:microsoft.com/office/officeart/2009/3/layout/HorizontalOrganizationChart"/>
    <dgm:cxn modelId="{05447C37-24BA-4F9F-989C-F30E0EFDE9DA}" type="presOf" srcId="{DE099E85-1F27-442B-A54E-D0E3B7F4D769}" destId="{532964BC-11B9-4430-A864-3B7882128A10}" srcOrd="0" destOrd="0" presId="urn:microsoft.com/office/officeart/2009/3/layout/HorizontalOrganizationChart"/>
    <dgm:cxn modelId="{7B3EA617-AEC7-441D-8A5E-DFC9C4BE3608}" type="presOf" srcId="{0EA58A2B-ABBF-4E19-AD82-0F8F103D48DB}" destId="{1E0C3F30-CB84-477F-B81A-D3B5766B20B3}" srcOrd="0" destOrd="0" presId="urn:microsoft.com/office/officeart/2009/3/layout/HorizontalOrganizationChart"/>
    <dgm:cxn modelId="{3F05F1C2-D3EB-462F-8A9E-6C84042839E8}" type="presOf" srcId="{A1F1C180-A552-4133-82F5-62E2F2FEA962}" destId="{58EF477E-BB36-4CD4-948B-15CAE4E84D30}" srcOrd="1" destOrd="0" presId="urn:microsoft.com/office/officeart/2009/3/layout/HorizontalOrganizationChart"/>
    <dgm:cxn modelId="{5ECFEDC3-49BC-45E8-8EE2-14D7B1F6EEBD}" type="presOf" srcId="{3EC1DFFF-C8C3-4650-8E1A-1C22E6334E1E}" destId="{28E18D1E-8685-445F-AC5A-152BE86D224E}" srcOrd="1" destOrd="0" presId="urn:microsoft.com/office/officeart/2009/3/layout/HorizontalOrganizationChart"/>
    <dgm:cxn modelId="{3A05A058-942D-4B9A-A2E1-DBC80A69494D}" srcId="{81412DF7-65FC-4C9D-9C1D-7BF6338E0C22}" destId="{AB797FD3-E017-4F77-801E-604E4DDBFE55}" srcOrd="1" destOrd="0" parTransId="{66034A7B-4897-4EDD-84C8-CA9269103047}" sibTransId="{231014F0-6389-40B4-94F6-212BA7541DDB}"/>
    <dgm:cxn modelId="{2E12F2A8-AFDD-4064-B01A-01E879429C0C}" type="presOf" srcId="{4CE090EF-1A45-491B-8ADB-57EB770B5387}" destId="{21447664-9DFD-44F2-AB28-74CEFD73A980}" srcOrd="0" destOrd="0" presId="urn:microsoft.com/office/officeart/2009/3/layout/HorizontalOrganizationChart"/>
    <dgm:cxn modelId="{904C7044-BCDA-4206-9FE4-D8A2CAB04738}" srcId="{81412DF7-65FC-4C9D-9C1D-7BF6338E0C22}" destId="{BA0C07C9-4AB4-4F2C-85FA-B34D85889844}" srcOrd="0" destOrd="0" parTransId="{DE099E85-1F27-442B-A54E-D0E3B7F4D769}" sibTransId="{E105EA00-658F-4263-9D60-6D372489FD52}"/>
    <dgm:cxn modelId="{122F0714-EF6C-413E-B1B3-444271A1EC24}" type="presOf" srcId="{118CED88-DFD6-46E0-93CC-21B1DDE7BD7D}" destId="{E3CB303C-A302-4278-8F71-009402956079}" srcOrd="0" destOrd="0" presId="urn:microsoft.com/office/officeart/2009/3/layout/HorizontalOrganizationChart"/>
    <dgm:cxn modelId="{AE9DBB59-30DE-44A2-9149-6F2930CB6120}" type="presOf" srcId="{93034301-FECF-4B1E-92A0-55B85EF65B52}" destId="{20D75CD0-138C-4F83-83DB-81D46C9606F6}" srcOrd="1" destOrd="0" presId="urn:microsoft.com/office/officeart/2009/3/layout/HorizontalOrganizationChart"/>
    <dgm:cxn modelId="{9B6093FE-91DE-4851-9510-F2BDECE4D1BD}" type="presOf" srcId="{81412DF7-65FC-4C9D-9C1D-7BF6338E0C22}" destId="{0DF335D9-F0A6-4085-93D2-3D5B0DF66C05}" srcOrd="1" destOrd="0" presId="urn:microsoft.com/office/officeart/2009/3/layout/HorizontalOrganizationChart"/>
    <dgm:cxn modelId="{39F3D6DC-8752-4FE6-815A-B4015DEA6A0F}" srcId="{81412DF7-65FC-4C9D-9C1D-7BF6338E0C22}" destId="{57CAEBA9-48A8-4854-BBCE-840E80837A7D}" srcOrd="3" destOrd="0" parTransId="{124821B0-F368-4758-A6A7-3F7AC0AFADA5}" sibTransId="{00758CF9-28CF-4AF6-B4C1-9ED3AFA076C3}"/>
    <dgm:cxn modelId="{A7D86541-660E-4FCE-9E2B-68FD1059E8B9}" type="presOf" srcId="{3985C453-1E08-40D3-845A-8C010D67CF22}" destId="{FE238DEC-22B5-4903-AB42-A5D72A505CE7}" srcOrd="1" destOrd="0" presId="urn:microsoft.com/office/officeart/2009/3/layout/HorizontalOrganizationChart"/>
    <dgm:cxn modelId="{068E7DF7-BF5C-49FC-81D8-F41456BEC610}" type="presOf" srcId="{3EC1DFFF-C8C3-4650-8E1A-1C22E6334E1E}" destId="{3DD68730-0646-40E5-8F50-06F66CA300C9}" srcOrd="0" destOrd="0" presId="urn:microsoft.com/office/officeart/2009/3/layout/HorizontalOrganizationChart"/>
    <dgm:cxn modelId="{3838D2B3-A93C-4A68-9CCF-66E3F34695F6}" type="presOf" srcId="{4CE090EF-1A45-491B-8ADB-57EB770B5387}" destId="{8D836E82-A35B-406D-8174-3BBB3FCB249B}" srcOrd="1" destOrd="0" presId="urn:microsoft.com/office/officeart/2009/3/layout/HorizontalOrganizationChart"/>
    <dgm:cxn modelId="{23B6C3AF-2784-4029-BFBF-5894191809D3}" type="presOf" srcId="{C532F728-D61F-4EC9-A64B-276867055D51}" destId="{31719097-AB07-490D-B100-D11184362AA2}" srcOrd="1" destOrd="0" presId="urn:microsoft.com/office/officeart/2009/3/layout/HorizontalOrganizationChart"/>
    <dgm:cxn modelId="{3E6C790C-AA08-477F-B75B-A86D608F866C}" type="presOf" srcId="{6A7F6307-D053-4076-A79A-51D34F8A730C}" destId="{96B625F0-7839-4430-A231-91972671F1B8}" srcOrd="0" destOrd="0" presId="urn:microsoft.com/office/officeart/2009/3/layout/HorizontalOrganizationChart"/>
    <dgm:cxn modelId="{4770472E-9068-40B2-BF73-55EAECEA7F0E}" type="presOf" srcId="{124821B0-F368-4758-A6A7-3F7AC0AFADA5}" destId="{617BD235-271A-46EF-8F3E-B6911205DEC2}" srcOrd="0" destOrd="0" presId="urn:microsoft.com/office/officeart/2009/3/layout/HorizontalOrganizationChart"/>
    <dgm:cxn modelId="{332FDBA4-90CF-4A9A-A093-033DFDBBB98F}" type="presOf" srcId="{BA0C07C9-4AB4-4F2C-85FA-B34D85889844}" destId="{26149017-FE23-4EED-92C6-3C448F186C79}" srcOrd="1" destOrd="0" presId="urn:microsoft.com/office/officeart/2009/3/layout/HorizontalOrganizationChart"/>
    <dgm:cxn modelId="{61BC93C6-E669-4A60-80D7-47CB51C06CF6}" type="presOf" srcId="{57CAEBA9-48A8-4854-BBCE-840E80837A7D}" destId="{8F1C92CC-ED01-4D23-9B2E-C5F12A3DC65E}" srcOrd="0" destOrd="0" presId="urn:microsoft.com/office/officeart/2009/3/layout/HorizontalOrganizationChart"/>
    <dgm:cxn modelId="{5A19D2D4-6090-4C47-B859-EF3C348D2AC3}" srcId="{3EC1DFFF-C8C3-4650-8E1A-1C22E6334E1E}" destId="{C532F728-D61F-4EC9-A64B-276867055D51}" srcOrd="2" destOrd="0" parTransId="{118CED88-DFD6-46E0-93CC-21B1DDE7BD7D}" sibTransId="{5E7C0617-AF1E-4492-B1C9-C6A850082AD8}"/>
    <dgm:cxn modelId="{FB5A2882-624D-4ECB-A968-684F0CF19BA6}" srcId="{81412DF7-65FC-4C9D-9C1D-7BF6338E0C22}" destId="{95B15F2F-0B16-48D9-959E-26CA42DA7BFD}" srcOrd="2" destOrd="0" parTransId="{62761CBB-99BD-45F5-AEA1-5748C3DB454B}" sibTransId="{EE77D16A-C7FD-414A-8AC0-E7C03F0609CE}"/>
    <dgm:cxn modelId="{F07705AD-365B-48C4-9EC6-DDDF2FC8C9E5}" srcId="{3EC1DFFF-C8C3-4650-8E1A-1C22E6334E1E}" destId="{4CE090EF-1A45-491B-8ADB-57EB770B5387}" srcOrd="0" destOrd="0" parTransId="{6A7F6307-D053-4076-A79A-51D34F8A730C}" sibTransId="{EC54CEBD-1AE3-438C-B5EB-E4E11C380F5D}"/>
    <dgm:cxn modelId="{6F7DF97B-4CB6-438C-BF35-EA97BD1685C2}" type="presOf" srcId="{F87D333A-0746-4564-970D-C78E3BF4DCF4}" destId="{75407279-6A40-4568-9F8F-42AD9475E22E}" srcOrd="0" destOrd="0" presId="urn:microsoft.com/office/officeart/2009/3/layout/HorizontalOrganizationChart"/>
    <dgm:cxn modelId="{62959B46-4FB3-4701-9D4E-D5C09A87AED9}" type="presParOf" srcId="{75407279-6A40-4568-9F8F-42AD9475E22E}" destId="{20736147-BAFA-4E37-BE71-7D175FAFC493}" srcOrd="0" destOrd="0" presId="urn:microsoft.com/office/officeart/2009/3/layout/HorizontalOrganizationChart"/>
    <dgm:cxn modelId="{248B8233-63A5-4AAB-ACE7-33920AFDF984}" type="presParOf" srcId="{20736147-BAFA-4E37-BE71-7D175FAFC493}" destId="{E2A687FB-3B06-484D-8825-FAA051E74CE8}" srcOrd="0" destOrd="0" presId="urn:microsoft.com/office/officeart/2009/3/layout/HorizontalOrganizationChart"/>
    <dgm:cxn modelId="{915AE158-F3B7-43F0-95AA-F7CA105877CB}" type="presParOf" srcId="{E2A687FB-3B06-484D-8825-FAA051E74CE8}" destId="{B0DDFDE1-0131-482E-B41F-CC43DFF244A3}" srcOrd="0" destOrd="0" presId="urn:microsoft.com/office/officeart/2009/3/layout/HorizontalOrganizationChart"/>
    <dgm:cxn modelId="{09837C14-2AFE-448C-BFA8-2FB60D30C3AA}" type="presParOf" srcId="{E2A687FB-3B06-484D-8825-FAA051E74CE8}" destId="{20D75CD0-138C-4F83-83DB-81D46C9606F6}" srcOrd="1" destOrd="0" presId="urn:microsoft.com/office/officeart/2009/3/layout/HorizontalOrganizationChart"/>
    <dgm:cxn modelId="{90D5FACE-2F36-4212-956E-E34D03FF3ECD}" type="presParOf" srcId="{20736147-BAFA-4E37-BE71-7D175FAFC493}" destId="{0EB2AFC9-FC63-4343-AD32-445F62E729DE}" srcOrd="1" destOrd="0" presId="urn:microsoft.com/office/officeart/2009/3/layout/HorizontalOrganizationChart"/>
    <dgm:cxn modelId="{679C8047-B17D-43A0-A45B-2C37429B27A2}" type="presParOf" srcId="{0EB2AFC9-FC63-4343-AD32-445F62E729DE}" destId="{8B5715B3-733C-4143-A443-22C95D746582}" srcOrd="0" destOrd="0" presId="urn:microsoft.com/office/officeart/2009/3/layout/HorizontalOrganizationChart"/>
    <dgm:cxn modelId="{C53C412C-20F3-437E-9819-F7D500BAA2C1}" type="presParOf" srcId="{0EB2AFC9-FC63-4343-AD32-445F62E729DE}" destId="{CF2C42AA-80F8-4704-BB30-B66EBC0496D0}" srcOrd="1" destOrd="0" presId="urn:microsoft.com/office/officeart/2009/3/layout/HorizontalOrganizationChart"/>
    <dgm:cxn modelId="{4052D018-183A-4211-9CB7-B5849AEB96C2}" type="presParOf" srcId="{CF2C42AA-80F8-4704-BB30-B66EBC0496D0}" destId="{F390C767-C66A-4855-B359-F7080D4B5543}" srcOrd="0" destOrd="0" presId="urn:microsoft.com/office/officeart/2009/3/layout/HorizontalOrganizationChart"/>
    <dgm:cxn modelId="{06E27F58-D3DA-487A-BA46-7B44EABA111B}" type="presParOf" srcId="{F390C767-C66A-4855-B359-F7080D4B5543}" destId="{4D1524B9-57FE-4DC9-AC17-86415FD60A22}" srcOrd="0" destOrd="0" presId="urn:microsoft.com/office/officeart/2009/3/layout/HorizontalOrganizationChart"/>
    <dgm:cxn modelId="{3684972A-1AFC-4E0A-9C4D-14986A37A692}" type="presParOf" srcId="{F390C767-C66A-4855-B359-F7080D4B5543}" destId="{0DF335D9-F0A6-4085-93D2-3D5B0DF66C05}" srcOrd="1" destOrd="0" presId="urn:microsoft.com/office/officeart/2009/3/layout/HorizontalOrganizationChart"/>
    <dgm:cxn modelId="{3469C59F-C55C-443D-ACF0-EDE5B66247BF}" type="presParOf" srcId="{CF2C42AA-80F8-4704-BB30-B66EBC0496D0}" destId="{CE8F917F-C978-493D-A0D7-0B4455157354}" srcOrd="1" destOrd="0" presId="urn:microsoft.com/office/officeart/2009/3/layout/HorizontalOrganizationChart"/>
    <dgm:cxn modelId="{F0AE6DB2-A2C5-42D1-A9E4-51C6EDBCE621}" type="presParOf" srcId="{CE8F917F-C978-493D-A0D7-0B4455157354}" destId="{532964BC-11B9-4430-A864-3B7882128A10}" srcOrd="0" destOrd="0" presId="urn:microsoft.com/office/officeart/2009/3/layout/HorizontalOrganizationChart"/>
    <dgm:cxn modelId="{C22268CF-1B2C-4852-8B7C-C5ED037D3505}" type="presParOf" srcId="{CE8F917F-C978-493D-A0D7-0B4455157354}" destId="{24A78089-90AE-40B9-B403-D971A639B81B}" srcOrd="1" destOrd="0" presId="urn:microsoft.com/office/officeart/2009/3/layout/HorizontalOrganizationChart"/>
    <dgm:cxn modelId="{FF4D6F6F-3AC6-4267-9C6D-2E542C5CF6DC}" type="presParOf" srcId="{24A78089-90AE-40B9-B403-D971A639B81B}" destId="{A80F10B9-423E-4F8A-B4E9-7756DA69694A}" srcOrd="0" destOrd="0" presId="urn:microsoft.com/office/officeart/2009/3/layout/HorizontalOrganizationChart"/>
    <dgm:cxn modelId="{5896CE97-3BC5-4C4E-9AFB-16AB0D0DEB87}" type="presParOf" srcId="{A80F10B9-423E-4F8A-B4E9-7756DA69694A}" destId="{3AC732A3-43FC-4D70-BB5D-2375999E69EC}" srcOrd="0" destOrd="0" presId="urn:microsoft.com/office/officeart/2009/3/layout/HorizontalOrganizationChart"/>
    <dgm:cxn modelId="{BED14678-9C8A-41D0-9D60-28B1C921C8C1}" type="presParOf" srcId="{A80F10B9-423E-4F8A-B4E9-7756DA69694A}" destId="{26149017-FE23-4EED-92C6-3C448F186C79}" srcOrd="1" destOrd="0" presId="urn:microsoft.com/office/officeart/2009/3/layout/HorizontalOrganizationChart"/>
    <dgm:cxn modelId="{86A62656-72DE-4978-843A-0819A350FF3F}" type="presParOf" srcId="{24A78089-90AE-40B9-B403-D971A639B81B}" destId="{CFC10322-914D-4B96-BF3C-23F1F6AF2722}" srcOrd="1" destOrd="0" presId="urn:microsoft.com/office/officeart/2009/3/layout/HorizontalOrganizationChart"/>
    <dgm:cxn modelId="{0E86B4B8-4063-4D7E-BFB4-09C43F9B4038}" type="presParOf" srcId="{24A78089-90AE-40B9-B403-D971A639B81B}" destId="{50C3C254-321C-4DBB-AB78-0BC40766D2CB}" srcOrd="2" destOrd="0" presId="urn:microsoft.com/office/officeart/2009/3/layout/HorizontalOrganizationChart"/>
    <dgm:cxn modelId="{C6076C5F-94F7-4F0A-A99B-0875F47A8E5B}" type="presParOf" srcId="{CE8F917F-C978-493D-A0D7-0B4455157354}" destId="{B8103775-421C-46CD-8783-4379A6087BEF}" srcOrd="2" destOrd="0" presId="urn:microsoft.com/office/officeart/2009/3/layout/HorizontalOrganizationChart"/>
    <dgm:cxn modelId="{10AA0747-BD79-49F9-A4BE-214DF8056D98}" type="presParOf" srcId="{CE8F917F-C978-493D-A0D7-0B4455157354}" destId="{A5025F26-A131-4936-A166-2A515F808FE3}" srcOrd="3" destOrd="0" presId="urn:microsoft.com/office/officeart/2009/3/layout/HorizontalOrganizationChart"/>
    <dgm:cxn modelId="{CC6A2322-CD26-4CC0-9D8C-CDF3B149F318}" type="presParOf" srcId="{A5025F26-A131-4936-A166-2A515F808FE3}" destId="{5F11DDAF-A410-43C0-9807-1F905AE66157}" srcOrd="0" destOrd="0" presId="urn:microsoft.com/office/officeart/2009/3/layout/HorizontalOrganizationChart"/>
    <dgm:cxn modelId="{9A48AF8A-336F-4584-97B0-BBDD40E38B8E}" type="presParOf" srcId="{5F11DDAF-A410-43C0-9807-1F905AE66157}" destId="{8787C457-4FAE-40C5-939F-A06197167610}" srcOrd="0" destOrd="0" presId="urn:microsoft.com/office/officeart/2009/3/layout/HorizontalOrganizationChart"/>
    <dgm:cxn modelId="{019FF339-3995-4894-9381-4A08C6BFB3E0}" type="presParOf" srcId="{5F11DDAF-A410-43C0-9807-1F905AE66157}" destId="{FF7D0C9C-7D72-4DC6-842E-912323A3A5A2}" srcOrd="1" destOrd="0" presId="urn:microsoft.com/office/officeart/2009/3/layout/HorizontalOrganizationChart"/>
    <dgm:cxn modelId="{16D3AAA3-B7FE-4D2F-A7A6-260B2AFABBE1}" type="presParOf" srcId="{A5025F26-A131-4936-A166-2A515F808FE3}" destId="{0F8960EE-849D-41FF-89F0-41028FE0066C}" srcOrd="1" destOrd="0" presId="urn:microsoft.com/office/officeart/2009/3/layout/HorizontalOrganizationChart"/>
    <dgm:cxn modelId="{04102DB4-AFCE-4B85-A40F-5706AE3162BF}" type="presParOf" srcId="{A5025F26-A131-4936-A166-2A515F808FE3}" destId="{073FB754-CE49-43C5-91C7-D72A50C16487}" srcOrd="2" destOrd="0" presId="urn:microsoft.com/office/officeart/2009/3/layout/HorizontalOrganizationChart"/>
    <dgm:cxn modelId="{C7530448-47DA-4FCC-93F6-3D0388A02822}" type="presParOf" srcId="{CE8F917F-C978-493D-A0D7-0B4455157354}" destId="{37D615D6-B9E7-4B79-9F7D-92EECF3013AB}" srcOrd="4" destOrd="0" presId="urn:microsoft.com/office/officeart/2009/3/layout/HorizontalOrganizationChart"/>
    <dgm:cxn modelId="{252ECEEF-2E6B-426F-83B7-FEEF49F4201A}" type="presParOf" srcId="{CE8F917F-C978-493D-A0D7-0B4455157354}" destId="{95B8DBF9-8726-433F-878E-AA75CE1E0A68}" srcOrd="5" destOrd="0" presId="urn:microsoft.com/office/officeart/2009/3/layout/HorizontalOrganizationChart"/>
    <dgm:cxn modelId="{AF8F1C74-B821-4EBC-8D87-3A0D506EAB4D}" type="presParOf" srcId="{95B8DBF9-8726-433F-878E-AA75CE1E0A68}" destId="{90A11B87-CA34-489C-86F7-504607514A52}" srcOrd="0" destOrd="0" presId="urn:microsoft.com/office/officeart/2009/3/layout/HorizontalOrganizationChart"/>
    <dgm:cxn modelId="{0AB158F1-311B-4D5A-897A-1595ACB0E6DC}" type="presParOf" srcId="{90A11B87-CA34-489C-86F7-504607514A52}" destId="{7C5DCD55-FABA-4D62-B6B6-FCAC33C63E18}" srcOrd="0" destOrd="0" presId="urn:microsoft.com/office/officeart/2009/3/layout/HorizontalOrganizationChart"/>
    <dgm:cxn modelId="{269EB11B-9F8A-4683-A81A-B7AB5202BDFD}" type="presParOf" srcId="{90A11B87-CA34-489C-86F7-504607514A52}" destId="{209B59E9-5015-4B01-8B09-3852E245EC96}" srcOrd="1" destOrd="0" presId="urn:microsoft.com/office/officeart/2009/3/layout/HorizontalOrganizationChart"/>
    <dgm:cxn modelId="{E01D1958-F886-4AD6-AC8F-D84B64B0E8AD}" type="presParOf" srcId="{95B8DBF9-8726-433F-878E-AA75CE1E0A68}" destId="{37498705-9348-46D2-9F13-8C655C74EDC1}" srcOrd="1" destOrd="0" presId="urn:microsoft.com/office/officeart/2009/3/layout/HorizontalOrganizationChart"/>
    <dgm:cxn modelId="{0A9025AE-D7E7-47B1-8720-5D07991459FE}" type="presParOf" srcId="{95B8DBF9-8726-433F-878E-AA75CE1E0A68}" destId="{830E8E41-C8E2-4875-9719-61B5A5E001A3}" srcOrd="2" destOrd="0" presId="urn:microsoft.com/office/officeart/2009/3/layout/HorizontalOrganizationChart"/>
    <dgm:cxn modelId="{63107206-90BC-4344-916E-E6CDE026C729}" type="presParOf" srcId="{CE8F917F-C978-493D-A0D7-0B4455157354}" destId="{617BD235-271A-46EF-8F3E-B6911205DEC2}" srcOrd="6" destOrd="0" presId="urn:microsoft.com/office/officeart/2009/3/layout/HorizontalOrganizationChart"/>
    <dgm:cxn modelId="{E8CC564E-59BC-425E-A9C9-10DF0A2138F8}" type="presParOf" srcId="{CE8F917F-C978-493D-A0D7-0B4455157354}" destId="{D3538667-8EE4-4155-B9D5-81838EB06D26}" srcOrd="7" destOrd="0" presId="urn:microsoft.com/office/officeart/2009/3/layout/HorizontalOrganizationChart"/>
    <dgm:cxn modelId="{23392166-6AA0-4D0F-9F63-7C3BD75E5694}" type="presParOf" srcId="{D3538667-8EE4-4155-B9D5-81838EB06D26}" destId="{5C14C960-3D1C-45D3-92FE-46A2AFE3A1C2}" srcOrd="0" destOrd="0" presId="urn:microsoft.com/office/officeart/2009/3/layout/HorizontalOrganizationChart"/>
    <dgm:cxn modelId="{11778FB9-E908-478B-AD2B-C87C0F12A34A}" type="presParOf" srcId="{5C14C960-3D1C-45D3-92FE-46A2AFE3A1C2}" destId="{8F1C92CC-ED01-4D23-9B2E-C5F12A3DC65E}" srcOrd="0" destOrd="0" presId="urn:microsoft.com/office/officeart/2009/3/layout/HorizontalOrganizationChart"/>
    <dgm:cxn modelId="{8C72B9B4-0B87-4E0A-AF18-DB87994141CC}" type="presParOf" srcId="{5C14C960-3D1C-45D3-92FE-46A2AFE3A1C2}" destId="{00F968BA-73ED-4989-878E-272243009317}" srcOrd="1" destOrd="0" presId="urn:microsoft.com/office/officeart/2009/3/layout/HorizontalOrganizationChart"/>
    <dgm:cxn modelId="{29B2E09C-5B59-40A7-8F6C-064E2A52C6E0}" type="presParOf" srcId="{D3538667-8EE4-4155-B9D5-81838EB06D26}" destId="{187E39A7-FAC4-4C07-95B2-717EF16AD350}" srcOrd="1" destOrd="0" presId="urn:microsoft.com/office/officeart/2009/3/layout/HorizontalOrganizationChart"/>
    <dgm:cxn modelId="{B72D010F-52B7-4084-AE90-ACCF5F7CA3D5}" type="presParOf" srcId="{D3538667-8EE4-4155-B9D5-81838EB06D26}" destId="{0D89A57E-1588-4BD9-80EE-57A953143A32}" srcOrd="2" destOrd="0" presId="urn:microsoft.com/office/officeart/2009/3/layout/HorizontalOrganizationChart"/>
    <dgm:cxn modelId="{57596579-58B8-4091-AA01-24895BE8D7A4}" type="presParOf" srcId="{CE8F917F-C978-493D-A0D7-0B4455157354}" destId="{F8C2B5D5-E86F-4CBF-8F69-674F22FBAF67}" srcOrd="8" destOrd="0" presId="urn:microsoft.com/office/officeart/2009/3/layout/HorizontalOrganizationChart"/>
    <dgm:cxn modelId="{54DB2380-6A3C-4A71-9012-A7F819CC67AF}" type="presParOf" srcId="{CE8F917F-C978-493D-A0D7-0B4455157354}" destId="{65BCCF03-E16C-4BA7-9232-157F91A9DAFC}" srcOrd="9" destOrd="0" presId="urn:microsoft.com/office/officeart/2009/3/layout/HorizontalOrganizationChart"/>
    <dgm:cxn modelId="{02EE2E73-3D80-4EB7-835B-E225F664669D}" type="presParOf" srcId="{65BCCF03-E16C-4BA7-9232-157F91A9DAFC}" destId="{937DFC0E-E2F8-4ABD-A345-D949290FC106}" srcOrd="0" destOrd="0" presId="urn:microsoft.com/office/officeart/2009/3/layout/HorizontalOrganizationChart"/>
    <dgm:cxn modelId="{77AF0F18-0D03-4AB4-9D06-B7771C9A4014}" type="presParOf" srcId="{937DFC0E-E2F8-4ABD-A345-D949290FC106}" destId="{5D145810-FE03-49D7-979A-17BBFAE76311}" srcOrd="0" destOrd="0" presId="urn:microsoft.com/office/officeart/2009/3/layout/HorizontalOrganizationChart"/>
    <dgm:cxn modelId="{2880B213-2DC7-49AE-B0E6-D63EE543A578}" type="presParOf" srcId="{937DFC0E-E2F8-4ABD-A345-D949290FC106}" destId="{FE238DEC-22B5-4903-AB42-A5D72A505CE7}" srcOrd="1" destOrd="0" presId="urn:microsoft.com/office/officeart/2009/3/layout/HorizontalOrganizationChart"/>
    <dgm:cxn modelId="{651D858B-D660-4A50-9D79-51C90E44FA0F}" type="presParOf" srcId="{65BCCF03-E16C-4BA7-9232-157F91A9DAFC}" destId="{747DA101-8445-4F39-A1B8-C3FBDC0E0C56}" srcOrd="1" destOrd="0" presId="urn:microsoft.com/office/officeart/2009/3/layout/HorizontalOrganizationChart"/>
    <dgm:cxn modelId="{2B5AA48C-AC61-4427-8C0C-92A8012B5908}" type="presParOf" srcId="{65BCCF03-E16C-4BA7-9232-157F91A9DAFC}" destId="{D89FD228-6C6F-403B-A666-3E61F02C6497}" srcOrd="2" destOrd="0" presId="urn:microsoft.com/office/officeart/2009/3/layout/HorizontalOrganizationChart"/>
    <dgm:cxn modelId="{7A0D19C2-B37E-4D7A-AA41-8BEE3331EC61}" type="presParOf" srcId="{CF2C42AA-80F8-4704-BB30-B66EBC0496D0}" destId="{7FDE2393-A5A0-4792-9E08-5991FDC2EEFD}" srcOrd="2" destOrd="0" presId="urn:microsoft.com/office/officeart/2009/3/layout/HorizontalOrganizationChart"/>
    <dgm:cxn modelId="{CEB151F3-B489-495C-A6CB-D72FD6E072CB}" type="presParOf" srcId="{0EB2AFC9-FC63-4343-AD32-445F62E729DE}" destId="{0BFD669E-35DF-42CF-A4DB-AF2155A24D45}" srcOrd="2" destOrd="0" presId="urn:microsoft.com/office/officeart/2009/3/layout/HorizontalOrganizationChart"/>
    <dgm:cxn modelId="{B5CAB8C2-C55C-4DF0-BB15-DEBB1E825053}" type="presParOf" srcId="{0EB2AFC9-FC63-4343-AD32-445F62E729DE}" destId="{84B5BF67-ED48-4496-9B45-FCF50D240EAB}" srcOrd="3" destOrd="0" presId="urn:microsoft.com/office/officeart/2009/3/layout/HorizontalOrganizationChart"/>
    <dgm:cxn modelId="{80948BB9-A7B7-4231-A597-9BD24D0C7220}" type="presParOf" srcId="{84B5BF67-ED48-4496-9B45-FCF50D240EAB}" destId="{E2FD3655-F3B0-413B-AE9A-4DFE868E6D25}" srcOrd="0" destOrd="0" presId="urn:microsoft.com/office/officeart/2009/3/layout/HorizontalOrganizationChart"/>
    <dgm:cxn modelId="{56220BA6-3B8D-4959-8CDB-F7F5E1EEC4CD}" type="presParOf" srcId="{E2FD3655-F3B0-413B-AE9A-4DFE868E6D25}" destId="{3DD68730-0646-40E5-8F50-06F66CA300C9}" srcOrd="0" destOrd="0" presId="urn:microsoft.com/office/officeart/2009/3/layout/HorizontalOrganizationChart"/>
    <dgm:cxn modelId="{D25997A4-E4C6-4988-9864-0A621BE74E3D}" type="presParOf" srcId="{E2FD3655-F3B0-413B-AE9A-4DFE868E6D25}" destId="{28E18D1E-8685-445F-AC5A-152BE86D224E}" srcOrd="1" destOrd="0" presId="urn:microsoft.com/office/officeart/2009/3/layout/HorizontalOrganizationChart"/>
    <dgm:cxn modelId="{76477FD5-4AB0-4958-BD37-981512107489}" type="presParOf" srcId="{84B5BF67-ED48-4496-9B45-FCF50D240EAB}" destId="{92C0EC3F-5D1D-40EB-A6FD-ABDFC438031B}" srcOrd="1" destOrd="0" presId="urn:microsoft.com/office/officeart/2009/3/layout/HorizontalOrganizationChart"/>
    <dgm:cxn modelId="{B171FB44-F47C-45AA-83A3-59BA028E3C90}" type="presParOf" srcId="{92C0EC3F-5D1D-40EB-A6FD-ABDFC438031B}" destId="{96B625F0-7839-4430-A231-91972671F1B8}" srcOrd="0" destOrd="0" presId="urn:microsoft.com/office/officeart/2009/3/layout/HorizontalOrganizationChart"/>
    <dgm:cxn modelId="{B3A86F3B-FA74-4C83-B13F-C9AF345BFD9E}" type="presParOf" srcId="{92C0EC3F-5D1D-40EB-A6FD-ABDFC438031B}" destId="{0A40799F-4670-487E-AF0F-C81E809CE858}" srcOrd="1" destOrd="0" presId="urn:microsoft.com/office/officeart/2009/3/layout/HorizontalOrganizationChart"/>
    <dgm:cxn modelId="{489CE16E-44B6-407D-AE2C-40B1E0E848DD}" type="presParOf" srcId="{0A40799F-4670-487E-AF0F-C81E809CE858}" destId="{12F8D320-26ED-42DC-839C-5ABA86142F33}" srcOrd="0" destOrd="0" presId="urn:microsoft.com/office/officeart/2009/3/layout/HorizontalOrganizationChart"/>
    <dgm:cxn modelId="{FA541F96-9D8C-474C-8A48-EFAD1187761D}" type="presParOf" srcId="{12F8D320-26ED-42DC-839C-5ABA86142F33}" destId="{21447664-9DFD-44F2-AB28-74CEFD73A980}" srcOrd="0" destOrd="0" presId="urn:microsoft.com/office/officeart/2009/3/layout/HorizontalOrganizationChart"/>
    <dgm:cxn modelId="{8EB31F5D-A765-4B9B-81B6-34883F8A4B4B}" type="presParOf" srcId="{12F8D320-26ED-42DC-839C-5ABA86142F33}" destId="{8D836E82-A35B-406D-8174-3BBB3FCB249B}" srcOrd="1" destOrd="0" presId="urn:microsoft.com/office/officeart/2009/3/layout/HorizontalOrganizationChart"/>
    <dgm:cxn modelId="{A715091A-1880-4593-A32F-7EA746C3A743}" type="presParOf" srcId="{0A40799F-4670-487E-AF0F-C81E809CE858}" destId="{4F4DA478-32E8-4964-B981-6D4A60F40A75}" srcOrd="1" destOrd="0" presId="urn:microsoft.com/office/officeart/2009/3/layout/HorizontalOrganizationChart"/>
    <dgm:cxn modelId="{7FE48E4A-C7EF-406E-A1CA-8A47313775FF}" type="presParOf" srcId="{0A40799F-4670-487E-AF0F-C81E809CE858}" destId="{68A19DC8-7100-4CC2-BB0C-BA4C275E2158}" srcOrd="2" destOrd="0" presId="urn:microsoft.com/office/officeart/2009/3/layout/HorizontalOrganizationChart"/>
    <dgm:cxn modelId="{901DC2F8-97FF-4F19-86B8-30954D571F37}" type="presParOf" srcId="{92C0EC3F-5D1D-40EB-A6FD-ABDFC438031B}" destId="{1E0C3F30-CB84-477F-B81A-D3B5766B20B3}" srcOrd="2" destOrd="0" presId="urn:microsoft.com/office/officeart/2009/3/layout/HorizontalOrganizationChart"/>
    <dgm:cxn modelId="{3A4EC608-39E9-42CA-B741-C87B20B9DFD5}" type="presParOf" srcId="{92C0EC3F-5D1D-40EB-A6FD-ABDFC438031B}" destId="{7DE0E290-FA44-44B0-8A28-1CB0AEB43A3E}" srcOrd="3" destOrd="0" presId="urn:microsoft.com/office/officeart/2009/3/layout/HorizontalOrganizationChart"/>
    <dgm:cxn modelId="{0B7EDC33-F340-4787-B0C9-FECA41E746B3}" type="presParOf" srcId="{7DE0E290-FA44-44B0-8A28-1CB0AEB43A3E}" destId="{F91E2A65-3512-4656-8692-7E33C819927C}" srcOrd="0" destOrd="0" presId="urn:microsoft.com/office/officeart/2009/3/layout/HorizontalOrganizationChart"/>
    <dgm:cxn modelId="{BB438FCD-ACA2-42A8-9BAB-95D8C0A05EB1}" type="presParOf" srcId="{F91E2A65-3512-4656-8692-7E33C819927C}" destId="{B0E6A70F-6E2B-42F3-9BA7-5471D108682F}" srcOrd="0" destOrd="0" presId="urn:microsoft.com/office/officeart/2009/3/layout/HorizontalOrganizationChart"/>
    <dgm:cxn modelId="{1C263069-BF04-4196-B04E-5318BE4F2BA5}" type="presParOf" srcId="{F91E2A65-3512-4656-8692-7E33C819927C}" destId="{58EF477E-BB36-4CD4-948B-15CAE4E84D30}" srcOrd="1" destOrd="0" presId="urn:microsoft.com/office/officeart/2009/3/layout/HorizontalOrganizationChart"/>
    <dgm:cxn modelId="{2B54373A-D272-48C5-B907-F323D9536D50}" type="presParOf" srcId="{7DE0E290-FA44-44B0-8A28-1CB0AEB43A3E}" destId="{8957B39C-7CCF-4090-96E3-587F8B95544D}" srcOrd="1" destOrd="0" presId="urn:microsoft.com/office/officeart/2009/3/layout/HorizontalOrganizationChart"/>
    <dgm:cxn modelId="{D50B5F25-14F4-4000-9FAF-85CCCEA6E10A}" type="presParOf" srcId="{7DE0E290-FA44-44B0-8A28-1CB0AEB43A3E}" destId="{C08D228A-B023-4125-980B-76CB10E882EA}" srcOrd="2" destOrd="0" presId="urn:microsoft.com/office/officeart/2009/3/layout/HorizontalOrganizationChart"/>
    <dgm:cxn modelId="{6255EBAD-27D8-4FC7-A9FF-39DCB8FF2C02}" type="presParOf" srcId="{92C0EC3F-5D1D-40EB-A6FD-ABDFC438031B}" destId="{E3CB303C-A302-4278-8F71-009402956079}" srcOrd="4" destOrd="0" presId="urn:microsoft.com/office/officeart/2009/3/layout/HorizontalOrganizationChart"/>
    <dgm:cxn modelId="{5E086157-EA81-4727-882D-BFBEE3C59DF3}" type="presParOf" srcId="{92C0EC3F-5D1D-40EB-A6FD-ABDFC438031B}" destId="{98C961AC-C41A-4C72-871B-036FEBD4A5B2}" srcOrd="5" destOrd="0" presId="urn:microsoft.com/office/officeart/2009/3/layout/HorizontalOrganizationChart"/>
    <dgm:cxn modelId="{791BCFCA-A84B-429B-829A-BEED06D4049C}" type="presParOf" srcId="{98C961AC-C41A-4C72-871B-036FEBD4A5B2}" destId="{C6F00EAF-C25F-447F-8124-4F68B99A6C21}" srcOrd="0" destOrd="0" presId="urn:microsoft.com/office/officeart/2009/3/layout/HorizontalOrganizationChart"/>
    <dgm:cxn modelId="{B1E5B525-CC64-49EA-BACE-A3F2204566F0}" type="presParOf" srcId="{C6F00EAF-C25F-447F-8124-4F68B99A6C21}" destId="{F72FC452-4627-45CD-8978-D2801DB04C61}" srcOrd="0" destOrd="0" presId="urn:microsoft.com/office/officeart/2009/3/layout/HorizontalOrganizationChart"/>
    <dgm:cxn modelId="{E3CCC9E3-078C-42CA-8E2A-B7D1CC37CE0E}" type="presParOf" srcId="{C6F00EAF-C25F-447F-8124-4F68B99A6C21}" destId="{31719097-AB07-490D-B100-D11184362AA2}" srcOrd="1" destOrd="0" presId="urn:microsoft.com/office/officeart/2009/3/layout/HorizontalOrganizationChart"/>
    <dgm:cxn modelId="{D001E158-1EEF-4057-B56D-260F1C9C16EF}" type="presParOf" srcId="{98C961AC-C41A-4C72-871B-036FEBD4A5B2}" destId="{83D6D129-E806-4164-AF2F-AA147F39A84B}" srcOrd="1" destOrd="0" presId="urn:microsoft.com/office/officeart/2009/3/layout/HorizontalOrganizationChart"/>
    <dgm:cxn modelId="{2B0338DF-2678-4E71-97AD-A9CA5083FFA8}" type="presParOf" srcId="{98C961AC-C41A-4C72-871B-036FEBD4A5B2}" destId="{973286E5-7352-4905-8D6D-C181E263110A}" srcOrd="2" destOrd="0" presId="urn:microsoft.com/office/officeart/2009/3/layout/HorizontalOrganizationChart"/>
    <dgm:cxn modelId="{1A55D6AA-66D9-44A0-AA7A-69048DD6D1A0}" type="presParOf" srcId="{84B5BF67-ED48-4496-9B45-FCF50D240EAB}" destId="{CCF9DD83-BDC9-4F50-AB4B-AB1B5322C2A8}" srcOrd="2" destOrd="0" presId="urn:microsoft.com/office/officeart/2009/3/layout/HorizontalOrganizationChart"/>
    <dgm:cxn modelId="{B4DDEE5E-E963-436D-ADC9-ACE9F96599FB}" type="presParOf" srcId="{20736147-BAFA-4E37-BE71-7D175FAFC493}" destId="{F6B3C540-4726-40F0-9EC9-EB40C39833A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7B9649-D8E0-4A50-9702-B81752340F8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C92B7017-5068-4DC7-8046-73EB97794940}">
      <dgm:prSet phldrT="[文本]"/>
      <dgm:spPr/>
      <dgm:t>
        <a:bodyPr/>
        <a:lstStyle/>
        <a:p>
          <a:pPr algn="l"/>
          <a:r>
            <a:rPr lang="zh-CN" altLang="en-US" b="0" i="0" dirty="0" smtClean="0"/>
            <a:t>顾翔</a:t>
          </a:r>
          <a:r>
            <a:rPr lang="en-US" altLang="zh-CN" b="0" i="0" dirty="0" smtClean="0"/>
            <a:t>	</a:t>
          </a:r>
          <a:r>
            <a:rPr lang="zh-CN" altLang="en-US" b="0" i="0" dirty="0" smtClean="0"/>
            <a:t>博客的整体设计编写  </a:t>
          </a:r>
          <a:endParaRPr lang="zh-CN" altLang="en-US" dirty="0"/>
        </a:p>
      </dgm:t>
    </dgm:pt>
    <dgm:pt modelId="{62DEB086-0517-4462-B822-B9111E56AF90}" type="parTrans" cxnId="{21DF31D5-4AB1-4416-B4C9-84925B5A3000}">
      <dgm:prSet/>
      <dgm:spPr/>
      <dgm:t>
        <a:bodyPr/>
        <a:lstStyle/>
        <a:p>
          <a:endParaRPr lang="zh-CN" altLang="en-US"/>
        </a:p>
      </dgm:t>
    </dgm:pt>
    <dgm:pt modelId="{AB02B167-B387-4E8F-9E12-87CB0DE62381}" type="sibTrans" cxnId="{21DF31D5-4AB1-4416-B4C9-84925B5A3000}">
      <dgm:prSet/>
      <dgm:spPr/>
      <dgm:t>
        <a:bodyPr/>
        <a:lstStyle/>
        <a:p>
          <a:endParaRPr lang="zh-CN" altLang="en-US"/>
        </a:p>
      </dgm:t>
    </dgm:pt>
    <dgm:pt modelId="{1A195EA2-37A8-4B9E-8743-C5AB8380945C}">
      <dgm:prSet phldrT="[文本]"/>
      <dgm:spPr/>
      <dgm:t>
        <a:bodyPr/>
        <a:lstStyle/>
        <a:p>
          <a:pPr algn="l"/>
          <a:r>
            <a:rPr lang="zh-CN" altLang="en-US" dirty="0" smtClean="0"/>
            <a:t>李乾</a:t>
          </a:r>
          <a:r>
            <a:rPr lang="en-US" altLang="zh-CN" dirty="0" smtClean="0"/>
            <a:t>	</a:t>
          </a:r>
          <a:r>
            <a:rPr lang="zh-CN" altLang="en-US" dirty="0" smtClean="0"/>
            <a:t>团队组织 功能完善</a:t>
          </a:r>
          <a:endParaRPr lang="zh-CN" altLang="en-US" dirty="0"/>
        </a:p>
      </dgm:t>
    </dgm:pt>
    <dgm:pt modelId="{DA12F497-5B35-47D8-A9A5-7EF8099772A8}" type="parTrans" cxnId="{4988A079-A508-490A-B475-716C0D217FC3}">
      <dgm:prSet/>
      <dgm:spPr/>
      <dgm:t>
        <a:bodyPr/>
        <a:lstStyle/>
        <a:p>
          <a:endParaRPr lang="zh-CN" altLang="en-US"/>
        </a:p>
      </dgm:t>
    </dgm:pt>
    <dgm:pt modelId="{E18DF220-6E09-4983-9A69-042599037998}" type="sibTrans" cxnId="{4988A079-A508-490A-B475-716C0D217FC3}">
      <dgm:prSet/>
      <dgm:spPr/>
      <dgm:t>
        <a:bodyPr/>
        <a:lstStyle/>
        <a:p>
          <a:endParaRPr lang="zh-CN" altLang="en-US"/>
        </a:p>
      </dgm:t>
    </dgm:pt>
    <dgm:pt modelId="{F71B8D18-434D-4658-A0D5-C6DADFBE7490}">
      <dgm:prSet phldrT="[文本]"/>
      <dgm:spPr/>
      <dgm:t>
        <a:bodyPr/>
        <a:lstStyle/>
        <a:p>
          <a:pPr algn="l"/>
          <a:r>
            <a:rPr lang="zh-CN" altLang="en-US" b="0" i="0" dirty="0" smtClean="0"/>
            <a:t>凌迎港</a:t>
          </a:r>
          <a:r>
            <a:rPr lang="en-US" altLang="zh-CN" b="0" i="0" dirty="0" smtClean="0"/>
            <a:t>	</a:t>
          </a:r>
          <a:r>
            <a:rPr lang="zh-CN" altLang="en-US" b="0" i="0" dirty="0" smtClean="0"/>
            <a:t>配置服务器 博客架设</a:t>
          </a:r>
          <a:endParaRPr lang="zh-CN" altLang="en-US" dirty="0"/>
        </a:p>
      </dgm:t>
    </dgm:pt>
    <dgm:pt modelId="{74F2A915-02BD-472F-8CD1-DD884A78E154}" type="parTrans" cxnId="{E32475B2-0653-4C9F-8996-D779E38D3D93}">
      <dgm:prSet/>
      <dgm:spPr/>
      <dgm:t>
        <a:bodyPr/>
        <a:lstStyle/>
        <a:p>
          <a:endParaRPr lang="zh-CN" altLang="en-US"/>
        </a:p>
      </dgm:t>
    </dgm:pt>
    <dgm:pt modelId="{CAB3B472-5326-475D-8F7E-99A7FB3B012B}" type="sibTrans" cxnId="{E32475B2-0653-4C9F-8996-D779E38D3D93}">
      <dgm:prSet/>
      <dgm:spPr/>
      <dgm:t>
        <a:bodyPr/>
        <a:lstStyle/>
        <a:p>
          <a:endParaRPr lang="zh-CN" altLang="en-US"/>
        </a:p>
      </dgm:t>
    </dgm:pt>
    <dgm:pt modelId="{2D0640BE-4350-4D8A-8B06-ABBC94D63B2C}" type="pres">
      <dgm:prSet presAssocID="{5A7B9649-D8E0-4A50-9702-B81752340F8F}" presName="linearFlow" presStyleCnt="0">
        <dgm:presLayoutVars>
          <dgm:dir/>
          <dgm:resizeHandles val="exact"/>
        </dgm:presLayoutVars>
      </dgm:prSet>
      <dgm:spPr/>
    </dgm:pt>
    <dgm:pt modelId="{24ADBC8D-4428-49D2-B8C6-5CAADB63D8AD}" type="pres">
      <dgm:prSet presAssocID="{C92B7017-5068-4DC7-8046-73EB97794940}" presName="composite" presStyleCnt="0"/>
      <dgm:spPr/>
    </dgm:pt>
    <dgm:pt modelId="{9725316B-8418-415D-9740-C99F6E92F709}" type="pres">
      <dgm:prSet presAssocID="{C92B7017-5068-4DC7-8046-73EB97794940}" presName="imgShp" presStyleLbl="fgImgPlace1" presStyleIdx="0" presStyleCnt="3"/>
      <dgm:spPr/>
    </dgm:pt>
    <dgm:pt modelId="{1C3EFA10-3745-4422-AAEC-323341D76C43}" type="pres">
      <dgm:prSet presAssocID="{C92B7017-5068-4DC7-8046-73EB97794940}" presName="txShp" presStyleLbl="node1" presStyleIdx="0" presStyleCnt="3" custScaleX="120099" custLinFactNeighborX="12956" custLinFactNeighborY="35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9AD789-D3A2-4ABC-84D3-510951496CDF}" type="pres">
      <dgm:prSet presAssocID="{AB02B167-B387-4E8F-9E12-87CB0DE62381}" presName="spacing" presStyleCnt="0"/>
      <dgm:spPr/>
    </dgm:pt>
    <dgm:pt modelId="{4414BB08-5B6B-49A6-84D2-ADF3379CBEDE}" type="pres">
      <dgm:prSet presAssocID="{1A195EA2-37A8-4B9E-8743-C5AB8380945C}" presName="composite" presStyleCnt="0"/>
      <dgm:spPr/>
    </dgm:pt>
    <dgm:pt modelId="{BA2B3FCB-749B-416B-8748-AF5B24E5548C}" type="pres">
      <dgm:prSet presAssocID="{1A195EA2-37A8-4B9E-8743-C5AB8380945C}" presName="imgShp" presStyleLbl="fgImgPlace1" presStyleIdx="1" presStyleCnt="3"/>
      <dgm:spPr/>
    </dgm:pt>
    <dgm:pt modelId="{0971CC03-5621-4DCC-81E0-CBA88E7DABD3}" type="pres">
      <dgm:prSet presAssocID="{1A195EA2-37A8-4B9E-8743-C5AB8380945C}" presName="txShp" presStyleLbl="node1" presStyleIdx="1" presStyleCnt="3" custScaleX="120099" custLinFactNeighborX="12956" custLinFactNeighborY="35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E2E337-206E-4BC0-8750-168A10D23E5E}" type="pres">
      <dgm:prSet presAssocID="{E18DF220-6E09-4983-9A69-042599037998}" presName="spacing" presStyleCnt="0"/>
      <dgm:spPr/>
    </dgm:pt>
    <dgm:pt modelId="{5F613EF9-C98B-4FF5-975D-D9807C70D754}" type="pres">
      <dgm:prSet presAssocID="{F71B8D18-434D-4658-A0D5-C6DADFBE7490}" presName="composite" presStyleCnt="0"/>
      <dgm:spPr/>
    </dgm:pt>
    <dgm:pt modelId="{9785BA08-0F4F-4106-A4DA-421EB66FD623}" type="pres">
      <dgm:prSet presAssocID="{F71B8D18-434D-4658-A0D5-C6DADFBE7490}" presName="imgShp" presStyleLbl="fgImgPlace1" presStyleIdx="2" presStyleCnt="3"/>
      <dgm:spPr/>
    </dgm:pt>
    <dgm:pt modelId="{60AE9EBD-D36E-4F54-9BA0-F3F57CE2B269}" type="pres">
      <dgm:prSet presAssocID="{F71B8D18-434D-4658-A0D5-C6DADFBE7490}" presName="txShp" presStyleLbl="node1" presStyleIdx="2" presStyleCnt="3" custScaleX="120099" custLinFactNeighborX="12956" custLinFactNeighborY="8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DF31D5-4AB1-4416-B4C9-84925B5A3000}" srcId="{5A7B9649-D8E0-4A50-9702-B81752340F8F}" destId="{C92B7017-5068-4DC7-8046-73EB97794940}" srcOrd="0" destOrd="0" parTransId="{62DEB086-0517-4462-B822-B9111E56AF90}" sibTransId="{AB02B167-B387-4E8F-9E12-87CB0DE62381}"/>
    <dgm:cxn modelId="{D74EFE50-1751-47CB-84D1-EC56B7F2AF41}" type="presOf" srcId="{5A7B9649-D8E0-4A50-9702-B81752340F8F}" destId="{2D0640BE-4350-4D8A-8B06-ABBC94D63B2C}" srcOrd="0" destOrd="0" presId="urn:microsoft.com/office/officeart/2005/8/layout/vList3"/>
    <dgm:cxn modelId="{4988A079-A508-490A-B475-716C0D217FC3}" srcId="{5A7B9649-D8E0-4A50-9702-B81752340F8F}" destId="{1A195EA2-37A8-4B9E-8743-C5AB8380945C}" srcOrd="1" destOrd="0" parTransId="{DA12F497-5B35-47D8-A9A5-7EF8099772A8}" sibTransId="{E18DF220-6E09-4983-9A69-042599037998}"/>
    <dgm:cxn modelId="{2F4764ED-DC19-4FEA-A1E1-D2CA5C22B855}" type="presOf" srcId="{F71B8D18-434D-4658-A0D5-C6DADFBE7490}" destId="{60AE9EBD-D36E-4F54-9BA0-F3F57CE2B269}" srcOrd="0" destOrd="0" presId="urn:microsoft.com/office/officeart/2005/8/layout/vList3"/>
    <dgm:cxn modelId="{E32475B2-0653-4C9F-8996-D779E38D3D93}" srcId="{5A7B9649-D8E0-4A50-9702-B81752340F8F}" destId="{F71B8D18-434D-4658-A0D5-C6DADFBE7490}" srcOrd="2" destOrd="0" parTransId="{74F2A915-02BD-472F-8CD1-DD884A78E154}" sibTransId="{CAB3B472-5326-475D-8F7E-99A7FB3B012B}"/>
    <dgm:cxn modelId="{A3C9E98E-79C2-491B-A515-AD4834FFFF67}" type="presOf" srcId="{1A195EA2-37A8-4B9E-8743-C5AB8380945C}" destId="{0971CC03-5621-4DCC-81E0-CBA88E7DABD3}" srcOrd="0" destOrd="0" presId="urn:microsoft.com/office/officeart/2005/8/layout/vList3"/>
    <dgm:cxn modelId="{44E07306-0642-4740-984F-4C78708CEA4C}" type="presOf" srcId="{C92B7017-5068-4DC7-8046-73EB97794940}" destId="{1C3EFA10-3745-4422-AAEC-323341D76C43}" srcOrd="0" destOrd="0" presId="urn:microsoft.com/office/officeart/2005/8/layout/vList3"/>
    <dgm:cxn modelId="{61B93E84-8AAE-4111-8E21-83C8321C9B0C}" type="presParOf" srcId="{2D0640BE-4350-4D8A-8B06-ABBC94D63B2C}" destId="{24ADBC8D-4428-49D2-B8C6-5CAADB63D8AD}" srcOrd="0" destOrd="0" presId="urn:microsoft.com/office/officeart/2005/8/layout/vList3"/>
    <dgm:cxn modelId="{CB446CAA-E447-45FC-95DF-2F73AFCDB96B}" type="presParOf" srcId="{24ADBC8D-4428-49D2-B8C6-5CAADB63D8AD}" destId="{9725316B-8418-415D-9740-C99F6E92F709}" srcOrd="0" destOrd="0" presId="urn:microsoft.com/office/officeart/2005/8/layout/vList3"/>
    <dgm:cxn modelId="{C018C247-8DFD-48B8-87F9-550CAB573A3E}" type="presParOf" srcId="{24ADBC8D-4428-49D2-B8C6-5CAADB63D8AD}" destId="{1C3EFA10-3745-4422-AAEC-323341D76C43}" srcOrd="1" destOrd="0" presId="urn:microsoft.com/office/officeart/2005/8/layout/vList3"/>
    <dgm:cxn modelId="{07DBBA5D-ECC2-40E0-9208-5B3EF0911AD8}" type="presParOf" srcId="{2D0640BE-4350-4D8A-8B06-ABBC94D63B2C}" destId="{429AD789-D3A2-4ABC-84D3-510951496CDF}" srcOrd="1" destOrd="0" presId="urn:microsoft.com/office/officeart/2005/8/layout/vList3"/>
    <dgm:cxn modelId="{69C55455-112C-4207-B516-97B70965B497}" type="presParOf" srcId="{2D0640BE-4350-4D8A-8B06-ABBC94D63B2C}" destId="{4414BB08-5B6B-49A6-84D2-ADF3379CBEDE}" srcOrd="2" destOrd="0" presId="urn:microsoft.com/office/officeart/2005/8/layout/vList3"/>
    <dgm:cxn modelId="{D85CD772-E005-43E1-9E26-2FD1C07CE827}" type="presParOf" srcId="{4414BB08-5B6B-49A6-84D2-ADF3379CBEDE}" destId="{BA2B3FCB-749B-416B-8748-AF5B24E5548C}" srcOrd="0" destOrd="0" presId="urn:microsoft.com/office/officeart/2005/8/layout/vList3"/>
    <dgm:cxn modelId="{59B9C7EA-7BD2-4195-851A-CFB51759218C}" type="presParOf" srcId="{4414BB08-5B6B-49A6-84D2-ADF3379CBEDE}" destId="{0971CC03-5621-4DCC-81E0-CBA88E7DABD3}" srcOrd="1" destOrd="0" presId="urn:microsoft.com/office/officeart/2005/8/layout/vList3"/>
    <dgm:cxn modelId="{14EAC790-EE36-485E-9478-D9DA72AB530D}" type="presParOf" srcId="{2D0640BE-4350-4D8A-8B06-ABBC94D63B2C}" destId="{8DE2E337-206E-4BC0-8750-168A10D23E5E}" srcOrd="3" destOrd="0" presId="urn:microsoft.com/office/officeart/2005/8/layout/vList3"/>
    <dgm:cxn modelId="{1BE698C3-49E1-45C1-B019-F5397BD9FAAB}" type="presParOf" srcId="{2D0640BE-4350-4D8A-8B06-ABBC94D63B2C}" destId="{5F613EF9-C98B-4FF5-975D-D9807C70D754}" srcOrd="4" destOrd="0" presId="urn:microsoft.com/office/officeart/2005/8/layout/vList3"/>
    <dgm:cxn modelId="{0F360389-952D-4A30-AECB-A95178C046ED}" type="presParOf" srcId="{5F613EF9-C98B-4FF5-975D-D9807C70D754}" destId="{9785BA08-0F4F-4106-A4DA-421EB66FD623}" srcOrd="0" destOrd="0" presId="urn:microsoft.com/office/officeart/2005/8/layout/vList3"/>
    <dgm:cxn modelId="{DA783B05-31A4-46AC-8C50-A9A7DA4C38F3}" type="presParOf" srcId="{5F613EF9-C98B-4FF5-975D-D9807C70D754}" destId="{60AE9EBD-D36E-4F54-9BA0-F3F57CE2B26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656B1-C71E-431C-A10F-83494EFEC7B9}">
      <dsp:nvSpPr>
        <dsp:cNvPr id="0" name=""/>
        <dsp:cNvSpPr/>
      </dsp:nvSpPr>
      <dsp:spPr>
        <a:xfrm>
          <a:off x="3527253" y="3636165"/>
          <a:ext cx="3159627" cy="1579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400" kern="1200" dirty="0" smtClean="0"/>
            <a:t>访客</a:t>
          </a:r>
          <a:endParaRPr lang="zh-CN" altLang="en-US" sz="5400" kern="1200" dirty="0"/>
        </a:p>
      </dsp:txBody>
      <dsp:txXfrm>
        <a:off x="3573524" y="3682436"/>
        <a:ext cx="3067085" cy="1487271"/>
      </dsp:txXfrm>
    </dsp:sp>
    <dsp:sp modelId="{13EB07FC-833F-45B3-904F-EB8A519AAE25}">
      <dsp:nvSpPr>
        <dsp:cNvPr id="0" name=""/>
        <dsp:cNvSpPr/>
      </dsp:nvSpPr>
      <dsp:spPr>
        <a:xfrm rot="17350740">
          <a:off x="5395258" y="2593224"/>
          <a:ext cx="384709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847098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7222630" y="2513108"/>
        <a:ext cx="192354" cy="192354"/>
      </dsp:txXfrm>
    </dsp:sp>
    <dsp:sp modelId="{CB628BD1-75F5-46EE-A9F2-0B8E5CC6E623}">
      <dsp:nvSpPr>
        <dsp:cNvPr id="0" name=""/>
        <dsp:cNvSpPr/>
      </dsp:nvSpPr>
      <dsp:spPr>
        <a:xfrm>
          <a:off x="7950733" y="2593"/>
          <a:ext cx="3159627" cy="1579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400" kern="1200" dirty="0" smtClean="0"/>
            <a:t>阅读博文</a:t>
          </a:r>
          <a:endParaRPr lang="zh-CN" altLang="en-US" sz="5400" kern="1200" dirty="0"/>
        </a:p>
      </dsp:txBody>
      <dsp:txXfrm>
        <a:off x="7997004" y="48864"/>
        <a:ext cx="3067085" cy="1487271"/>
      </dsp:txXfrm>
    </dsp:sp>
    <dsp:sp modelId="{5CB740A4-BE33-4420-A7A3-58011258AEE5}">
      <dsp:nvSpPr>
        <dsp:cNvPr id="0" name=""/>
        <dsp:cNvSpPr/>
      </dsp:nvSpPr>
      <dsp:spPr>
        <a:xfrm rot="18289469">
          <a:off x="6212232" y="3501617"/>
          <a:ext cx="221314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213149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7263478" y="3462350"/>
        <a:ext cx="110657" cy="110657"/>
      </dsp:txXfrm>
    </dsp:sp>
    <dsp:sp modelId="{E35C9FC7-9B23-4F69-A447-2879CE648EDB}">
      <dsp:nvSpPr>
        <dsp:cNvPr id="0" name=""/>
        <dsp:cNvSpPr/>
      </dsp:nvSpPr>
      <dsp:spPr>
        <a:xfrm>
          <a:off x="7950733" y="1819379"/>
          <a:ext cx="3159627" cy="1579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400" kern="1200" dirty="0" smtClean="0"/>
            <a:t>评论博文</a:t>
          </a:r>
          <a:endParaRPr lang="zh-CN" altLang="en-US" sz="5400" kern="1200" dirty="0"/>
        </a:p>
      </dsp:txBody>
      <dsp:txXfrm>
        <a:off x="7997004" y="1865650"/>
        <a:ext cx="3067085" cy="1487271"/>
      </dsp:txXfrm>
    </dsp:sp>
    <dsp:sp modelId="{EC62CF86-5CCD-4196-B4FD-4A9EC3A20DFA}">
      <dsp:nvSpPr>
        <dsp:cNvPr id="0" name=""/>
        <dsp:cNvSpPr/>
      </dsp:nvSpPr>
      <dsp:spPr>
        <a:xfrm>
          <a:off x="6686881" y="4410010"/>
          <a:ext cx="126385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63851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7287211" y="4394476"/>
        <a:ext cx="63192" cy="63192"/>
      </dsp:txXfrm>
    </dsp:sp>
    <dsp:sp modelId="{DED77FDA-826A-490A-9D42-80F683A07F40}">
      <dsp:nvSpPr>
        <dsp:cNvPr id="0" name=""/>
        <dsp:cNvSpPr/>
      </dsp:nvSpPr>
      <dsp:spPr>
        <a:xfrm>
          <a:off x="7950733" y="3636165"/>
          <a:ext cx="3159627" cy="1579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400" kern="1200" dirty="0" smtClean="0"/>
            <a:t>对博主留言</a:t>
          </a:r>
          <a:endParaRPr lang="zh-CN" altLang="en-US" sz="5400" kern="1200" dirty="0"/>
        </a:p>
      </dsp:txBody>
      <dsp:txXfrm>
        <a:off x="7997004" y="3682436"/>
        <a:ext cx="3067085" cy="1487271"/>
      </dsp:txXfrm>
    </dsp:sp>
    <dsp:sp modelId="{6AF2A722-7371-4B09-A545-442C327824F5}">
      <dsp:nvSpPr>
        <dsp:cNvPr id="0" name=""/>
        <dsp:cNvSpPr/>
      </dsp:nvSpPr>
      <dsp:spPr>
        <a:xfrm rot="3310531">
          <a:off x="6212232" y="5318403"/>
          <a:ext cx="221314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213149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7263478" y="5279136"/>
        <a:ext cx="110657" cy="110657"/>
      </dsp:txXfrm>
    </dsp:sp>
    <dsp:sp modelId="{91E8EB02-F551-46C5-B1F1-9659CC110B40}">
      <dsp:nvSpPr>
        <dsp:cNvPr id="0" name=""/>
        <dsp:cNvSpPr/>
      </dsp:nvSpPr>
      <dsp:spPr>
        <a:xfrm>
          <a:off x="7950733" y="5452951"/>
          <a:ext cx="3159627" cy="1579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400" kern="1200" dirty="0" smtClean="0"/>
            <a:t>关注博主发私信</a:t>
          </a:r>
          <a:endParaRPr lang="zh-CN" altLang="en-US" sz="5400" kern="1200" dirty="0"/>
        </a:p>
      </dsp:txBody>
      <dsp:txXfrm>
        <a:off x="7997004" y="5499222"/>
        <a:ext cx="3067085" cy="1487271"/>
      </dsp:txXfrm>
    </dsp:sp>
    <dsp:sp modelId="{2D2DCFD3-53EA-4C4D-8DF2-1AB02B5E6577}">
      <dsp:nvSpPr>
        <dsp:cNvPr id="0" name=""/>
        <dsp:cNvSpPr/>
      </dsp:nvSpPr>
      <dsp:spPr>
        <a:xfrm rot="4249260">
          <a:off x="5395258" y="6226796"/>
          <a:ext cx="384709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847098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7222630" y="6146681"/>
        <a:ext cx="192354" cy="192354"/>
      </dsp:txXfrm>
    </dsp:sp>
    <dsp:sp modelId="{487AE05D-B972-408D-9F63-F4BE3D033C65}">
      <dsp:nvSpPr>
        <dsp:cNvPr id="0" name=""/>
        <dsp:cNvSpPr/>
      </dsp:nvSpPr>
      <dsp:spPr>
        <a:xfrm>
          <a:off x="7950733" y="7269737"/>
          <a:ext cx="3159627" cy="1579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400" kern="1200" dirty="0" smtClean="0"/>
            <a:t>点赞与打赏</a:t>
          </a:r>
          <a:endParaRPr lang="zh-CN" altLang="en-US" sz="5400" kern="1200" dirty="0"/>
        </a:p>
      </dsp:txBody>
      <dsp:txXfrm>
        <a:off x="7997004" y="7316008"/>
        <a:ext cx="3067085" cy="14872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5C45F-AC3D-40E3-B18C-475C14D45672}">
      <dsp:nvSpPr>
        <dsp:cNvPr id="0" name=""/>
        <dsp:cNvSpPr/>
      </dsp:nvSpPr>
      <dsp:spPr>
        <a:xfrm>
          <a:off x="4519459" y="4077920"/>
          <a:ext cx="3350624" cy="14756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博主</a:t>
          </a:r>
          <a:endParaRPr lang="zh-CN" altLang="en-US" sz="4400" kern="1200" dirty="0"/>
        </a:p>
      </dsp:txBody>
      <dsp:txXfrm>
        <a:off x="4562680" y="4121141"/>
        <a:ext cx="3264182" cy="1389217"/>
      </dsp:txXfrm>
    </dsp:sp>
    <dsp:sp modelId="{80BD052F-7EA0-4E03-91F9-BB2537641662}">
      <dsp:nvSpPr>
        <dsp:cNvPr id="0" name=""/>
        <dsp:cNvSpPr/>
      </dsp:nvSpPr>
      <dsp:spPr>
        <a:xfrm rot="17132988">
          <a:off x="6313849" y="2754036"/>
          <a:ext cx="425244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252446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8333761" y="2661040"/>
        <a:ext cx="212622" cy="212622"/>
      </dsp:txXfrm>
    </dsp:sp>
    <dsp:sp modelId="{4D5998D6-7899-4CD1-A7BC-ACF9DE3D1F5E}">
      <dsp:nvSpPr>
        <dsp:cNvPr id="0" name=""/>
        <dsp:cNvSpPr/>
      </dsp:nvSpPr>
      <dsp:spPr>
        <a:xfrm>
          <a:off x="9010062" y="6466"/>
          <a:ext cx="4107000" cy="1424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 </a:t>
          </a:r>
          <a:r>
            <a:rPr lang="zh-CN" sz="4300" kern="1200" dirty="0" smtClean="0"/>
            <a:t>博文发表、编辑、删除与浏览</a:t>
          </a:r>
          <a:endParaRPr lang="zh-CN" altLang="en-US" sz="4300" kern="1200" dirty="0"/>
        </a:p>
      </dsp:txBody>
      <dsp:txXfrm>
        <a:off x="9051798" y="48202"/>
        <a:ext cx="4023528" cy="1341501"/>
      </dsp:txXfrm>
    </dsp:sp>
    <dsp:sp modelId="{6DBDC3CD-DBA2-4A1A-BD4F-E3DE036CC953}">
      <dsp:nvSpPr>
        <dsp:cNvPr id="0" name=""/>
        <dsp:cNvSpPr/>
      </dsp:nvSpPr>
      <dsp:spPr>
        <a:xfrm rot="17692822">
          <a:off x="7085294" y="3573395"/>
          <a:ext cx="270955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709557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8372334" y="3518972"/>
        <a:ext cx="135477" cy="135477"/>
      </dsp:txXfrm>
    </dsp:sp>
    <dsp:sp modelId="{5E1A884D-8758-4B29-BC73-673053AA5FF9}">
      <dsp:nvSpPr>
        <dsp:cNvPr id="0" name=""/>
        <dsp:cNvSpPr/>
      </dsp:nvSpPr>
      <dsp:spPr>
        <a:xfrm>
          <a:off x="9010062" y="1645185"/>
          <a:ext cx="4107000" cy="1424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300" kern="1200" dirty="0" smtClean="0"/>
            <a:t>博文分类、归档 </a:t>
          </a:r>
          <a:endParaRPr lang="zh-CN" altLang="en-US" sz="4300" kern="1200" dirty="0"/>
        </a:p>
      </dsp:txBody>
      <dsp:txXfrm>
        <a:off x="9051798" y="1686921"/>
        <a:ext cx="4023528" cy="1341501"/>
      </dsp:txXfrm>
    </dsp:sp>
    <dsp:sp modelId="{EDE45FE9-3517-4894-9BEA-412B7F4A88EA}">
      <dsp:nvSpPr>
        <dsp:cNvPr id="0" name=""/>
        <dsp:cNvSpPr/>
      </dsp:nvSpPr>
      <dsp:spPr>
        <a:xfrm rot="19457599">
          <a:off x="7738129" y="4392755"/>
          <a:ext cx="140388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03887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404975" y="4370973"/>
        <a:ext cx="70194" cy="70194"/>
      </dsp:txXfrm>
    </dsp:sp>
    <dsp:sp modelId="{3B19F6A6-786C-4017-A440-BC9635C3FD81}">
      <dsp:nvSpPr>
        <dsp:cNvPr id="0" name=""/>
        <dsp:cNvSpPr/>
      </dsp:nvSpPr>
      <dsp:spPr>
        <a:xfrm>
          <a:off x="9010062" y="3283904"/>
          <a:ext cx="4107000" cy="1424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300" kern="1200" dirty="0" smtClean="0"/>
            <a:t>博文评论管理 </a:t>
          </a:r>
          <a:endParaRPr lang="zh-CN" altLang="en-US" sz="4300" kern="1200" dirty="0"/>
        </a:p>
      </dsp:txBody>
      <dsp:txXfrm>
        <a:off x="9051798" y="3325640"/>
        <a:ext cx="4023528" cy="1341501"/>
      </dsp:txXfrm>
    </dsp:sp>
    <dsp:sp modelId="{B526136D-E5DA-4D42-BC70-3D52B8D2D1B3}">
      <dsp:nvSpPr>
        <dsp:cNvPr id="0" name=""/>
        <dsp:cNvSpPr/>
      </dsp:nvSpPr>
      <dsp:spPr>
        <a:xfrm rot="2142401">
          <a:off x="7738129" y="5212114"/>
          <a:ext cx="140388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03887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8404975" y="5190333"/>
        <a:ext cx="70194" cy="70194"/>
      </dsp:txXfrm>
    </dsp:sp>
    <dsp:sp modelId="{CFBAFEC3-8495-470B-AFDC-64D61BFB95D4}">
      <dsp:nvSpPr>
        <dsp:cNvPr id="0" name=""/>
        <dsp:cNvSpPr/>
      </dsp:nvSpPr>
      <dsp:spPr>
        <a:xfrm>
          <a:off x="9010062" y="4922623"/>
          <a:ext cx="4107000" cy="1424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300" kern="1200" dirty="0" smtClean="0"/>
            <a:t>留言管理</a:t>
          </a:r>
          <a:endParaRPr lang="zh-CN" altLang="en-US" sz="4300" kern="1200" dirty="0"/>
        </a:p>
      </dsp:txBody>
      <dsp:txXfrm>
        <a:off x="9051798" y="4964359"/>
        <a:ext cx="4023528" cy="1341501"/>
      </dsp:txXfrm>
    </dsp:sp>
    <dsp:sp modelId="{83EF8F9F-D388-4592-AE15-C023D52BF49B}">
      <dsp:nvSpPr>
        <dsp:cNvPr id="0" name=""/>
        <dsp:cNvSpPr/>
      </dsp:nvSpPr>
      <dsp:spPr>
        <a:xfrm rot="3907178">
          <a:off x="7085294" y="6031474"/>
          <a:ext cx="270955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709557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0" kern="1200"/>
        </a:p>
      </dsp:txBody>
      <dsp:txXfrm>
        <a:off x="8372334" y="5977050"/>
        <a:ext cx="135477" cy="135477"/>
      </dsp:txXfrm>
    </dsp:sp>
    <dsp:sp modelId="{384CB8C7-57EB-4463-BA2E-AFE06A44BF81}">
      <dsp:nvSpPr>
        <dsp:cNvPr id="0" name=""/>
        <dsp:cNvSpPr/>
      </dsp:nvSpPr>
      <dsp:spPr>
        <a:xfrm>
          <a:off x="9010062" y="6561342"/>
          <a:ext cx="4107000" cy="1424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300" kern="1200" dirty="0" smtClean="0"/>
            <a:t>个人信息维护</a:t>
          </a:r>
          <a:endParaRPr lang="zh-CN" altLang="en-US" sz="4300" kern="1200" dirty="0"/>
        </a:p>
      </dsp:txBody>
      <dsp:txXfrm>
        <a:off x="9051798" y="6603078"/>
        <a:ext cx="4023528" cy="1341501"/>
      </dsp:txXfrm>
    </dsp:sp>
    <dsp:sp modelId="{25CD4F6F-0783-43F9-BC78-EAD6A163CD73}">
      <dsp:nvSpPr>
        <dsp:cNvPr id="0" name=""/>
        <dsp:cNvSpPr/>
      </dsp:nvSpPr>
      <dsp:spPr>
        <a:xfrm rot="4467012">
          <a:off x="6313849" y="6850833"/>
          <a:ext cx="425244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252446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8333761" y="6757838"/>
        <a:ext cx="212622" cy="212622"/>
      </dsp:txXfrm>
    </dsp:sp>
    <dsp:sp modelId="{3715FAB7-B1DF-40A4-A02A-0A4EBEBCBB6B}">
      <dsp:nvSpPr>
        <dsp:cNvPr id="0" name=""/>
        <dsp:cNvSpPr/>
      </dsp:nvSpPr>
      <dsp:spPr>
        <a:xfrm>
          <a:off x="9010062" y="8200061"/>
          <a:ext cx="4107000" cy="1424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300" kern="1200" dirty="0" smtClean="0"/>
            <a:t>友链管理</a:t>
          </a:r>
          <a:endParaRPr lang="zh-CN" altLang="en-US" sz="4300" kern="1200" dirty="0"/>
        </a:p>
      </dsp:txBody>
      <dsp:txXfrm>
        <a:off x="9051798" y="8241797"/>
        <a:ext cx="4023528" cy="13415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B303C-A302-4278-8F71-009402956079}">
      <dsp:nvSpPr>
        <dsp:cNvPr id="0" name=""/>
        <dsp:cNvSpPr/>
      </dsp:nvSpPr>
      <dsp:spPr>
        <a:xfrm>
          <a:off x="10432734" y="8092103"/>
          <a:ext cx="1357000" cy="1358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5103" y="0"/>
              </a:lnTo>
              <a:lnTo>
                <a:pt x="1065103" y="1358217"/>
              </a:lnTo>
              <a:lnTo>
                <a:pt x="1357000" y="135821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C3F30-CB84-477F-B81A-D3B5766B20B3}">
      <dsp:nvSpPr>
        <dsp:cNvPr id="0" name=""/>
        <dsp:cNvSpPr/>
      </dsp:nvSpPr>
      <dsp:spPr>
        <a:xfrm>
          <a:off x="10432734" y="7980212"/>
          <a:ext cx="1357000" cy="111891"/>
        </a:xfrm>
        <a:custGeom>
          <a:avLst/>
          <a:gdLst/>
          <a:ahLst/>
          <a:cxnLst/>
          <a:rect l="0" t="0" r="0" b="0"/>
          <a:pathLst>
            <a:path>
              <a:moveTo>
                <a:pt x="0" y="111891"/>
              </a:moveTo>
              <a:lnTo>
                <a:pt x="1065103" y="111891"/>
              </a:lnTo>
              <a:lnTo>
                <a:pt x="1065103" y="0"/>
              </a:lnTo>
              <a:lnTo>
                <a:pt x="1357000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625F0-7839-4430-A231-91972671F1B8}">
      <dsp:nvSpPr>
        <dsp:cNvPr id="0" name=""/>
        <dsp:cNvSpPr/>
      </dsp:nvSpPr>
      <dsp:spPr>
        <a:xfrm>
          <a:off x="10432734" y="6725054"/>
          <a:ext cx="1357000" cy="1367049"/>
        </a:xfrm>
        <a:custGeom>
          <a:avLst/>
          <a:gdLst/>
          <a:ahLst/>
          <a:cxnLst/>
          <a:rect l="0" t="0" r="0" b="0"/>
          <a:pathLst>
            <a:path>
              <a:moveTo>
                <a:pt x="0" y="1367049"/>
              </a:moveTo>
              <a:lnTo>
                <a:pt x="1065103" y="1367049"/>
              </a:lnTo>
              <a:lnTo>
                <a:pt x="1065103" y="0"/>
              </a:lnTo>
              <a:lnTo>
                <a:pt x="1357000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D669E-35DF-42CF-A4DB-AF2155A24D45}">
      <dsp:nvSpPr>
        <dsp:cNvPr id="0" name=""/>
        <dsp:cNvSpPr/>
      </dsp:nvSpPr>
      <dsp:spPr>
        <a:xfrm>
          <a:off x="6417542" y="5594598"/>
          <a:ext cx="1096219" cy="2497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4322" y="0"/>
              </a:lnTo>
              <a:lnTo>
                <a:pt x="804322" y="2497504"/>
              </a:lnTo>
              <a:lnTo>
                <a:pt x="1096219" y="249750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C2B5D5-E86F-4CBF-8F69-674F22FBAF67}">
      <dsp:nvSpPr>
        <dsp:cNvPr id="0" name=""/>
        <dsp:cNvSpPr/>
      </dsp:nvSpPr>
      <dsp:spPr>
        <a:xfrm>
          <a:off x="10432734" y="2999803"/>
          <a:ext cx="1338903" cy="2530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7006" y="0"/>
              </a:lnTo>
              <a:lnTo>
                <a:pt x="1047006" y="2530409"/>
              </a:lnTo>
              <a:lnTo>
                <a:pt x="1338903" y="253040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BD235-271A-46EF-8F3E-B6911205DEC2}">
      <dsp:nvSpPr>
        <dsp:cNvPr id="0" name=""/>
        <dsp:cNvSpPr/>
      </dsp:nvSpPr>
      <dsp:spPr>
        <a:xfrm>
          <a:off x="10432734" y="2999803"/>
          <a:ext cx="1357000" cy="1214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5103" y="0"/>
              </a:lnTo>
              <a:lnTo>
                <a:pt x="1065103" y="1214934"/>
              </a:lnTo>
              <a:lnTo>
                <a:pt x="1357000" y="1214934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615D6-B9E7-4B79-9F7D-92EECF3013AB}">
      <dsp:nvSpPr>
        <dsp:cNvPr id="0" name=""/>
        <dsp:cNvSpPr/>
      </dsp:nvSpPr>
      <dsp:spPr>
        <a:xfrm>
          <a:off x="10432734" y="2913860"/>
          <a:ext cx="13570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5943"/>
              </a:moveTo>
              <a:lnTo>
                <a:pt x="1065103" y="85943"/>
              </a:lnTo>
              <a:lnTo>
                <a:pt x="1065103" y="45720"/>
              </a:lnTo>
              <a:lnTo>
                <a:pt x="1357000" y="4572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03775-421C-46CD-8783-4379A6087BEF}">
      <dsp:nvSpPr>
        <dsp:cNvPr id="0" name=""/>
        <dsp:cNvSpPr/>
      </dsp:nvSpPr>
      <dsp:spPr>
        <a:xfrm>
          <a:off x="10432734" y="1704422"/>
          <a:ext cx="1357000" cy="1295381"/>
        </a:xfrm>
        <a:custGeom>
          <a:avLst/>
          <a:gdLst/>
          <a:ahLst/>
          <a:cxnLst/>
          <a:rect l="0" t="0" r="0" b="0"/>
          <a:pathLst>
            <a:path>
              <a:moveTo>
                <a:pt x="0" y="1295381"/>
              </a:moveTo>
              <a:lnTo>
                <a:pt x="1065103" y="1295381"/>
              </a:lnTo>
              <a:lnTo>
                <a:pt x="1065103" y="0"/>
              </a:lnTo>
              <a:lnTo>
                <a:pt x="1357000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964BC-11B9-4430-A864-3B7882128A10}">
      <dsp:nvSpPr>
        <dsp:cNvPr id="0" name=""/>
        <dsp:cNvSpPr/>
      </dsp:nvSpPr>
      <dsp:spPr>
        <a:xfrm>
          <a:off x="10432734" y="449264"/>
          <a:ext cx="1357000" cy="2550539"/>
        </a:xfrm>
        <a:custGeom>
          <a:avLst/>
          <a:gdLst/>
          <a:ahLst/>
          <a:cxnLst/>
          <a:rect l="0" t="0" r="0" b="0"/>
          <a:pathLst>
            <a:path>
              <a:moveTo>
                <a:pt x="0" y="2550539"/>
              </a:moveTo>
              <a:lnTo>
                <a:pt x="1065103" y="2550539"/>
              </a:lnTo>
              <a:lnTo>
                <a:pt x="1065103" y="0"/>
              </a:lnTo>
              <a:lnTo>
                <a:pt x="1357000" y="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5715B3-733C-4143-A443-22C95D746582}">
      <dsp:nvSpPr>
        <dsp:cNvPr id="0" name=""/>
        <dsp:cNvSpPr/>
      </dsp:nvSpPr>
      <dsp:spPr>
        <a:xfrm>
          <a:off x="6417542" y="2999803"/>
          <a:ext cx="1096219" cy="2594795"/>
        </a:xfrm>
        <a:custGeom>
          <a:avLst/>
          <a:gdLst/>
          <a:ahLst/>
          <a:cxnLst/>
          <a:rect l="0" t="0" r="0" b="0"/>
          <a:pathLst>
            <a:path>
              <a:moveTo>
                <a:pt x="0" y="2594795"/>
              </a:moveTo>
              <a:lnTo>
                <a:pt x="804322" y="2594795"/>
              </a:lnTo>
              <a:lnTo>
                <a:pt x="804322" y="0"/>
              </a:lnTo>
              <a:lnTo>
                <a:pt x="1096219" y="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DFDE1-0131-482E-B41F-CC43DFF244A3}">
      <dsp:nvSpPr>
        <dsp:cNvPr id="0" name=""/>
        <dsp:cNvSpPr/>
      </dsp:nvSpPr>
      <dsp:spPr>
        <a:xfrm>
          <a:off x="3308924" y="5106365"/>
          <a:ext cx="3108617" cy="9764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个人</a:t>
          </a:r>
          <a:r>
            <a:rPr lang="zh-CN" altLang="en-US" sz="4400" b="0" i="0" kern="1200" dirty="0" smtClean="0"/>
            <a:t>博</a:t>
          </a:r>
          <a:r>
            <a:rPr lang="zh-CN" altLang="en-US" sz="4400" kern="1200" dirty="0" smtClean="0"/>
            <a:t>客</a:t>
          </a:r>
          <a:endParaRPr lang="zh-CN" altLang="en-US" sz="4400" kern="1200" dirty="0"/>
        </a:p>
      </dsp:txBody>
      <dsp:txXfrm>
        <a:off x="3308924" y="5106365"/>
        <a:ext cx="3108617" cy="976466"/>
      </dsp:txXfrm>
    </dsp:sp>
    <dsp:sp modelId="{4D1524B9-57FE-4DC9-AC17-86415FD60A22}">
      <dsp:nvSpPr>
        <dsp:cNvPr id="0" name=""/>
        <dsp:cNvSpPr/>
      </dsp:nvSpPr>
      <dsp:spPr>
        <a:xfrm>
          <a:off x="7513762" y="2554660"/>
          <a:ext cx="2918972" cy="8902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0" i="0" kern="1200" dirty="0" smtClean="0"/>
            <a:t>后台</a:t>
          </a:r>
          <a:endParaRPr lang="zh-CN" altLang="en-US" sz="4400" b="0" i="0" kern="1200" dirty="0"/>
        </a:p>
      </dsp:txBody>
      <dsp:txXfrm>
        <a:off x="7513762" y="2554660"/>
        <a:ext cx="2918972" cy="890286"/>
      </dsp:txXfrm>
    </dsp:sp>
    <dsp:sp modelId="{3AC732A3-43FC-4D70-BB5D-2375999E69EC}">
      <dsp:nvSpPr>
        <dsp:cNvPr id="0" name=""/>
        <dsp:cNvSpPr/>
      </dsp:nvSpPr>
      <dsp:spPr>
        <a:xfrm>
          <a:off x="11789735" y="4121"/>
          <a:ext cx="3382592" cy="8902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 err="1" smtClean="0"/>
            <a:t>SpringMVC</a:t>
          </a:r>
          <a:endParaRPr lang="zh-CN" altLang="en-US" sz="3600" kern="1200" dirty="0"/>
        </a:p>
      </dsp:txBody>
      <dsp:txXfrm>
        <a:off x="11789735" y="4121"/>
        <a:ext cx="3382592" cy="890286"/>
      </dsp:txXfrm>
    </dsp:sp>
    <dsp:sp modelId="{8787C457-4FAE-40C5-939F-A06197167610}">
      <dsp:nvSpPr>
        <dsp:cNvPr id="0" name=""/>
        <dsp:cNvSpPr/>
      </dsp:nvSpPr>
      <dsp:spPr>
        <a:xfrm>
          <a:off x="11789735" y="1259279"/>
          <a:ext cx="3382592" cy="8902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 smtClean="0"/>
            <a:t>Spring</a:t>
          </a:r>
          <a:endParaRPr lang="zh-CN" altLang="en-US" sz="3600" b="0" i="0" kern="1200" dirty="0"/>
        </a:p>
      </dsp:txBody>
      <dsp:txXfrm>
        <a:off x="11789735" y="1259279"/>
        <a:ext cx="3382592" cy="890286"/>
      </dsp:txXfrm>
    </dsp:sp>
    <dsp:sp modelId="{7C5DCD55-FABA-4D62-B6B6-FCAC33C63E18}">
      <dsp:nvSpPr>
        <dsp:cNvPr id="0" name=""/>
        <dsp:cNvSpPr/>
      </dsp:nvSpPr>
      <dsp:spPr>
        <a:xfrm>
          <a:off x="11789735" y="2514437"/>
          <a:ext cx="3382592" cy="8902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 err="1" smtClean="0"/>
            <a:t>Mybatis</a:t>
          </a:r>
          <a:endParaRPr lang="zh-CN" altLang="en-US" sz="3600" b="0" i="0" kern="1200" dirty="0"/>
        </a:p>
      </dsp:txBody>
      <dsp:txXfrm>
        <a:off x="11789735" y="2514437"/>
        <a:ext cx="3382592" cy="890286"/>
      </dsp:txXfrm>
    </dsp:sp>
    <dsp:sp modelId="{8F1C92CC-ED01-4D23-9B2E-C5F12A3DC65E}">
      <dsp:nvSpPr>
        <dsp:cNvPr id="0" name=""/>
        <dsp:cNvSpPr/>
      </dsp:nvSpPr>
      <dsp:spPr>
        <a:xfrm>
          <a:off x="11789735" y="3769595"/>
          <a:ext cx="3382592" cy="8902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 err="1" smtClean="0"/>
            <a:t>Mysql</a:t>
          </a:r>
          <a:endParaRPr lang="zh-CN" altLang="en-US" sz="3600" b="0" i="0" kern="1200" dirty="0"/>
        </a:p>
      </dsp:txBody>
      <dsp:txXfrm>
        <a:off x="11789735" y="3769595"/>
        <a:ext cx="3382592" cy="890286"/>
      </dsp:txXfrm>
    </dsp:sp>
    <dsp:sp modelId="{5D145810-FE03-49D7-979A-17BBFAE76311}">
      <dsp:nvSpPr>
        <dsp:cNvPr id="0" name=""/>
        <dsp:cNvSpPr/>
      </dsp:nvSpPr>
      <dsp:spPr>
        <a:xfrm>
          <a:off x="11771637" y="5085069"/>
          <a:ext cx="3418787" cy="8902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>
              <a:latin typeface="FZLanTingHei-B-GBK"/>
              <a:ea typeface="FZLanTingHei-B-GBK"/>
              <a:cs typeface="FZLanTingHei-B-GBK"/>
              <a:sym typeface="FZLanTingHei-B-GBK"/>
            </a:rPr>
            <a:t>Prerender</a:t>
          </a:r>
          <a:endParaRPr lang="zh-CN" altLang="en-US" sz="3600" b="0" i="0" kern="1200" dirty="0"/>
        </a:p>
      </dsp:txBody>
      <dsp:txXfrm>
        <a:off x="11771637" y="5085069"/>
        <a:ext cx="3418787" cy="890286"/>
      </dsp:txXfrm>
    </dsp:sp>
    <dsp:sp modelId="{3DD68730-0646-40E5-8F50-06F66CA300C9}">
      <dsp:nvSpPr>
        <dsp:cNvPr id="0" name=""/>
        <dsp:cNvSpPr/>
      </dsp:nvSpPr>
      <dsp:spPr>
        <a:xfrm>
          <a:off x="7513762" y="7646960"/>
          <a:ext cx="2918972" cy="8902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b="0" i="0" kern="1200" dirty="0" smtClean="0"/>
            <a:t>前端</a:t>
          </a:r>
          <a:endParaRPr lang="zh-CN" altLang="en-US" sz="4400" b="0" i="0" kern="1200" dirty="0"/>
        </a:p>
      </dsp:txBody>
      <dsp:txXfrm>
        <a:off x="7513762" y="7646960"/>
        <a:ext cx="2918972" cy="890286"/>
      </dsp:txXfrm>
    </dsp:sp>
    <dsp:sp modelId="{21447664-9DFD-44F2-AB28-74CEFD73A980}">
      <dsp:nvSpPr>
        <dsp:cNvPr id="0" name=""/>
        <dsp:cNvSpPr/>
      </dsp:nvSpPr>
      <dsp:spPr>
        <a:xfrm>
          <a:off x="11789735" y="6279910"/>
          <a:ext cx="3382592" cy="8902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 err="1" smtClean="0"/>
            <a:t>Angularjs</a:t>
          </a:r>
          <a:endParaRPr lang="zh-CN" altLang="en-US" sz="3600" b="0" i="0" kern="1200" dirty="0"/>
        </a:p>
      </dsp:txBody>
      <dsp:txXfrm>
        <a:off x="11789735" y="6279910"/>
        <a:ext cx="3382592" cy="890286"/>
      </dsp:txXfrm>
    </dsp:sp>
    <dsp:sp modelId="{B0E6A70F-6E2B-42F3-9BA7-5471D108682F}">
      <dsp:nvSpPr>
        <dsp:cNvPr id="0" name=""/>
        <dsp:cNvSpPr/>
      </dsp:nvSpPr>
      <dsp:spPr>
        <a:xfrm>
          <a:off x="11789735" y="7535068"/>
          <a:ext cx="3382592" cy="8902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 smtClean="0"/>
            <a:t>Bootstrap</a:t>
          </a:r>
          <a:endParaRPr lang="zh-CN" altLang="en-US" sz="3600" b="0" i="0" kern="1200" dirty="0"/>
        </a:p>
      </dsp:txBody>
      <dsp:txXfrm>
        <a:off x="11789735" y="7535068"/>
        <a:ext cx="3382592" cy="890286"/>
      </dsp:txXfrm>
    </dsp:sp>
    <dsp:sp modelId="{F72FC452-4627-45CD-8978-D2801DB04C61}">
      <dsp:nvSpPr>
        <dsp:cNvPr id="0" name=""/>
        <dsp:cNvSpPr/>
      </dsp:nvSpPr>
      <dsp:spPr>
        <a:xfrm>
          <a:off x="11789735" y="8790226"/>
          <a:ext cx="3355562" cy="13201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 smtClean="0"/>
            <a:t>restful</a:t>
          </a:r>
          <a:r>
            <a:rPr lang="zh-CN" altLang="en-US" sz="3600" b="0" i="0" kern="1200" dirty="0" smtClean="0"/>
            <a:t>风格</a:t>
          </a:r>
          <a:endParaRPr lang="en-US" altLang="zh-CN" sz="3600" b="0" i="0" kern="1200" dirty="0" smtClean="0"/>
        </a:p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dirty="0" err="1" smtClean="0"/>
            <a:t>json</a:t>
          </a:r>
          <a:r>
            <a:rPr lang="zh-CN" altLang="en-US" sz="3600" b="0" i="0" kern="1200" dirty="0" smtClean="0"/>
            <a:t>数据交互</a:t>
          </a:r>
          <a:endParaRPr lang="zh-CN" altLang="en-US" sz="3600" b="0" i="0" kern="1200" dirty="0"/>
        </a:p>
      </dsp:txBody>
      <dsp:txXfrm>
        <a:off x="11789735" y="8790226"/>
        <a:ext cx="3355562" cy="13201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EFA10-3745-4422-AAEC-323341D76C43}">
      <dsp:nvSpPr>
        <dsp:cNvPr id="0" name=""/>
        <dsp:cNvSpPr/>
      </dsp:nvSpPr>
      <dsp:spPr>
        <a:xfrm rot="10800000">
          <a:off x="3150450" y="94643"/>
          <a:ext cx="13048113" cy="257619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030" tIns="247650" rIns="46228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b="0" i="0" kern="1200" dirty="0" smtClean="0"/>
            <a:t>顾翔</a:t>
          </a:r>
          <a:r>
            <a:rPr lang="en-US" altLang="zh-CN" sz="6500" b="0" i="0" kern="1200" dirty="0" smtClean="0"/>
            <a:t>	</a:t>
          </a:r>
          <a:r>
            <a:rPr lang="zh-CN" altLang="en-US" sz="6500" b="0" i="0" kern="1200" dirty="0" smtClean="0"/>
            <a:t>博客的整体设计编写  </a:t>
          </a:r>
          <a:endParaRPr lang="zh-CN" altLang="en-US" sz="6500" kern="1200" dirty="0"/>
        </a:p>
      </dsp:txBody>
      <dsp:txXfrm rot="10800000">
        <a:off x="3794498" y="94643"/>
        <a:ext cx="12404065" cy="2576194"/>
      </dsp:txXfrm>
    </dsp:sp>
    <dsp:sp modelId="{9725316B-8418-415D-9740-C99F6E92F709}">
      <dsp:nvSpPr>
        <dsp:cNvPr id="0" name=""/>
        <dsp:cNvSpPr/>
      </dsp:nvSpPr>
      <dsp:spPr>
        <a:xfrm>
          <a:off x="1546577" y="2416"/>
          <a:ext cx="2576194" cy="257619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1CC03-5621-4DCC-81E0-CBA88E7DABD3}">
      <dsp:nvSpPr>
        <dsp:cNvPr id="0" name=""/>
        <dsp:cNvSpPr/>
      </dsp:nvSpPr>
      <dsp:spPr>
        <a:xfrm rot="10800000">
          <a:off x="3150450" y="3439851"/>
          <a:ext cx="13048113" cy="257619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030" tIns="247650" rIns="46228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李乾</a:t>
          </a:r>
          <a:r>
            <a:rPr lang="en-US" altLang="zh-CN" sz="6500" kern="1200" dirty="0" smtClean="0"/>
            <a:t>	</a:t>
          </a:r>
          <a:r>
            <a:rPr lang="zh-CN" altLang="en-US" sz="6500" kern="1200" dirty="0" smtClean="0"/>
            <a:t>团队组织 功能完善</a:t>
          </a:r>
          <a:endParaRPr lang="zh-CN" altLang="en-US" sz="6500" kern="1200" dirty="0"/>
        </a:p>
      </dsp:txBody>
      <dsp:txXfrm rot="10800000">
        <a:off x="3794498" y="3439851"/>
        <a:ext cx="12404065" cy="2576194"/>
      </dsp:txXfrm>
    </dsp:sp>
    <dsp:sp modelId="{BA2B3FCB-749B-416B-8748-AF5B24E5548C}">
      <dsp:nvSpPr>
        <dsp:cNvPr id="0" name=""/>
        <dsp:cNvSpPr/>
      </dsp:nvSpPr>
      <dsp:spPr>
        <a:xfrm>
          <a:off x="1546577" y="3347623"/>
          <a:ext cx="2576194" cy="257619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E9EBD-D36E-4F54-9BA0-F3F57CE2B269}">
      <dsp:nvSpPr>
        <dsp:cNvPr id="0" name=""/>
        <dsp:cNvSpPr/>
      </dsp:nvSpPr>
      <dsp:spPr>
        <a:xfrm rot="10800000">
          <a:off x="3150450" y="6695246"/>
          <a:ext cx="13048113" cy="257619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030" tIns="247650" rIns="46228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b="0" i="0" kern="1200" dirty="0" smtClean="0"/>
            <a:t>凌迎港</a:t>
          </a:r>
          <a:r>
            <a:rPr lang="en-US" altLang="zh-CN" sz="6500" b="0" i="0" kern="1200" dirty="0" smtClean="0"/>
            <a:t>	</a:t>
          </a:r>
          <a:r>
            <a:rPr lang="zh-CN" altLang="en-US" sz="6500" b="0" i="0" kern="1200" dirty="0" smtClean="0"/>
            <a:t>配置服务器 博客架设</a:t>
          </a:r>
          <a:endParaRPr lang="zh-CN" altLang="en-US" sz="6500" kern="1200" dirty="0"/>
        </a:p>
      </dsp:txBody>
      <dsp:txXfrm rot="10800000">
        <a:off x="3794498" y="6695246"/>
        <a:ext cx="12404065" cy="2576194"/>
      </dsp:txXfrm>
    </dsp:sp>
    <dsp:sp modelId="{9785BA08-0F4F-4106-A4DA-421EB66FD623}">
      <dsp:nvSpPr>
        <dsp:cNvPr id="0" name=""/>
        <dsp:cNvSpPr/>
      </dsp:nvSpPr>
      <dsp:spPr>
        <a:xfrm>
          <a:off x="1546577" y="6692830"/>
          <a:ext cx="2576194" cy="257619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幻灯片图像占位符 30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4" name="文本占位符 30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85759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1pPr>
    <a:lvl2pPr marL="0" lvl="1" indent="2286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2pPr>
    <a:lvl3pPr marL="0" lvl="2" indent="4572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3pPr>
    <a:lvl4pPr marL="0" lvl="3" indent="6858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4pPr>
    <a:lvl5pPr marL="0" lvl="4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5pPr>
    <a:lvl6pPr marL="2286000" lvl="5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6pPr>
    <a:lvl7pPr marL="2743200" lvl="6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7pPr>
    <a:lvl8pPr marL="3200400" lvl="7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8pPr>
    <a:lvl9pPr marL="3657600" lvl="8" indent="914400" algn="l" defTabSz="457200" eaLnBrk="1" fontAlgn="base" latinLnBrk="0" hangingPunct="0">
      <a:lnSpc>
        <a:spcPct val="117000"/>
      </a:lnSpc>
      <a:spcBef>
        <a:spcPct val="0"/>
      </a:spcBef>
      <a:spcAft>
        <a:spcPct val="0"/>
      </a:spcAft>
      <a:buNone/>
      <a:defRPr sz="2200" b="0" i="0" u="none" kern="1200" baseline="0">
        <a:solidFill>
          <a:srgbClr val="000000"/>
        </a:solidFill>
        <a:latin typeface="Helvetica Neue" charset="0"/>
        <a:ea typeface="Helvetica Neue" charset="0"/>
        <a:sym typeface="Helvetica Neue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6093678" y="3660775"/>
            <a:ext cx="3902472" cy="88407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86263" y="3660775"/>
            <a:ext cx="11481185" cy="884078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章节标题 拷贝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6287670" y="8320467"/>
            <a:ext cx="11808660" cy="355568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000">
                <a:solidFill>
                  <a:srgbClr val="FFFFFF"/>
                </a:solidFill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833937" y="4355515"/>
            <a:ext cx="14716126" cy="2000251"/>
          </a:xfrm>
          <a:prstGeom prst="rect">
            <a:avLst/>
          </a:prstGeom>
        </p:spPr>
        <p:txBody>
          <a:bodyPr anchor="b"/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3"/>
          </p:nvPr>
        </p:nvSpPr>
        <p:spPr>
          <a:xfrm>
            <a:off x="8368379" y="6201299"/>
            <a:ext cx="7647242" cy="62638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r>
              <a:rPr dirty="0"/>
              <a:t>English Title Here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4"/>
          </p:nvPr>
        </p:nvSpPr>
        <p:spPr>
          <a:xfrm>
            <a:off x="11817587" y="7034721"/>
            <a:ext cx="748826" cy="107702"/>
          </a:xfrm>
          <a:prstGeom prst="rect">
            <a:avLst/>
          </a:prstGeom>
          <a:solidFill>
            <a:srgbClr val="FFFFFF"/>
          </a:solidFill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>
            <a:noAutofit/>
          </a:bodyPr>
          <a:lstStyle/>
          <a:p>
            <a:pPr marL="0" indent="0" algn="ctr" defTabSz="825500">
              <a:spcBef>
                <a:spcPts val="0"/>
              </a:spcBef>
              <a:buSzTx/>
              <a:buNone/>
              <a:defRPr sz="3200"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10404884" y="-817478"/>
            <a:ext cx="3574233" cy="5890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" name="training china logo 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04884" y="1122266"/>
            <a:ext cx="3574233" cy="71151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78815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3461679" y="8081122"/>
            <a:ext cx="11808659" cy="453278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1pPr>
            <a:lvl2pPr marL="0" indent="2286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2pPr>
            <a:lvl3pPr marL="0" indent="4572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3pPr>
            <a:lvl4pPr marL="0" indent="6858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4pPr>
            <a:lvl5pPr marL="0" indent="914400">
              <a:spcBef>
                <a:spcPts val="0"/>
              </a:spcBef>
              <a:buSzTx/>
              <a:buNone/>
              <a:defRPr sz="28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3398179" y="4783304"/>
            <a:ext cx="14716126" cy="2000251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sz="quarter" idx="13"/>
          </p:nvPr>
        </p:nvSpPr>
        <p:spPr>
          <a:xfrm>
            <a:off x="3431509" y="6620627"/>
            <a:ext cx="7647243" cy="77510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4200">
                <a:latin typeface="+mn-lt"/>
                <a:ea typeface="+mn-ea"/>
                <a:cs typeface="+mn-cs"/>
                <a:sym typeface="Helvetica Neue Thin"/>
              </a:defRPr>
            </a:lvl1pPr>
          </a:lstStyle>
          <a:p>
            <a:r>
              <a:t>English Title Here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sz="quarter" idx="14"/>
          </p:nvPr>
        </p:nvSpPr>
        <p:spPr>
          <a:xfrm>
            <a:off x="3503774" y="7638574"/>
            <a:ext cx="7477313" cy="15363"/>
          </a:xfrm>
          <a:prstGeom prst="rect">
            <a:avLst/>
          </a:prstGeom>
          <a:solidFill>
            <a:srgbClr val="000000"/>
          </a:solidFill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>
            <a:noAutofit/>
          </a:bodyPr>
          <a:lstStyle/>
          <a:p>
            <a:pPr marL="0" indent="0" algn="ctr" defTabSz="825500">
              <a:spcBef>
                <a:spcPts val="0"/>
              </a:spcBef>
              <a:buSzTx/>
              <a:buNone/>
              <a:defRPr sz="3200"/>
            </a:pPr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85137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86263" y="3660775"/>
            <a:ext cx="7648845" cy="8840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7305" y="3660775"/>
            <a:ext cx="7648845" cy="8840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3548" y="3556876"/>
            <a:ext cx="9747148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73548" y="5330758"/>
            <a:ext cx="9747148" cy="7048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513876" y="3556876"/>
            <a:ext cx="9795152" cy="1647824"/>
          </a:xfrm>
        </p:spPr>
        <p:txBody>
          <a:bodyPr anchor="ctr" anchorCtr="0"/>
          <a:lstStyle>
            <a:lvl1pPr marL="0" indent="0">
              <a:buNone/>
              <a:defRPr sz="5600"/>
            </a:lvl1pPr>
            <a:lvl2pPr marL="914400" indent="0">
              <a:buNone/>
              <a:defRPr sz="4800"/>
            </a:lvl2pPr>
            <a:lvl3pPr marL="1828800" indent="0">
              <a:buNone/>
              <a:defRPr sz="4000"/>
            </a:lvl3pPr>
            <a:lvl4pPr marL="2743200" indent="0">
              <a:buNone/>
              <a:defRPr sz="3600"/>
            </a:lvl4pPr>
            <a:lvl5pPr marL="3657600" indent="0">
              <a:buNone/>
              <a:defRPr sz="3600"/>
            </a:lvl5pPr>
            <a:lvl6pPr marL="4572000" indent="0">
              <a:buNone/>
              <a:defRPr sz="3600"/>
            </a:lvl6pPr>
            <a:lvl7pPr marL="5486400" indent="0">
              <a:buNone/>
              <a:defRPr sz="3600"/>
            </a:lvl7pPr>
            <a:lvl8pPr marL="6400800" indent="0">
              <a:buNone/>
              <a:defRPr sz="3600"/>
            </a:lvl8pPr>
            <a:lvl9pPr marL="7315200" indent="0">
              <a:buNone/>
              <a:defRPr sz="3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513876" y="5330758"/>
            <a:ext cx="9795152" cy="7048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83306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914402"/>
            <a:ext cx="12344400" cy="108077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8330698" cy="7623176"/>
          </a:xfrm>
        </p:spPr>
        <p:txBody>
          <a:bodyPr/>
          <a:lstStyle>
            <a:lvl1pPr marL="0" indent="0">
              <a:buNone/>
              <a:defRPr sz="4000"/>
            </a:lvl1pPr>
            <a:lvl2pPr marL="914400" indent="0">
              <a:buNone/>
              <a:defRPr sz="3600"/>
            </a:lvl2pPr>
            <a:lvl3pPr marL="1828800" indent="0">
              <a:buNone/>
              <a:defRPr sz="3200"/>
            </a:lvl3pPr>
            <a:lvl4pPr marL="2743200" indent="0">
              <a:buNone/>
              <a:defRPr sz="2800"/>
            </a:lvl4pPr>
            <a:lvl5pPr marL="3657600" indent="0">
              <a:buNone/>
              <a:defRPr sz="2800"/>
            </a:lvl5pPr>
            <a:lvl6pPr marL="4572000" indent="0">
              <a:buNone/>
              <a:defRPr sz="2800"/>
            </a:lvl6pPr>
            <a:lvl7pPr marL="5486400" indent="0">
              <a:buNone/>
              <a:defRPr sz="2800"/>
            </a:lvl7pPr>
            <a:lvl8pPr marL="6400800" indent="0">
              <a:buNone/>
              <a:defRPr sz="2800"/>
            </a:lvl8pPr>
            <a:lvl9pPr marL="7315200" indent="0">
              <a:buNone/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标题 1024"/>
          <p:cNvSpPr>
            <a:spLocks noGrp="1"/>
          </p:cNvSpPr>
          <p:nvPr>
            <p:ph type="title"/>
          </p:nvPr>
        </p:nvSpPr>
        <p:spPr>
          <a:xfrm>
            <a:off x="4386263" y="5338763"/>
            <a:ext cx="15609887" cy="30368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71437" tIns="71437" rIns="71437" bIns="71437" anchor="ctr">
            <a:norm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pic>
        <p:nvPicPr>
          <p:cNvPr id="1026" name="图片 1025" descr="资源 1@4x.png"/>
          <p:cNvPicPr>
            <a:picLocks noChangeAspect="1"/>
          </p:cNvPicPr>
          <p:nvPr/>
        </p:nvPicPr>
        <p:blipFill>
          <a:blip r:embed="rId15">
            <a:alphaModFix amt="20000"/>
          </a:blip>
          <a:stretch>
            <a:fillRect/>
          </a:stretch>
        </p:blipFill>
        <p:spPr>
          <a:xfrm rot="-9229730" flipH="1">
            <a:off x="11942763" y="-4816475"/>
            <a:ext cx="15097125" cy="14443075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1027" name="图片 1026" descr="pasted-image.pd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280313" y="595313"/>
            <a:ext cx="3600450" cy="71278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28" name="矩形 1027"/>
          <p:cNvSpPr/>
          <p:nvPr/>
        </p:nvSpPr>
        <p:spPr>
          <a:xfrm>
            <a:off x="24126825" y="460375"/>
            <a:ext cx="468313" cy="906463"/>
          </a:xfrm>
          <a:prstGeom prst="rect">
            <a:avLst/>
          </a:prstGeom>
          <a:solidFill>
            <a:srgbClr val="081BA5">
              <a:alpha val="100000"/>
            </a:srgbClr>
          </a:solidFill>
          <a:ln w="12700">
            <a:noFill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71437" tIns="71437" rIns="71437" bIns="71437" anchor="ctr"/>
          <a:lstStyle/>
          <a:p>
            <a:pPr lvl="0">
              <a:buNone/>
            </a:pPr>
            <a:endParaRPr>
              <a:latin typeface="Helvetica Light" charset="0"/>
              <a:ea typeface="Helvetica Light" charset="0"/>
              <a:sym typeface="Helvetica Light" charset="0"/>
            </a:endParaRPr>
          </a:p>
        </p:txBody>
      </p:sp>
      <p:sp>
        <p:nvSpPr>
          <p:cNvPr id="1029" name="文本占位符 1028"/>
          <p:cNvSpPr>
            <a:spLocks noGrp="1"/>
          </p:cNvSpPr>
          <p:nvPr>
            <p:ph type="body" idx="1"/>
          </p:nvPr>
        </p:nvSpPr>
        <p:spPr>
          <a:xfrm>
            <a:off x="4386263" y="3660775"/>
            <a:ext cx="15609887" cy="88407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71437" tIns="71437" rIns="71437" bIns="71437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2"/>
          </p:nvPr>
        </p:nvSpPr>
        <p:spPr>
          <a:xfrm>
            <a:off x="11934825" y="13009563"/>
            <a:ext cx="495300" cy="51117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71437" tIns="71437" rIns="71437" bIns="71437" anchor="t"/>
          <a:lstStyle>
            <a:lvl1pPr>
              <a:defRPr sz="2400"/>
            </a:lvl1pPr>
          </a:lstStyle>
          <a:p>
            <a:pPr lvl="0">
              <a:buChar char="•"/>
            </a:pPr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8000" b="0" i="0" u="none" kern="1200" baseline="0">
          <a:solidFill>
            <a:srgbClr val="000000"/>
          </a:solidFill>
          <a:latin typeface="+mj-lt"/>
          <a:ea typeface="+mj-ea"/>
          <a:cs typeface="+mj-cs"/>
          <a:sym typeface="Lantinghei SC Heavy" charset="0"/>
        </a:defRPr>
      </a:lvl1pPr>
    </p:titleStyle>
    <p:bodyStyle>
      <a:lvl1pPr marL="615950" lvl="0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060450" lvl="1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1504950" lvl="2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949450" lvl="3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2393950" lvl="4" indent="-61595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514600" lvl="5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971800" lvl="6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3429000" lvl="7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3886200" lvl="8" indent="-228600" algn="l" defTabSz="821055" eaLnBrk="1" fontAlgn="base" latinLnBrk="0" hangingPunct="0">
        <a:lnSpc>
          <a:spcPct val="100000"/>
        </a:lnSpc>
        <a:spcBef>
          <a:spcPts val="5900"/>
        </a:spcBef>
        <a:spcAft>
          <a:spcPct val="0"/>
        </a:spcAft>
        <a:buSzPct val="75000"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lvl1pPr marL="0" lvl="0" indent="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0" lvl="1" indent="2286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0" lvl="2" indent="4572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0" lvl="3" indent="6858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0" lvl="4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2286000" lvl="5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743200" lvl="6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3200400" lvl="7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3657600" lvl="8" indent="914400" algn="ctr" defTabSz="821055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5000" b="0" i="0" u="none" kern="1200" baseline="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ctrTitle"/>
          </p:nvPr>
        </p:nvSpPr>
        <p:spPr>
          <a:xfrm>
            <a:off x="4833937" y="4562643"/>
            <a:ext cx="14716126" cy="200025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项目组名：项目名</a:t>
            </a:r>
            <a:endParaRPr dirty="0"/>
          </a:p>
        </p:txBody>
      </p:sp>
      <p:sp>
        <p:nvSpPr>
          <p:cNvPr id="193" name="Shape 193"/>
          <p:cNvSpPr>
            <a:spLocks noGrp="1"/>
          </p:cNvSpPr>
          <p:nvPr>
            <p:ph type="body" idx="13"/>
          </p:nvPr>
        </p:nvSpPr>
        <p:spPr>
          <a:xfrm>
            <a:off x="8368379" y="7263063"/>
            <a:ext cx="7647242" cy="63671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李乾</a:t>
            </a:r>
            <a:r>
              <a:rPr lang="en-US" altLang="zh-CN" dirty="0"/>
              <a:t>,</a:t>
            </a:r>
            <a:r>
              <a:rPr lang="zh-CN" altLang="en-US" dirty="0"/>
              <a:t>顾翔</a:t>
            </a:r>
            <a:r>
              <a:rPr lang="en-US" altLang="zh-CN" dirty="0"/>
              <a:t>,</a:t>
            </a:r>
            <a:r>
              <a:rPr lang="zh-CN" altLang="en-US" dirty="0"/>
              <a:t>凌迎港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2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2091015" y="1720187"/>
            <a:ext cx="14716126" cy="11055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2192056" y="2833734"/>
            <a:ext cx="634518" cy="349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8334497" y="11724443"/>
            <a:ext cx="4033371" cy="80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7" name="椭圆 6"/>
          <p:cNvSpPr/>
          <p:nvPr/>
        </p:nvSpPr>
        <p:spPr>
          <a:xfrm>
            <a:off x="4816688" y="11814606"/>
            <a:ext cx="528412" cy="5284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5078036" y="4443297"/>
            <a:ext cx="0" cy="73713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850621" y="4215882"/>
            <a:ext cx="454830" cy="4548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080894" y="12078812"/>
            <a:ext cx="1341208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06209" y="5715150"/>
            <a:ext cx="7866443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5400" dirty="0" smtClean="0">
                <a:ln w="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5400" dirty="0" smtClean="0">
                <a:ln w="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需求实现程度</a:t>
            </a:r>
            <a:endParaRPr lang="en-US" altLang="zh-CN" sz="5400" dirty="0" smtClean="0">
              <a:ln w="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5400" dirty="0" smtClean="0">
                <a:ln w="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5400" dirty="0" smtClean="0">
                <a:ln w="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en-US" altLang="zh-CN" sz="5400" dirty="0" smtClean="0">
              <a:ln w="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5400" dirty="0" smtClean="0">
                <a:ln w="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5400" dirty="0" smtClean="0">
                <a:ln w="0"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项目团队</a:t>
            </a:r>
            <a:endParaRPr lang="zh-CN" altLang="en-US" sz="5400" dirty="0">
              <a:ln w="0">
                <a:noFill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8228771" y="11814606"/>
            <a:ext cx="528418" cy="5284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07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6" presetClass="emph" presetSubtype="0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35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9" grpId="0" bldLvl="0" animBg="1"/>
      <p:bldP spid="9" grpId="1" bldLvl="0" animBg="1"/>
      <p:bldP spid="12" grpId="0" bldLvl="0" animBg="1"/>
      <p:bldP spid="12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2091015" y="1720187"/>
            <a:ext cx="14716126" cy="11055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sz="9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需求实现程度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2192056" y="2833734"/>
            <a:ext cx="634518" cy="349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8334497" y="11724443"/>
            <a:ext cx="4033371" cy="80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49670806"/>
              </p:ext>
            </p:extLst>
          </p:nvPr>
        </p:nvGraphicFramePr>
        <p:xfrm>
          <a:off x="-1490128" y="4002615"/>
          <a:ext cx="14637615" cy="8852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1724493684"/>
              </p:ext>
            </p:extLst>
          </p:nvPr>
        </p:nvGraphicFramePr>
        <p:xfrm>
          <a:off x="7061202" y="3612936"/>
          <a:ext cx="17636522" cy="9631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1395681913"/>
              </p:ext>
            </p:extLst>
          </p:nvPr>
        </p:nvGraphicFramePr>
        <p:xfrm>
          <a:off x="1480334" y="3257440"/>
          <a:ext cx="19803080" cy="1011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78750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12" grpId="0">
        <p:bldAsOne/>
      </p:bldGraphic>
      <p:bldGraphic spid="12" grpId="1">
        <p:bldAsOne/>
      </p:bldGraphic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2091015" y="1720187"/>
            <a:ext cx="14716126" cy="11055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2192056" y="2833734"/>
            <a:ext cx="634518" cy="349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8334497" y="11724443"/>
            <a:ext cx="4033371" cy="80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59041" y="6532157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568675353"/>
              </p:ext>
            </p:extLst>
          </p:nvPr>
        </p:nvGraphicFramePr>
        <p:xfrm>
          <a:off x="3595663" y="3842531"/>
          <a:ext cx="16337541" cy="9271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hape 207"/>
          <p:cNvSpPr>
            <a:spLocks noGrp="1"/>
          </p:cNvSpPr>
          <p:nvPr>
            <p:ph type="body" idx="1"/>
          </p:nvPr>
        </p:nvSpPr>
        <p:spPr>
          <a:xfrm>
            <a:off x="1570348" y="3887538"/>
            <a:ext cx="11847830" cy="8481695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356235" indent="-356235" defTabSz="763905">
              <a:lnSpc>
                <a:spcPct val="150000"/>
              </a:lnSpc>
              <a:defRPr sz="3255"/>
            </a:pPr>
            <a:r>
              <a:rPr lang="zh-CN" altLang="en-US" sz="4400" dirty="0" smtClean="0">
                <a:latin typeface="FZLanTingHei-B-GBK"/>
                <a:ea typeface="FZLanTingHei-B-GBK"/>
                <a:cs typeface="FZLanTingHei-B-GBK"/>
                <a:sym typeface="FZLanTingHei-B-GBK"/>
              </a:rPr>
              <a:t> </a:t>
            </a:r>
            <a:r>
              <a:rPr lang="en-US" altLang="zh-CN" sz="4400" dirty="0" smtClean="0">
                <a:latin typeface="FZLanTingHei-B-GBK"/>
                <a:ea typeface="FZLanTingHei-B-GBK"/>
                <a:cs typeface="FZLanTingHei-B-GBK"/>
                <a:sym typeface="FZLanTingHei-B-GBK"/>
              </a:rPr>
              <a:t>	</a:t>
            </a: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FZLanTingHei-B-GBK"/>
                <a:sym typeface="FZLanTingHei-B-GBK"/>
              </a:rPr>
              <a:t>趣事：</a:t>
            </a:r>
            <a:r>
              <a:rPr lang="zh-CN" altLang="en-US" sz="4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FZLanTingHei-B-GBK"/>
                <a:sym typeface="FZLanTingHei-B-GBK"/>
              </a:rPr>
              <a:t>前</a:t>
            </a:r>
            <a:r>
              <a:rPr lang="zh-CN" altLang="en-US" sz="4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FZLanTingHei-B-GBK"/>
                <a:sym typeface="FZLanTingHei-B-GBK"/>
              </a:rPr>
              <a:t>些天，我们三人在实验室一起写代码学习。结果阿姨不知情。将我们反锁在了计算机楼里，我们干脆拿出了珍藏在橱柜中的席子，在实验室打地铺睡。三人又睡不着，干脆放起了视频课，聊起了技术，一直到很晚才睡。有人说，青春是在大排档喝啤酒谈未来，但我们觉得，</a:t>
            </a:r>
            <a:r>
              <a:rPr lang="zh-CN" altLang="en-US" sz="4400" b="1" u="sng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FZLanTingHei-B-GBK"/>
                <a:sym typeface="FZLanTingHei-B-GBK"/>
              </a:rPr>
              <a:t>在这个年纪，遇到志同道合的人，一起做喜欢的事，才叫做青春。</a:t>
            </a:r>
          </a:p>
        </p:txBody>
      </p:sp>
      <p:pic>
        <p:nvPicPr>
          <p:cNvPr id="8" name="图片 7" descr="IMG_20141221_13460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82294" y="2839773"/>
            <a:ext cx="7635005" cy="10180864"/>
          </a:xfrm>
          <a:prstGeom prst="rect">
            <a:avLst/>
          </a:prstGeom>
          <a:solidFill>
            <a:schemeClr val="lt1"/>
          </a:solidFill>
        </p:spPr>
      </p:pic>
    </p:spTree>
    <p:extLst>
      <p:ext uri="{BB962C8B-B14F-4D97-AF65-F5344CB8AC3E}">
        <p14:creationId xmlns:p14="http://schemas.microsoft.com/office/powerpoint/2010/main" val="275679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2" grpId="1">
        <p:bldAsOne/>
      </p:bldGraphic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2091015" y="1720187"/>
            <a:ext cx="14716126" cy="11055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dirty="0"/>
              <a:t>前端风格一览：主页</a:t>
            </a:r>
          </a:p>
        </p:txBody>
      </p:sp>
      <p:sp>
        <p:nvSpPr>
          <p:cNvPr id="209" name="Shape 209"/>
          <p:cNvSpPr/>
          <p:nvPr/>
        </p:nvSpPr>
        <p:spPr>
          <a:xfrm>
            <a:off x="2192056" y="2833734"/>
            <a:ext cx="634518" cy="3493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8334497" y="11724443"/>
            <a:ext cx="4033371" cy="807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15" y="3702277"/>
            <a:ext cx="10024806" cy="468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2140" y="3688909"/>
            <a:ext cx="9975280" cy="468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979" y="8748294"/>
            <a:ext cx="10039777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2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926"/>
      </a:accent6>
      <a:hlink>
        <a:srgbClr val="0000FF"/>
      </a:hlink>
      <a:folHlink>
        <a:srgbClr val="FF00FF"/>
      </a:folHlink>
    </a:clrScheme>
    <a:fontScheme name="">
      <a:majorFont>
        <a:latin typeface="Lantinghei SC Heavy"/>
        <a:ea typeface="Lantinghei SC Heavy"/>
        <a:cs typeface=""/>
      </a:majorFont>
      <a:minorFont>
        <a:latin typeface="Helvetica Light"/>
        <a:ea typeface="Helvetic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926"/>
      </a:accent6>
      <a:hlink>
        <a:srgbClr val="0000FF"/>
      </a:hlink>
      <a:folHlink>
        <a:srgbClr val="FF00FF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111</Words>
  <Application>Microsoft Office PowerPoint</Application>
  <PresentationFormat>自定义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FZLanTingHei-B-GBK</vt:lpstr>
      <vt:lpstr>Helvetica Light</vt:lpstr>
      <vt:lpstr>Helvetica Neue</vt:lpstr>
      <vt:lpstr>Helvetica Neue Thin</vt:lpstr>
      <vt:lpstr>Lantinghei SC Demibold</vt:lpstr>
      <vt:lpstr>Lantinghei SC Extralight</vt:lpstr>
      <vt:lpstr>Lantinghei SC Heavy</vt:lpstr>
      <vt:lpstr>微软雅黑</vt:lpstr>
      <vt:lpstr>微软雅黑 Light</vt:lpstr>
      <vt:lpstr>White</vt:lpstr>
      <vt:lpstr>项目组名：项目名</vt:lpstr>
      <vt:lpstr>目录</vt:lpstr>
      <vt:lpstr>需求实现程度</vt:lpstr>
      <vt:lpstr>小组成员</vt:lpstr>
      <vt:lpstr>前端风格一览：主页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区块链：不是数据革命，是信任革命</dc:title>
  <dc:creator>qian li</dc:creator>
  <cp:lastModifiedBy>qian li</cp:lastModifiedBy>
  <cp:revision>48</cp:revision>
  <dcterms:created xsi:type="dcterms:W3CDTF">2017-02-23T15:07:16Z</dcterms:created>
  <dcterms:modified xsi:type="dcterms:W3CDTF">2017-06-15T08:48:46Z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