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1" y="-1"/>
            <a:ext cx="9144002" cy="5143502"/>
          </a:xfrm>
          <a:prstGeom prst="rect">
            <a:avLst/>
          </a:prstGeom>
          <a:gradFill>
            <a:gsLst>
              <a:gs pos="0">
                <a:srgbClr val="FFFFFF"/>
              </a:gs>
              <a:gs pos="89999">
                <a:srgbClr val="D7D7CE"/>
              </a:gs>
              <a:gs pos="100000">
                <a:srgbClr val="D7D7CE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8413144" y="4769961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91440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91440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姚泽楷、孙博帆、俞立"/>
          <p:cNvSpPr txBox="1"/>
          <p:nvPr/>
        </p:nvSpPr>
        <p:spPr>
          <a:xfrm>
            <a:off x="2596752" y="3005239"/>
            <a:ext cx="423545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9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姚泽楷、孙博帆、俞立</a:t>
            </a:r>
          </a:p>
        </p:txBody>
      </p:sp>
      <p:sp>
        <p:nvSpPr>
          <p:cNvPr id="29" name="知心车载云"/>
          <p:cNvSpPr txBox="1"/>
          <p:nvPr/>
        </p:nvSpPr>
        <p:spPr>
          <a:xfrm>
            <a:off x="797321" y="1148759"/>
            <a:ext cx="7834313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知心车载云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" grpId="2"/>
      <p:bldP build="whole" bldLvl="1" animBg="1" rev="0" advAuto="0" spid="2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结束"/>
          <p:cNvSpPr txBox="1"/>
          <p:nvPr/>
        </p:nvSpPr>
        <p:spPr>
          <a:xfrm>
            <a:off x="654843" y="1822272"/>
            <a:ext cx="7834314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结束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用户选择界面"/>
          <p:cNvSpPr txBox="1"/>
          <p:nvPr/>
        </p:nvSpPr>
        <p:spPr>
          <a:xfrm>
            <a:off x="2454275" y="4643514"/>
            <a:ext cx="4235451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9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用户选择界面</a:t>
            </a:r>
          </a:p>
        </p:txBody>
      </p:sp>
      <p:pic>
        <p:nvPicPr>
          <p:cNvPr id="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50118"/>
            <a:ext cx="9144001" cy="4818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设置界面"/>
          <p:cNvSpPr txBox="1"/>
          <p:nvPr/>
        </p:nvSpPr>
        <p:spPr>
          <a:xfrm>
            <a:off x="2454275" y="4643514"/>
            <a:ext cx="423545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9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设置界面</a:t>
            </a:r>
          </a:p>
        </p:txBody>
      </p:sp>
      <p:pic>
        <p:nvPicPr>
          <p:cNvPr id="3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50118"/>
            <a:ext cx="9144001" cy="4818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引导页1"/>
          <p:cNvSpPr txBox="1"/>
          <p:nvPr/>
        </p:nvSpPr>
        <p:spPr>
          <a:xfrm>
            <a:off x="2454275" y="4643514"/>
            <a:ext cx="423545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9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引导页1</a:t>
            </a:r>
          </a:p>
        </p:txBody>
      </p:sp>
      <p:pic>
        <p:nvPicPr>
          <p:cNvPr id="3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50118"/>
            <a:ext cx="9144001" cy="4818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引导页2"/>
          <p:cNvSpPr txBox="1"/>
          <p:nvPr/>
        </p:nvSpPr>
        <p:spPr>
          <a:xfrm>
            <a:off x="2454275" y="4643514"/>
            <a:ext cx="423545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9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引导页2</a:t>
            </a:r>
          </a:p>
        </p:txBody>
      </p:sp>
      <p:pic>
        <p:nvPicPr>
          <p:cNvPr id="4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56185"/>
            <a:ext cx="9144001" cy="4818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引导页3"/>
          <p:cNvSpPr txBox="1"/>
          <p:nvPr/>
        </p:nvSpPr>
        <p:spPr>
          <a:xfrm>
            <a:off x="2454275" y="4643514"/>
            <a:ext cx="423545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9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引导页3</a:t>
            </a:r>
          </a:p>
        </p:txBody>
      </p:sp>
      <p:pic>
        <p:nvPicPr>
          <p:cNvPr id="4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244050"/>
            <a:ext cx="9144001" cy="4818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主界面"/>
          <p:cNvSpPr txBox="1"/>
          <p:nvPr/>
        </p:nvSpPr>
        <p:spPr>
          <a:xfrm>
            <a:off x="2454275" y="4643514"/>
            <a:ext cx="423545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9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主界面</a:t>
            </a:r>
          </a:p>
        </p:txBody>
      </p:sp>
      <p:pic>
        <p:nvPicPr>
          <p:cNvPr id="4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50118"/>
            <a:ext cx="9144000" cy="4818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实时数据"/>
          <p:cNvSpPr txBox="1"/>
          <p:nvPr/>
        </p:nvSpPr>
        <p:spPr>
          <a:xfrm>
            <a:off x="2454275" y="4643514"/>
            <a:ext cx="423545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9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实时数据</a:t>
            </a:r>
          </a:p>
        </p:txBody>
      </p:sp>
      <p:pic>
        <p:nvPicPr>
          <p:cNvPr id="5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841" y="-946211"/>
            <a:ext cx="9203682" cy="5522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历史趋势分析"/>
          <p:cNvSpPr txBox="1"/>
          <p:nvPr/>
        </p:nvSpPr>
        <p:spPr>
          <a:xfrm>
            <a:off x="2454275" y="4643514"/>
            <a:ext cx="423545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900">
                <a:solidFill>
                  <a:srgbClr val="435258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历史趋势分析</a:t>
            </a:r>
          </a:p>
        </p:txBody>
      </p:sp>
      <p:pic>
        <p:nvPicPr>
          <p:cNvPr id="5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832130"/>
            <a:ext cx="9144001" cy="5471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