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9"/>
  </p:notesMasterIdLst>
  <p:sldIdLst>
    <p:sldId id="307" r:id="rId2"/>
    <p:sldId id="322" r:id="rId3"/>
    <p:sldId id="323" r:id="rId4"/>
    <p:sldId id="324" r:id="rId5"/>
    <p:sldId id="328" r:id="rId6"/>
    <p:sldId id="329" r:id="rId7"/>
    <p:sldId id="332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Fioranelli" initials="F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99FF"/>
    <a:srgbClr val="00CC00"/>
    <a:srgbClr val="FF0000"/>
    <a:srgbClr val="0000FF"/>
    <a:srgbClr val="4D4D92"/>
    <a:srgbClr val="555555"/>
    <a:srgbClr val="FF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9752" autoAdjust="0"/>
  </p:normalViewPr>
  <p:slideViewPr>
    <p:cSldViewPr snapToGrid="0">
      <p:cViewPr>
        <p:scale>
          <a:sx n="110" d="100"/>
          <a:sy n="110" d="100"/>
        </p:scale>
        <p:origin x="2488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24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anose="02020603050405020304" pitchFamily="18" charset="0"/>
              </a:defRPr>
            </a:lvl1pPr>
          </a:lstStyle>
          <a:p>
            <a:fld id="{97B17182-65E2-4162-815F-FC1BAA777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596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17182-65E2-4162-815F-FC1BAA777F2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5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0BF5-5E5F-486D-B36E-1BC1831E65CD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AB54D-B11E-41B3-BD0E-466BBEBF31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1300"/>
            <a:ext cx="2518480" cy="7493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80307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E4D25-A59A-4D3C-A37F-6287898D0B96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2B146-10E5-4604-8D62-73BC3B459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10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65195-D20E-4680-A093-C6ED69547F7D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59537-75DC-4883-8FDF-2700BE291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C8C00-B77B-40D9-B611-E5EEE0BCA15C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D61E-7BDA-43AD-831E-2F1080391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6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515D1-9383-4605-BE2F-21E78C18041D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9991D-BC64-47EB-AAA2-D6BB245BE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3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33294-FAFA-4FA7-B8FA-C306E8219697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4E14B-7A3C-4E66-AF7D-FBF0DA4B5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12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5A708-3340-41E6-A8B6-2C57A80EDB49}" type="datetime1">
              <a:rPr lang="en-US" smtClean="0"/>
              <a:t>9/5/18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E846C-3147-472B-8055-8F5C9E994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0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7187-A6E1-4DF1-A441-FB36A97F7F7A}" type="datetime1">
              <a:rPr lang="en-US" smtClean="0"/>
              <a:t>9/5/18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03B30-7BF2-4C5F-B96D-5437831CF6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3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4B854-B739-425E-BF82-8B058A61506C}" type="datetime1">
              <a:rPr lang="en-US" smtClean="0"/>
              <a:t>9/5/18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0F96B-E9EB-4CB5-B467-B7C215537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6FFF4-C24B-45AF-A095-36FCB01420BD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4EF6A-1795-4D9C-AB7C-102244B4B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4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B5814-726E-4694-83AA-B8F58278A8BF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7957F-5D2B-468B-B1BB-37354BBE9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85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79CFE4-1032-4575-9F87-6B911307949D}" type="datetime1">
              <a:rPr lang="en-US" smtClean="0"/>
              <a:t>9/5/18</a:t>
            </a:fld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From Electric Circuits by James S. Kang (Cenange Learning)</a:t>
            </a: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+mn-ea"/>
              </a:rPr>
              <a:t>Chapter 1 -</a:t>
            </a:r>
          </a:p>
        </p:txBody>
      </p:sp>
      <p:sp>
        <p:nvSpPr>
          <p:cNvPr id="512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269C3204-37DD-4810-9ECC-0FDBE5ECD6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4557"/>
            <a:ext cx="7772400" cy="190162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0" dirty="0" smtClean="0">
                <a:solidFill>
                  <a:srgbClr val="990000"/>
                </a:solidFill>
                <a:latin typeface="+mn-lt"/>
              </a:rPr>
              <a:t>Circuit Analysis and Design</a:t>
            </a:r>
            <a:r>
              <a:rPr lang="en-US" dirty="0" smtClean="0">
                <a:solidFill>
                  <a:srgbClr val="99000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990000"/>
                </a:solidFill>
                <a:latin typeface="+mn-lt"/>
              </a:rPr>
            </a:br>
            <a:r>
              <a:rPr lang="en-US" sz="1600" dirty="0" smtClean="0">
                <a:solidFill>
                  <a:srgbClr val="990000"/>
                </a:solidFill>
                <a:latin typeface="+mn-lt"/>
              </a:rPr>
              <a:t>Academic year 2017/2018 – Semester 1 </a:t>
            </a:r>
            <a:r>
              <a:rPr lang="en-US" sz="1600" smtClean="0">
                <a:solidFill>
                  <a:srgbClr val="990000"/>
                </a:solidFill>
                <a:latin typeface="+mn-lt"/>
              </a:rPr>
              <a:t>– tutorial 1</a:t>
            </a:r>
            <a:endParaRPr lang="en-US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78025" y="3713475"/>
            <a:ext cx="8787950" cy="17526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Qammer H. Abbasi, Francesco Fioranelli, Petros Karadimas, Majid Butt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1F03ED"/>
                </a:solidFill>
              </a:rPr>
              <a:t>{</a:t>
            </a:r>
            <a:r>
              <a:rPr lang="en-US" sz="1600" i="1" dirty="0" err="1" smtClean="0">
                <a:solidFill>
                  <a:srgbClr val="1F03ED"/>
                </a:solidFill>
              </a:rPr>
              <a:t>qammer.abbasi</a:t>
            </a:r>
            <a:r>
              <a:rPr lang="en-US" sz="1600" i="1" dirty="0" smtClean="0">
                <a:solidFill>
                  <a:srgbClr val="1F03ED"/>
                </a:solidFill>
              </a:rPr>
              <a:t>, </a:t>
            </a:r>
            <a:r>
              <a:rPr lang="en-US" sz="1600" i="1" dirty="0" err="1" smtClean="0">
                <a:solidFill>
                  <a:srgbClr val="1F03ED"/>
                </a:solidFill>
              </a:rPr>
              <a:t>francesco.fioranelli</a:t>
            </a:r>
            <a:r>
              <a:rPr lang="en-US" sz="1600" i="1" dirty="0" smtClean="0">
                <a:solidFill>
                  <a:srgbClr val="1F03ED"/>
                </a:solidFill>
              </a:rPr>
              <a:t>, </a:t>
            </a:r>
            <a:r>
              <a:rPr lang="en-US" sz="1600" i="1" dirty="0" err="1" smtClean="0">
                <a:solidFill>
                  <a:srgbClr val="1F03ED"/>
                </a:solidFill>
              </a:rPr>
              <a:t>petros.karadimas</a:t>
            </a:r>
            <a:r>
              <a:rPr lang="en-US" sz="1600" i="1" dirty="0" smtClean="0">
                <a:solidFill>
                  <a:srgbClr val="1F03ED"/>
                </a:solidFill>
              </a:rPr>
              <a:t>, </a:t>
            </a:r>
            <a:r>
              <a:rPr lang="en-US" sz="1600" i="1" dirty="0" err="1" smtClean="0">
                <a:solidFill>
                  <a:srgbClr val="1F03ED"/>
                </a:solidFill>
              </a:rPr>
              <a:t>majid.butt</a:t>
            </a:r>
            <a:r>
              <a:rPr lang="en-US" sz="1600" dirty="0" smtClean="0">
                <a:solidFill>
                  <a:srgbClr val="1F03ED"/>
                </a:solidFill>
              </a:rPr>
              <a:t>}</a:t>
            </a:r>
            <a:r>
              <a:rPr lang="en-US" sz="1600" i="1" dirty="0" smtClean="0">
                <a:solidFill>
                  <a:srgbClr val="1F03ED"/>
                </a:solidFill>
              </a:rPr>
              <a:t>@glasgow.ac.uk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sz="2100" i="1" dirty="0"/>
              <a:t>“</a:t>
            </a:r>
            <a:r>
              <a:rPr lang="en-US" sz="2100" i="1" dirty="0" smtClean="0"/>
              <a:t>A good student  </a:t>
            </a:r>
            <a:r>
              <a:rPr lang="en-US" sz="2100" i="1" dirty="0"/>
              <a:t>never steal </a:t>
            </a:r>
            <a:r>
              <a:rPr lang="en-US" sz="2100" i="1" dirty="0" smtClean="0"/>
              <a:t>or cheat”</a:t>
            </a:r>
            <a:r>
              <a:rPr lang="en-US" dirty="0"/>
              <a:t> </a:t>
            </a:r>
          </a:p>
        </p:txBody>
      </p:sp>
      <p:sp>
        <p:nvSpPr>
          <p:cNvPr id="2" name="AutoShape 2" descr="data:image/png;base64,iVBORw0KGgoAAAANSUhEUgAAApIAAADQCAYAAAHDgLG+AAAAAXNSR0IArs4c6QAAAARnQU1BAACxjwv8YQUAAAAJcEhZcwAADsMAAA7DAcdvqGQAAP+lSURBVHhe7P1leBzNtiaI7vlx5z5zf5zTPX2ne/rcnoazPzYzM7OkMsiSSQbZkmWUQbItWTIzMzMzMzOzJVu2zMzsz9/e6653RURWVqlKKpFRr55QZiVERkZGrFixYsHfyEf89dc/aNDwOVS4dAv6o0AgNW8dS9eSb+uzOfjnP//ZL83K/HuuAJX+CKACxZtQ4+Yx/NtBV5Ju0k/63E/8e8myrfqOHxOpViYqrFDJZlKJO3cfk98/56lPjZtF8zEH9YodL+dQoR8/fpJjSO/efdA5pA9o+d8qNm877L0yUUlocTdu3qGhI2aritKts3XYIOoWPY7yFglUxzj9O1c0tqfOXKZO3UdT01axOiffcezEeb3nGW/eev9IlxNv0ocPf+pfqvxpoXDJJnrPM/7xT73jAXhXYPqs1bLF71wFA10r85+cwU+5A+jR46e6olQlpYUOXYdzhQZQ/mLBcn3uIkFUqWZ7fdY34IP0GzRd/0qJ1MpRtXaE3iNatnKn12v/wTX0a16H7KPCz1+8JvuegDwePHyqf7liy/ZDUlfA6bMJsk3RMqVFcvolbwMqUaEVPX7yQp/xDShAcIs+tGHzftnfsfuoPpM6zl9MslqTt1aF3uENPXpN1HvEZX4pebiTjafPXlKxMiGyX6pCa7lm1ty18tsTcJ4rSP9yxYFDp+X9cA3yAlwqU07qC7DNKOR+fvFXr99R/uJN9dHU0b7zMLkHWLjU80D21z9S0tRHj59JWWv4daLf8jWQY7UDusqxfoNmyG870HvwHFQStugN3qDqwZ85l0b6iIJ6vwDatPUgTZ25mnIXCpTjVmVK5vygktwaf8lbn7/iK7kgo0BB16zfJ3mCbKSGeQs30N17j+UeFNIdOPZTbk2zOb1//1GfUWgdPkCOA38UaEC/529o/XYHKhNAnvMWbfR4nTzHS1mAitXbyRZ5LV+13Wq9VmWqDFBY32hkWnjx8rVUwJr1e6lhcLQ+6hmz5q7Wz1Yv4Y6CzFEAtR1d6PbdB7Jvh1S2W5k9VhKewSkP03PTorv2GKXPusJcmxaQh6EEtsr0p49//kWHjpyRE1kBPKhl2/505Uoyrd+0Vx/1DlP4P//8JFsDQ39Te7mwjkP1nkLewo31nhMfPv5JlxOSqQjTTeS3fNUu2dYPitJXKPSOm4SRWfb37j/J16T8wKo8zt7SudtIVZmoRPMlcCKrEN4JdFDnm0pFGBQo0VSeH9Nvij6ScZw+e0XvpY2z56/qPd+B1vj3P/y4vM6KlsqMGzDN9tL+cuI/Fg6hsm1G0b8UDqWtB8+Qo3EPOb5sxXZq3S6O+bokunT5Cl3gUbh+UA8+voUCArvQwiUb6e3bd3ItYOWbhR/pa4VUZgEecc1LY6oIlOtYhar1qUAPtv/vtOXAGVxIg4bNonUb9qrKW7mdnj9/RT37jONK7MHd4QT5NehKM2avpjETFksewA9XmbkKBlkv3TpsoJz4l8JtpFVWDhtFZxNuybFXr97RkWMXZB8whNfg06e/pNLtsCrTw8BiR//Bs6wK91bxYGNGj18kjHf5ampEtaN81TAaMHiGS9erWz9S73kG2Br3Mm/dcUQGzpu37kle7izZnAUbqHrdjrJvL6tUZtsOzFrol/4tn7MgqMx/KdxW9sG+tGEW5M0bZxeeNmsFM8jPaMlyxReiSP6NutKkqcvlN+CszNRb5sHDp3m0jqTtu47xR3srhXxom33IzCWPQ0Z0vHy1OuHMAjVwkQP4B3ajHXw/7gV/6/atBVGxk5gmT5Ty7DtwmiZPc5YV+PTXX1SiXEt6/+EjVa0TwbOlBrR773E+48wNtLJ8tTD6O3Mr795/koT8pDIxZbJeWtd0SJ/p1GHQfGoaNZUSku95LJjBjDlr9J4r5i5cnyJfb8A1HSNH0twFivcLba96iB1mGjhjzjrZ4h47mrfuS8k37spxtNyQ0L4izbJj3OSlzGH0lWuWr95BQ0fO1mcUPJUTH80OVCbQs89Y7sn9hTT+gz+wVKa6QL+0WwEzA8P4IvXqO0kf9Qxc07f/VBoxdiGNm7RUftt5R/w2s5Vf9UynTKU2sjVAZd69+0iuzV+sCZ06fZHmLXCdLj5+/Fy2I/k5K9bs5GdOpucvXsoxO/5kkjV6/GJmFc/T7TsP9VEFNYoHUGCzXtwTe3Iv6UDRseNtlcknUciyTHdKlG8lN2UWeKnUZhJ27Nh9hHr2Hsf8naoodxqLro1uDiC/I8cuyr4duOZSwnW6eu2WXIPKnDl3lT6r0KxVHF+n3heVGTfAlQ1DJRqYFojr7VDvFUB1G3SjE6eucLnHCH9uVSZ4rV/z1VcXemjq6QXywDRSZlScZ1qYOXcdNWnZh/IUaii/3e85cuycHHvw8In8/i2vKmfyzXvyGzDlxnbl6l20a89xiomfKscMunQfKVtMl6vX6ySkxR2vX7+hA4fV8zzBVDKec+PmA6pUoz0fk/m+qkwAJ/MWaSwTe09cP1CUZw9bth/Wv5gGTVqi95xAy0a3Rn7mBdMCJDrAnn0nZXvz9mPZZgbIMzVav5/5Z2+4eu2O3vMdLpUJYPJeuVaE1LT7l7l46Tp1iBxGYyYusVik+Us2ydagUKlm1KhpLypXpS3zpXM8sjDfK1JUJsRKqMjoWMU+YH/4mPn6rHeAdcG1U2eupVt37tM4rnBv3eRL4S9me7ITKSoTWLR0C7euPlShWltmRxpKJUmX5crZvVd1Q+AR85giO0Sl6/Oma/vavQ2atFTLHMdOXhJBcUZhhL+e0KXHaL3nHXv2uQqzezFfakfcAEWDTUOBuNLAY2UCkFLjBiw9hHUcxpXjz79VpUK0VqS0krwgVaoRziPaeAqNGMy/HRla/zGSIjwD5AQiMrR2MMTAkBEp+cFfmO8cOXaRPqJgXhLIVVAJdY3EHZW5bNUuXXYHV9wJZtpXuIwBu90qs1W7AbRAk7IOXYfRuo37Zd88p2xlJ3vmtTINomImqErjm8FTNW0dryqVfy9etlUKtW7jXuuajOKnPOpe5HPh0jUaOHSW/H70WAmpX716I1sDMNKv36jZz6hxC2QLOIJ66j2iImVa6D2Fzt1HUe7CgfSSZ1jNmCcFlq/aKVsDTIntiI5RyyFcUbKtFdBZtqgDoGAJtSiHD5ZmZdoBuZ+pNGF5eP93HvmvJN3QV2QfCjATDmDenBU4dfay3ss6pKsyjxw/yxXaU+arpSuF8hx8hT6TAyDVigSNsVoip8s8u5AWyU18JzPEqoWq9KPDY0UePnqeBxieCelKqgDpCG83bzsglYe5M5ZycezIsfNMM5R0/DeePf2oSFGRf/DIh0pZu2G3JXkxqXTFVtSzz0SuxL7C1JtRHal33GSqWru9HM8IkIc3xPZ3nQq6A2WzA5KbtAA1noyiAk9A8hcPln3MFFEPLhUJERVe6GdujdXrdZQCLl2xXZ/1DqlMzsws5qdWKZ7wkVmh1O5pFzGIVvD8Oi08f/Fa1owOHPI8NbQ/AzJTbx+9ezSTND1Ce4L7hwOsivRr2E1uPnf+Cv2WyjqzNyxduV0ekHzjNlXB9DMd9+Padh2HChty5aqS4ttRpLQrS2PHpi0H9B7ycTA3oSYV7pg2C8vHDlq/ab+UMzVlA5TFU2UZ1HFESpmRTNu3KtK0JCSjBZFeoEWgsMgDekZFyjTXZ1IHru8ZM062nuDtpQwrZgAGWp7v4frbdx5Q5ZoRMn007+oNP8lkRF3TruMQfVTBfq89D6lIMxLX8u+U6gN8AebryTcfSn6+5AUNNVwL5nfydFeWatzERZKHJH4Bd4UCYNio+VS+qhKayEty6sGzLnd052PFy/IMR65x0Iw5KXWJoBZpnpWnsBL5uQNaIyAdew+ccnk/VZH6KyJlBZDfhUtXaeLUZVSkVOqtUg1anHg7YYrrmgswfspS2XqiZ7V5xoH7zl9wzteRV+84V6FuX1mudtDqdXvkt3meJ+AanH+bhh7plBkrRc0RvRD4W9nKrZndOUevXr/xmnl6gTWjpq36Uh4Z0dLOs6a/moIB+/hL24EygWZjAHTHxctKOWD1OueUr2wVtcBnx+ath2SbfOOOlKdWQBf1AT28Lyr8WrKSVeLaotyK7SjMDQP3GbJSw0+V/W9yEF+I063bj+RgVsDkieQL8ALuC1sZwY7dx/Re2rh5+yHPwd/rX77D9GCMAwYuFWmwIuZnqttjqizhGuw7eJr27j9OJ05dor79J1LS9dt05+4jCgntQ4+fPqOuPAuqE9CRmXYtLbHl+9q27Pu94m/mZe0VGbPjX6hFp1b08vx/ld9NWsbI+skNTpDSQNz1+vU7evrshQwWSdfvUMIVVwGGPd9lK3foo98vPLbIso2bUuwAB/VZqGjLu/cfeLbwD2vGcINHZeyC7/v48U/ZR+WqpGSBSp6p8l2wZIsc8waUwWwjo8bIvjvQnQBvTDSeg1EdPQe4muTKjxqRmB2Yxdmxn0djXAV9TcBdtfHn3A56+fK15IVJhP1+jxUZ0HEM9RrRld5q5fmJU5bJdv+h08zezBP2pgE/JIjn2ydPX+Dp5F66d9+Vvpo8kW7cvKuPegbK0Kn7CNn+k//wEdyBfH7L34DevH0vH9Re3l17tUZGsWBZMbWfswP8ITQzIJ/0dg2Oo4Lq1u+qjziBZ7QIjZflZUsrg4+dPpvoWpFoUUCrmBnUrt9sahunpNTrNiq2wRP2HTih91xh8kRKC7jm5StFR1EeT8Bx06pwfQ9+GTtwrGCJ5tKi0Hqh+F+qouuIizxah8Xz1k+uf2+zsriefJcrup7+RXT/wRMaPnqBWIcY4H5UJNAkJEZ0SOs16Ca///ZzXr3ezelX25pEZmH/QKnhGdNZuY6vx5IGWA/8fvLUaVwgoySfB37Oo0ZMd+BYoZLN6elznl3h2fp6gyc8IBrgg+D6j386K9KO1Wt38iyofQoJvckTek1q5HaIIgIG4L/9xa3wF10494dnFOCxKlQL98qr2dGwSS95NoD71NZD19b5eCsnKtho69at38XK0w5zrCjP3T2dN7Cf++svJ22VZ3PlHTtxScpgL4eeIuKCAJ72nBQNiszg7dsPTIOYEdcMqy8w11lbrSxrUKJ8yxR52V8WrffkmUQe/P5hDUaeBqWafh1ke+bsVa+DVsKVW17LbY5Hx07gyrwov9t1GExPn75UFXnj1n2ZZw4fs1BOelpGwEIPFpDQWvIXbcxszycZrd1hWqGkVL66HXfuKlWVG7eUYpMn0xJfYNdht+t/eoK7pYUdr994ZtJv331Mt+54nrQ4pT/84lDWbNo6jvcd1LOP68Qfy7SYf0Ig2rRVHPk3VETWDmn6aImy9a0SvxdYFQmgAjCn3bPPuR7jCyzFAVuCcmdG4G4F9q3ApSIBkYxzBcIY0lQmUmj7QdwinU0esxV7Nz55+rLMPXEP9NJ9xTWeFdkxe75SOs0IjMRmxWqnVL9EuRBL+JoWYvtPk20t/850VKsXQpWwSi1lr2nXcIbBgmHHbt+5l7IiAcWwOqhomSZcSQ7q1Xci9R8yU45h0evnPKrychdqSJHRY6zKREovzAj9mgcp0ODZC9bxNPQ6wbhg2Oj5tP/gcRHK4gNhfcQOKIzCsBV48TLlfB5ad7CMw+s+fPRUNCwePVZacbPmractOw7z852CEqsiA1RFHjxyzlrbwbvbsWX7Qb2n4LEiDUw3HT9luVTS0hU7KKzDEB5slPny+s0HZIu0cYtrxr4C1mZ2zJ63jon6I660IPldoHhjS7fc/qFq+XWhGtx77DAaFKfPJHCLeS9K/RjxUZGQDQD2ASmYmWoIaB88VDxmviKKfUIZDh4+J/svXr4R00LATH+ZE5X/CXpZBD0w1Yo02LbziMwzTcVK5fEX6szTum8Nz5hhB/BOBv2HpDQoTS98qsi0cPZcEtORcKlkoZu8bdm2H0XFjKfDzIbYaalZGLM+CHetttzKX7x8q3PLwY8MHnd8V/+xQ0y2hWXUiRsXli969MJioKICE6ctpxmz1wjpwXk0zHxFg+gUk7Cbt9T4YRplcIveMqmqH6z1tfjYqrW79dNy8CMhXY3SEdhDNRhpTA6emSbLSgsaG9KwUfPEcQ5k6qphqaQop7PxIhk5zq/5GopEcfmqHZR07aa+Tl0THBJLrcL6y7ElK7bpUmQ/li7fTkHN++hfnxfg2GP7e7Yxzipt/cuJyXrv8+LYyQuiWeAJWH/Bdy9XtR3dvfs49UYJBgoN0DQi0yCbtuxDi5dtppC2kJb6SyNSDakP3bqd0m2AN0D0rkQ8zvwr1wil4uVayMeBgDCwWW99zkEVa4TrO7MPNf3UovmTp66MblqYNnOV9Q4ZWfWDj57Bw+fqXynx7/z+vmiJ2YGlgfadnUuewE9cPiP0hSJUeiCuHLgcGekgpo0AEBM2btZL9jfDOoSPFyvTglq0iaPbtx96b5RGqQpTKIjbFi3dJFJhO8VzlxZlFlj2KFmBGylXXBw/F8+AAHrfwbM887nP08NzfIx50IhB+o6sRdHSysvX35mVgACmcKlm1lKML4ANJspsdxrlK0LbD9Z7ToimoDR0VeeVavreKcVTGd9by7+LPgKKdF/ykfz4nHGg4iu694LGHu4PoE/ZJGjyOHzvPeD0P2QK36n7SBoBGTD/zqjiWnpx9/4TeTaUg+cu3GRVJrTzhLLy7/RSjtRgUWvOd8AQ5Xhr3UblzefcBd/caIBV6RM3Wf9KG8959pqrUKDch9EBgJgBgn8A79snfoosbal3D6DApr3lXGpoEz5Q3qV5m3jqP3gGhXUcIqYAeBfkAbz/kH6928q1Oqg64oSab8xsDvIsVKq5ywqNHa3DwYLp9sTXmpSvqNJuQnkmTVPqXkCKRokFR9wAW1QsPG7feZR/qwaAZCRynxNQljHPhz3t2AmLRVK4dsM+GZ6gC5IZ2KWO8hxb5f3iQZXLG0BRcW/piqHcqGfSceahUkNUzDi+5iLdvffQeu5v+RvRRhdVWiV0/APqtLpMvuDZ81fysXE9FpLNveZbmrlAWp9zHdcxGvNvzPtbeaB+OMECKy28gAYt3/NHwUBrQWnugg06L0UEkt20IFwaJYZE80BJpgB8szGP+pKAC1erYqRsDqaiPNzy/hU3nZX0YNS4+cJnOd/dQW14woF8jxxNnecy1vllK7ejd+8/CoWDhAHHmrWO01d5BxoFnodnoZE8e+5cXF/Kk7syldtQjXpO6mRfDvAGURaQ+oEz0T9py/Yj1LWntv3hb9mx6widnzJWTwvbdhyiOg615o2Ecvpi/OkJ/ZhqDxqmNFEgQvQ0R7Aa5aGj4NXU7Gflmj2y36XnKCmEL9YOnwswxMdHjI6ZQIuWbRFN2rv3Hkl5Mwoswk2atpz5R2VDhASXFqfOJOorUsfCJbDZdD5fGhnXmy8m0GCFYDgLYJKzco3nusZ1yPPJ05T+O+wwz0aCotng4bPUMW6MhgVQv9U1MPVJC+u0UYNJWONLvHJD8oHxbXgnV1dtngBHsdNmrZIlIEySVF6qXKrOHcyibZBrrUZpPZQvgFYx+Ef0iMbN1QzpawLKGBLaj4aOnK9fTJW9TCXlfzMz2IjlKc4ztt9UcSGkKkwlb4CEYgPf13fAFHGvEdtvIipWn/UN0CjCO3jzuotOOHDYTP0r84Bfa7yTGeLxbDgVT+8q+T3m+3MV4qGd708L5aq2pdyFlIYkagfPLl4upR8baZSiKqAL5pL4mB3Kz1Ub6jdpJZ1MSNa/lXs7wL+RUy/Dvuxk4Ot3ctcPc8eVq0qXzVP6XoFG/vFjxtQxvib4NYSOn/5e3L6eaHcydkij9G/UnS8AWXf9wMXLtdSXKfwnHt5arvpf9G+VgqlbrwCKiytGXXpVETeBgN1fA7x7PnmiFpPDOipRx63b96h79FhxTdC9l1P/uUGw8rbZb/B0WWRuEBxJc+YrUo4hFLIxd7iXFQk97+iJs/qKHHyrkEYpWr0eGiW8ntoBKlmhS1WhjpG961Hu2m3p/yzmpJR2bN9xmM5dSOThcD9TzUPMsy2jCxeviqJ/egCVRE+AjqV7eZGgqpJRwPufO7xp/aaGNzZHpznwDOUvRP9wgzTKCtXDPQ7f1ep00pcpTF66kyrErqKoHTfo5OOPNPbQDfpXbqgGQ0fOoe27jvMERIkKomLGyhZDz+p1O+j585diNPHo0TPRim7XYRC9fvOWZ4ZjRRnuJQ/b12/cExWea9dvM4V8Ti3b9VN5yH8nPLIbnLbtdHqrSS82blHOZfpqfStUGvLMU6ixPB8TBSyHpgWs4btbOgc2ixZKPmZCSi9q7ggK6S3lgM0YnBiCYAQEduf9pqJMN3CY8ocK3reKLSCBHVDXupJ0RwxS7j94LOn6jbuyXbtBmWQOHTWXj923HCJ6g9QtP0/4XiFeDnrw6Lkch2nC5YSb+sqUUOX0p/GTlUNH2DscOaqiWUBOCT04ALoPGzcrFTNplLPnw6VmSkqJZMeMlTvo+IWrtGHPMYoatYiOn79Ka3cdpZM64gIaHzDFzajYqeulgOvMtcD2XYfp3oNH1KmbUt2ynwNcfynlZvWybgkVl8FVhikzVsm6PfIIbNqH5i/aLDJQWB09ePSUIrooDdGkVFzYPXn6nD59+iQrUGiAcMiI3+Z9kaC0Yv/tCc3bwCGGg27ffkQFSzaX5+JKGF3jOxlERqUulpm7cB3f6+D6UtqvuDcPTzSM+xdjZeUNEEn5MWvXd8BUcWAOxxlYscJvNLS+/aco4TnnVby8K6tnoL6TH/1RoL60A/zOpx0VGUCGOX6isyxcL26zb7c0Y7aKd/I1IR/snPGy8sLOBCFvZmDygXNerDPDlAPtxnoObydNW5Gik7hD7HLkHn+as2C97F9OVEadcpxTaoC7Vzxv7oJNlLuwknnimWUqh8o+PJYij9nzPfv6xejz9t07OnD4jLh6NTh6/JxQO8gd4Y6xltZtH+nBCyHKi2fMnLNW1KPbRvTnjjnYSv+O+uAEKU1qkPflRrluw36qUD1MH02JRk2iefav5JdWoxQ1aF1h8xZu5AlDgmSCnoZh9WsBNJFQpi485GO1wyiKgDJ5MwHxBeGdhojxKfKKiZ9C8xZtk/3ovpN4GH1KN28pWWiVWh0svXZ3lCzfSjwg/AJ5IF9rgHKifB8+MIXnPGEc5Q01/TqJewnIJSF8z82sA1ZTZEWF70WSRsnbuW5+id3RqKlSZIGoKm6gWpMHtVyxeoccd3e1a8eNWw+EfXr+4pU4UEB6+Qr+TZCHv7QJSEmw/Ipj3tbk1fV+MoLh+XEDptPIsfiGATRu8nLZwl2vHVajBP4oiBeH5VoD8cKKhXz8xotAHvWlYbzXYpiN6DKMduw+LmrweLGhI7xr1/iKVWs5L84/orNyxAIXwi6NCxX8h9NO1BuUBaNDqBuA1ZSFSzZTzz4TmCotSLOTh3ceJo0YnSNCHM1AXqzWmD98+IsOHz0rxyZ6cBliB/w94x4IyJFwD+wf4PsZx2Pi079Kp9pDSotIb8BzQCk7dB0hslwAQn3kkXzzgZzv2VvNPeIGKn0Dl0YJGCcvI8cuoCYhsSpTbpR4oYbBvgvSMZk5p2OBXE26Kb+Bh3oLIMqEr4DpFT5Un/jJEuwFlWzWY7t4iYiTXoBnQn516yt56y95lEoe1rCRpC7cLCvdgfVvlLM3dyBvPGNqQJwDOzDpw/r7bZs64NbtR6QsLUPVJDA9gLKHeo/0BYYEbywrQnwv1uF9BdrNT7n9pYNWq9tJrPSx1g/8iVg5nB/qC+XBejw6bIpGCWAIwcUTpiyhHTyRQYNA5upleNhY6Oo62hMwi3705AUtWLxZfB3ArTRQtIwK1wR0iHTV8/OEqrWV+VreIspjHhymIcKcKouDtu/03RVLDr4NeGyUAPgJfHiINwoUV/EXpXGCaqJBcILviYyaEqcGKAmbThDeWTmKUxHzIDvl37oMOfg+4bVRGiAMIRpDpZrtqCNTNjSGoBYxwvA7Gyi2sBvFkKVvTAeev3gj8jfJi6kfFuxhJoHfRUsr71unzibq5wTQk3TG4fQVe/afpK482cEK0vpNB0QjHug3ZEamDH4zA2jSHD56QWya/BpFitMDd9y//5hMNJw5PGPvnEENHjvAevTsPYEq8mQXQzeAyQ7kkjA9HTx8jlgELFu1Q+TSZk27RZt4OnEqUUJ7QFsK4rvglrGyeIJhetLUZTIBA5uDZ2Bmf+HSDYmmW69+F+05KY1GaXDh4jVpEMi4ddgAifYATRowrIgcIw1KJ3gnVwyx85h7A7aOgyKaxHmZ++Dce86CjcyHwC+rQyojozJIX4BZrol94g64q0ejRCXCsG367DXMligWBqpYK9fspnETFwvfFBIaT+s27RP/2gsWb6RLCcmid+jfsDuPAA+pW69x4gYUAmu8J/RVwTcirrUdRqbnCbgehuMDh83mCZRybYWZP4AyGLWy6Jjx0mgq1lCimPmLNnEDSBJtqPBOSnM/rNNgGjN+keTnDsQdMIbbBsajO4y47XEIjDE3+PzmXlT28I0NsOT8ewHPuqo+N0o75vMHUQ3KQb/nZ14PDYmTfyMYlqnlPwh/h/CMeNioOdKQu/YcKff8mtdfIvesXKOiTJYs35q68OwUVGni1OUSUMGyiebzN9Nh75MZQLt9525Xb1J4J0Aa5QJFKRFXEUJxrLQASgk6gO4xtQIDjxkzULF6uDSQgiWUV2TgJz1JgvcBdLB5izaIpGOOztsOdADk6wn2j9uybRx3psfWygie2ZknfljRuZrkKuhHADUA8cFgoxPUvDc/Rw55xPGT58W7tR31GigXX+6NEuW1A2IzlNPO3tnLjQkvpBSekKFG6Q54dRZ7HmlImgryPuRteDBmba3a9RcnSQjth2sKlkQsSAetXLubho1eIPeUqtiKEj04PP5cgIJuq3b9ZNhq1jqGVq1TJr69YidQeMchMnMtV6WN+PKoUjOMnj57TZ27Dac+cZPoxau3YizWqGk0lanUiilvIJ04eUkiTVeq0ZZ54sEuDSB+oKJAaYUExzBYjCeHMNS7ctW5nFevYVemiCPl4z7lBtasVV9Z6Bg6Yo5QawyDq7n8mA8YTXZYaNby60hFmCUyfudhl48OicDMKEslTVUNTp25QhWqtpZ4asNHKyE7PDxEMK/frFUshXUYKEFPm/PzAZhFt2gTK7E77fqo8xZskDIi4o3qOgoDh86mUhVCpHOZYNRZ0ih9AYYj9970vQEOB4uXay32Ktt3+RY//nOiW/RYHoka8PAa75EVcl8O/lLIlkb5+MlzWTtu33kIT5AiKE/hIKGW+Ys2pdqOrkx5JtKmrQe8rozk4MdGphskeAbMxMALKt5SDd01/DpRk5Z9mY/RMkVrgsONs1iwEphyKlA8iNboYTIHOchwg8R6Z65CSpht+EfnvoN5j3l0H4GFDX/JCTN1xAhbtmqnapDSgJm3LK7srGvU68w8W8bXrnPw7SPdDTL5xj2etCjjJdPQsAYNKtk1SvkPgnAd/NSmrWoZzCRY18E5IDw12O+HzG39JmVXjVS2Smi2in1y8PUiXQ2ycq32VqNRFE6lYjyzhqa2NWRzo1y9dg+dh9aIvg5Rb2fOXSPKnHCMaPLpFjWKZ4+RtHf/CetayYf3h46cp5/8efC9T76+Vty585A+fFRa/T41SGg8q8aiqN+ipVupfDWjne6QoRgrDFiFwQTG8IemcTr3XdOseetEPoZYBjDEF08XnB+UV7E2jnshxP6cDQXPt0dH/1z485P3AGorV++mA4ezxtYINk+fG/h8cE3uDQjlindPvnk/7Qa5ZMV2aRimEbXvPJTmzF9LO3Ydo36DplOzNohPy+fsjY/TL3n9yRHYk7r0GEPRsZNFS7taHShS+Klr+HqLyup7xPiftwgTAG1maP+Yc3Bl8jmAd3C3Q/IFkBrAy0NGAU0Zb4665szfSKUrpTQ7TS/+wQ2jdCZNjjNCG+o2UBEJ4E4HwUcgJzXuXG4zdVTfGAH0GqXeIMEX4sKfTGwy3gcVwxIZhmPj+xgJQnJEZfa1wLBj7o0GxwU1eWDVB4GWoCqGwB4XLyfbziHiYOrBTDILo3D6iw7WnB6Y9yhX1RmTyVe8e2/i0OkDboC6W4FiynWxr4B7HZTHProcOnpWRjCD46e8KxV7gjh84Dyhk5AeIAgBCM/yVduV8i+3IainAVCJRNAXLKgk8xzDa4McM2GxZIKbYUwkv3kfx7AUhYKhEivWaE/vP2ROpnjx8jW9Vq7yRDp6HBrU+MjQW3RQ6Ypt5Pz9B8rpdnagjqOrxW4Yf9W+wkTqQZnTi02b94kpgjt27ztOK3i4VvWSvk4iNjt8z/0HzsAKk6ettPJB45o6I33mLOr9EH3Td51JA7BeHbuN1L8U3r1/byl0GHhskCYCIxJilsKqEF7V8xZVKmpIcMdhln2yCliPReMrU6WdNXxjVo4Z+MnTl2j+4s1SIb64O0kvnkmoUsVG7N53SnxJLlvpGl4+LaC8Zo05PbDbyRjcvHlX1bXUgzY001TFF6j74I7PeY/x9m/OpRY9xBPkPk6II5ldSNEgEWxNUSZV6C3bYI+9XHQm4wfNkHPwU55dwBCD3mQ+BigzTBDgpRfH8GGyMpqUgQkAjI9vAHchNes5A2imBonqzOXdpANipgf2ZxogQinMEsR7rf4W9YOUQ4bUAJ9Oi5epuoLHXwD6pnaHthWqtxOPa+mFuR/KIukB7OLhrwjuDM27mOQe5TBFg3Ra2Kn0KzPby1dtUysu/NsXt25Zgdpab3Ln3uMq6JPu2WIdx8M4FDeyCmfOJdje2dk40FB8VekXx6OcR3qARQLzXsZ/ZsdI5QTKr2F3Od47fooum/ouaQEdWigqX69cDjq4UzvjIY8at1COpxfI10xCoUCNBi1mD/wb+XuDqlP1bPOuMElWNu/qnB0uDXLAUG2l6J4JtpwyGmMkozAfxTy/T/w0nnGuV5rl/Bsa71kBLH+a90QlAYuXbRG1OF/RqdtwccrkK6Cwat7LfJRjJy+KgjKAJoOyIA6LvQ58gbFRwkgC99cA/Ifa8xkxJn0y3l17T6j7bXmgzqrUDKejx5TDAHeIyqHtnnoNuotHX1hqGsIH14N2WA1S9awAURfCTAh8ZKkKra2Hj/Bg6/s5ALUpPB/xnKG5DHFTmUqhdPFSsszsMwszC8XwZt5VXDTz1ldvvECRMi3kHkTOnD1/g6XE6g3de40T/g4qYfhgMLjH/QbDxyygs+eTRLIg5eJrfBUrKZ1VdU+7DkPU/ZKHJi68DWru9OPkDXmY50Repj5Mgim1PVyXNxiPw1u2KzYGE5iSuk3hOPQf3GE1yMZwXK8fiARnUwcOnZV9+BP/kkDFoqcfOqLKY09nNEXJKGo7lG9voUScX+uw/oSI89hPC0oyoAJjSnms0URtERkjNRgiAM+82EI/EYDyL95ZhkTkhcbF532FKQNChPWKVWaycozLB6AxIAx4aoD+p/N9cK9z++Gjb8u6cJFo92+PYRqKNQDKgCCm7pAGCRphPVQn3GBeQhORLwbLpMKUz5SNU2b9qCM/40HX5A1XItimBaFEfN3e/afkt/h81x/x0eO07YGCWzjdN+dxiytXrW4HpydeXMNbX1CqUhspA9x9l6rYRnQPZMKm86jXIFL4y4uXXcOpewJs9ieJqEh3Ck5oFxkFygDAczH2MRF0hzTIETw8SIF1oa0C8O/5izbKhV8axcuqqA/w23Py9EUaPmoOzZq7Ro5lJrC/8511MvXAKS28ev2W73HlM3GfL1IAI4RHQuBDPNsTtu3QCipezhtcT76jZrH62+3cfVS2UB4GSjObg9+G0BhWxRf8bKg0Jyi+ZAZ4rpnxA1iWtkMaJAoISjNt1hqZVSLItRSAj38tMDYb5aqG0bKV23mCtZ/Wb9wvlpGtwwbqq9IPzI7hnEA+uk5Rsb570sXQOF37S4rqPV7uL+bml9MTQH1w7Xnt3Mt8IHfc0U72yzDlSw29+zqXWdEoz5y9or4h72NyJnoC1nm19UWjSnhcfa+Z5P2aV+UBA7LryffkmDegbtqED6bNWw8pz2m6fFZZONl5yb9h1oODRZkpB+AUvilPbPDA0eNTdzz0uSGCXa4cTGyq1+tMC5du4QpTDHxmgfaHfKDoYceFS1fp9WvvS2Xm44I3MhV88nSCPps6XCNKeJ/R4xm+yA2371Iz1oQrajiGXZA0Jr4f7EXcgGkUPxBhb3Vj4O31G949wAGmMUZGjdVHFJWDAy/zvs9fePehDutL0wAVdVblMfdCU6yWI9LyMPw3xDxUZF5daBzpI31t2L6Thy8uZ9L1uzyRULFT8Bu938SLyQzgSgXu5GC+atzOIP+Zc707gAKPhp4P35jdosfR7n3etVq8AZr1xcsqguAJmeHbPEEtx6pvDL4cgacMpU4PIFFAXlNmrNRHPMOEpnulHYc1bg6HWQ7hJd3xt1IVeRouH9aWuKAQXn6NMOVzL/Pqdbv0FRnHvoNnOG/Tgx1UqkKrNIekzwF89KzGn9yBz19I4s59x2YPmH3A6p5qV/Wsb+aJLfqboYyuySEevQyWbTlkOcnfdzqReoxYJK6h8dvg+Emn5sjWHa7LZ69e+aY6ZsoH3UBvQEdJWd4AZjNi9BXfH6DA8q3j/QdoNDm/l/EF5Y6/eaI2oA6wzTVAg+zYsRr9X8VaUZ3ISVSixXCrgRrY7XHhqqRFaKz4OsQyVdXa4dRv0GRx0RHWcQCtXL2deZKRtG7DHmF6YZg/ccoicVyFNokos9t2HKRrybfkPjsaBPfiMqbsRIiq9b3iqYdoB98rVINM0SgdYnRugAbZbvYf1GBacRo2uqFQx55RhXnrbOU79zi9lJ08fZlCQpUR+Z27jy1XHif4+KdPf9HN24+l4X38+Jdo7iAIZst28aLGhuMrVqnht3P3keI11o6JU3im5lJWnfgdcvDtg4dsDx+Xkx1LuUEO2P3/oZLTC1HsiK5UqG5Denfqb/Q/yzidfE6ZvlI8usKzK9C4WR+6nHCDqeUpWfKDiKFjpPI7DnW2RUs202GeQB08fFaUSRcv3Uybthygs+euUGDTaLnevTECO3Z5icvjVuYcfJvwMmS7flzFQ4JnbEujxzek/1mhORWoF+IyZBvcvftQ1lyhsACHR1DIwJpwlVre/VF7w4zZq/SeEydPJaYsL6fMzkTddSzTIzg2gGOojNz3JfAly4lR0hs8D9luH3fv8cv0r0XacgqlsRMaSENceOwO/beKyhERYF4QtjMAtEsM4EAqootSqzJ212YLzQ+Dtzo2DPhOceMmW1dxzqGj513LqhPEF5mBqQdoqADQKsJvTwoA3rB5m1Iwttcf3D7D1bGn6GjuUOpi6n3QsZGP3eTAoHj5EGvd2x2+NLQDh1RYaxCM1AAXjU+fqSVQzPSNfuW4SYsJAQnwvt7QKmwg1fLvKqtocJCLIPAG8BkEAnI5IVkfcUIN2XzSVIRKKSsBcWwaLU6gQfuu0f4bz+mP4GG0cIOaTb95qxrXuElLad3G/bKP5Ujg/IUEWrt+JzfIISKPMqYBR45foBu3lEglsGkv6hSpDKtqB3ShoOa9pCFC7rhu4x45bgAF1JTl5cTHMgMR2nI+BnD7gsb16MlLZiUOUrGyLfhj65NegDAjqLsGwa5xss0kDOA2lyqU8Nhfh0uBl48m0ph/yl1fIij8lrehel9OiM7gCfv2n6Zbd+6L+YKJbXNPb829t+8+oIQrt/UdniH6mlwe2MS07zJC9sHDKytBhygRe0O/QXCh7eAR8pDch1WeKrWVtADr/Dj28OFTMX+1R5zzOmS7h4N7+faDUMbI+BD6H9V6UNOeztnvmvW7eTLyT/Eh/UZXEkxiDSZNXSG+fvbsO2lFVYB6Fipo996jQsK7RSuv/Xj5d+8+0qZth4TaupP37r3GpiyvLnNmYOoBDjlV3Gh/qqyjEMD/Os419eIL0UwAHz1+yQ3Kn/wawk1hgKwkAZ0ih9Pseevp4JFzkk9oe89LnZu27lfl4HT81GVpnNXrdqTjJy7JsbYRymm/L0AncDSOoph+E63wI5u3HpYtUlrAGrOyHkCIwhDxKY8y3HvwVI4tWb5NNIK8eVcePnquXIdoFxi90DZwf+LVO5zvJ5XefaIJU1bIdWYk0g3SXYzikDAiBruPXqD1u4/RCeYFe45cRJv3n6Dj56/Q+IWb9RU8VHC6w73ODgwf3oYQHAe1RICi02fVUpsvw41yPZ1S7FM+Hcqxduzac1T0FyUfrgsMY6gkWFrCQT7KhOflKeyqjWMHqPmHjx/p7v1nkkf9oGjuSJ+kM5k6gK03tFuwn5q3MfM9xBKR9wMCuzF/q9TUIphKAYigdTWNeON4HywXAkNGKM10hANR+afdINEZEFSpR++xskVgJWyhLQT9AZgpI09cd4Ynou4YNXaBPOfC5dvUsEk0DRvJDZSvNQESgEPcQX/herbjb8pJlPPDSuIby1VzfuCTl5KpXfwsahUzg8L7z6WOg+ZRu7hZ1LavM+zu2ImL0m2n8Z75R3irxfq5r5AhLUUHChBnqRlF4pVkKx8YUpWp1FIazujxi9RxfqanGIruAIXE9WbIbqeDlgLLlm+3yp4azLuJJhFfb2+QcECKj4v9/MWC6Cl3Zm/ANeA/W4fHUQX+lsjT6FkiQVDtDUY39NVrz0Zghn9FR4UeLWz33WEa5FwmWm+Z0gLoiBWqh4r5CWTNWDJt1KQ39bAFcv0b4ozg4aagkvTvrw0Y7lXZ8NFcGyUW8TMKCTBlyys4RGlTGx4Kx+BuGr6JUsNV8JB8PRoCHILuP3TWoqzjJy+Rc2l1HPNeq9aqOIZokFjmw35bbd+Mhu0N9+6reugWNZYuJVyXfbBGN3UA1LYRAy0+HHwdOp47oHiMc3B+GtQimikzeEgV8au06FsGSMdITSt+5FjERFdDNhRzHzzw7EIbecDR6wdtSv23K0z6caNLwkfgdDUpdab3c6NN+EBVNimna4PMDOwRtUDV8AzEDoQnBQy79cQDsGoIHSJdbYuBiK4qSIDkwduAwJ5y/C43DpTzUsINCo1QjSk1kQdgOhuYffBeiGOOSSOe3bWHikqGZ3jDnXuPhBLZFRfgvP7YiQuyb8qJcoBHTI19sAMh9Y6dUBKOCVw3CYnXhU3z0J4FQ0bMlmvRIOHSG89t10FF28D7Ib4N9uH9JLbfJOrcXcUjUvqQuIhvgCo+ooMuXKpCsBUp01wu+lqAMsIC8bd8sKpT7v3wcghCmRkoUwHV4PCh4DgejfHo8UtSoXAgUKxsKx6KPZskIJQx6mvGnPWyreuIlOPHT16WfENC+4lnBoh/vOHkqUsUxJQZeqlICDZg9uH9FvmuRKQuft/UKKQBroE5cRzzfcYBAj6+fGtOqSHp+j1mv17Si1evZbkXScVRdNCCxVvkNyYpamh3MAVO6bxhwBD1LNQfAiUYsZw8n8siOgke3kMaZIVq7bjADvFsi4uQ6tRXgRy/Fn+NECmhPFExE6RiUEaEPMZ2M8/IM4oZc9bQe8wm8d660sSTG9cHqBoQEBgl53fucXWSbwdkiIaHrFhdiTdGj1ea+JgEQLUNCtBpoVHTXhIPEb7BTeAphNtDvhJWmLemnKkB1yACBIBJDRokvqX9Pb0BS7nulK8BT9Rwb8IVJ7+Pa5TMOCWV7TtAKQyrCLiI5KW0e/BsKPj+bGuQd21a49Ig7zCTipPhnYbLLKp6vY4yDcdHge/HrwEoi6nMe8yPLF66RXQXfaEWvgD5mgpCg0S+4To2IoZgnHvwKHU7mYd8HvnANyYAyonGiA+G8gOIgOYN+MB4zs/Mc0lgKb4HvByOVdXxtKWcnNIC7ilUsoWE6aspsS0DeOjmWbaP97ujQVAvKc+RY2roTws9eo+W59y6/YQnMQNFPLRmvYpjPmvuOtUgdTlC2g6QLSANEsD0W310dSHkX/AChn0TXPFLwcTGgQcNe8NEozFxWjIL5GcqyFuDxFDmDX4NuwoVwHX5ijaRZUQDCII3bDrAk6QZct40LneUrdKGajAxMKheVwWtspv7Sjn5WFooXzVUJiUGe/efFgpv6s5XQHgOqmjMfFev9c39NsxK8BwM2QDEXvgNlgswaoQyweItYv0AVoMU56JMWmGptv8gfPvwh+cL5QV4Pz1+YNZu2CsMLwA2AICyxGU960u4kpxC8O4NcHyKMsBVHbYXL18XIypTtqyCeU/gA9yi8O+gFn0kMKdyI+hwGa48oW79zpS3aJDwV75OFgzOnb+Sgj3q2nMMsw1quc4AHSWj721C9/nSoO1APCG5j9sHVAV9QeWaEVLOR09ei0kHntmpu3NCWK5Ka+tdkDBrB6wGCeTR8ifcjGCYCCdhnIjCWNwXIBwc5ItolEV5UnT+4nV69OipyNIQaBwALwHfj2nh1h0V5haUx/LeyxWjPFc4aOjIOfrKzOPg4XPSaQAMnTD+An8EPHj4jBn5jFs2ZiUQOezxk4zpR+J9zpxL0r/SB8QDN0TGF8CIDYsDH/9Us3lf4dIg0ZDwwTF7dTTuSf0HqyHGNARfI/x37aF6AhrkuElL5EPDpR8MygBUjJ+OEOUNd6BcoCcvcQNnSDi1idqdnClTDr4/uDRIYPykZfyxHVS0rPI9s3TFNipTWQlDkX7iRpKa70SIGCrWbC9UMLT9ACt6VYPgaEpIvCE+YsZOWpyqmcLefcwyoDHy8xBsHjyUiD50x8A2I967cvD1I0WDBEpjMZ4/OobsM2eVLM24DZFGwcmoaWU1mrSMtRod3EcXLcMdQ/+WdWzen5MJ18k5+LrhsUECEMiaxodp++9MpRBO2AyjSBC8YsE+K2CcpIJnhScHaN0ENY/h2auKk/irNkv1Fn00u+Bpae1rQ1qrP98SvDZIAJMJBNmct3CT+IFGg4CamDRIW8PMVyzIctmRXiBvy6kS5zVt1mqR6kcydcZvCIWr6AlNTT+nSCSrUbF6OzpxKoHgcL92QGdmLY7KzBfl+hI4cuw8tY0YzBOqp7RgyWaCubInICIGHGQhBHBWmctilQb1bXdzAt/vaAtQ2MW55at2SDhkaABBAvP+/Z+yInU58RaVKB8iqzfQ5RwzYSG1CI0Xs5Ux4xfKChgwd+FGGjxsjkhbho+eL/6UgFQbJICJTETn4dI4t2xThvoNg3tL3BkZSk3i80jQSJk8fYWlfGsHJjdQVYrpN5kpsE3LSN+LfXgj+4MLjd+Q56njDkIw8OxC3iKICuAqpkFEVgDP/9xAtNeylV3V6Vas8exeGrqYaJDAr3n8ZJsVwPe2AzNlo0zhLnGB/mjr8AEudYgGabTkp8xcKV59gd08h4AzhU5u/sZ79h4n2zQbJKBkgIiVHSh6cLLMuGUf7TtwRlq8oZbihNK9kUky1FStw1q/zbVyvb6Xj0PdXdxHyzUOGj0hpQ/urAJ6fGp+JlEGAMGe9vL7YqQAsOQIKlZCuyqcPH0lXUq8TgWYKiAsMRAU0pvWbzogMbcRBhh5QWse2vSQ94IbgOLu1h2uEWQh9zRuUdzRb/B0MXQzQeAhgDcN8re8ikLCRQu8adQK6ESJOrwxZKpoIAGB3Wn67JViR7981S7RXzDSDzt8bZAjxiq/oYdhWsL3XE5MaZZgb5AAJqgvX3kWo/nUIIE5XHH2hgb1qO27j1PZKm2lga7bpLSd62INHNfoazt0HSmNauLUVc77seVjRUo3ld9+DbuJd1W4iavMM3R1Htc6XIaN7ABWMOAs1A7ISOFSWtZeuXwAHLkC0HyHHxpEyMeKjpFVGo1nmHDgQ8N18ouXxrRjsaxIjBy7gBukUmI2+cLmxh0/5/aja9dTCuHv3ntkrYdjqKsd0NWlQf6aTzVIKJts2X5Y/J3/nNufJk1dRleuqoZinls/uJdcM2z0XGrvIS7P33On3iCh/b7/0BmxlzGAniTYryKlm0lnM3BvkFBHMy6s3eFzgwSgvCqe0dCoOFmOOrmA++AbkfdBAaED2K7jICk4fN6gwe7cc1IaGYx/oG+4Zt0uCuuovLtiGAefhH0YBqGxtuNznwOwSzGaKAYSK6efElehTADse7buOExdegwXZQw01orVw6wVBkzEUMUDhs6SNeyK1UPp/Uc12cCSY+duo+QjIVg6AgnAFOPJs1cu9uwGAY17Cm/ojrnMby+yOcNCPB1PDdKdl3z8+Dl10updxotaUIvUPeii0dgBzR8zJKPRGZhJ7RVbEP5esZPkOxq4N0i0G0Tt8oR0NUiDG5wZ3PZZlIwTZr9+jaIkpMeseWvkQ2JyIN5o+byE/OAtJihVa3cQMdLyVbspWjx0qQaOhliTKdPnnjVWrdOBKds+/ctzg4TCAwBR1OvXb3lIVI7eo2MmSEMMCnF15QK/muOnLJN9DJWJV9TQWahkExo3cTG/4z+oUCk17LoDCxTufBq8fCAKluEt0SFi+00RswhoXwO/6iEbnuyw8gR07TGC3r59zw3H1Z0N3uvFC2X/NHPOanrmFuIF+gP2e8ZMWKL3XIdsoEuPUdSjt9NTLqhfI91RgUnTVrh4lYMvSygw2wHjMSBDDdIA0bhgMWhvmJL4ZevyEIxtJ6YM2BrXcLkLcUPm39ifOW8t5WVqCqo6aNjsdC1NZTUQC6dRkx7cwCaKQP8DD08XLl2ToXrt+r1C0aBtvXHLAYLHONia9Gd+Dh0KCAjswcNXBypSqjlTAMWTYqULUoIly53U7uw5pzQiNEI1JE/AzLVeg65Uhyd5vePwDFU723ce5QleNPXqq547kvnR5q37UtK1m1JW46mtWu32VK2uUuJ4++6jNJCylVuJS0PoKqCxwZIyvJMaicpVacPfStnsGIR1HEz1mVrX9o9gvlQthsC4C89pExZPYR0G8H4MPX76jMZOXCLumyEZaN7aSX3v3ntIrdr1o7YdBkpwfwNIMyrVaCf1Nsrmvz5TDdIOaCUPHjGH8mNmzJTOPkmRfUlosGoLx6MwqHKf3X6LwLqt3egqKzyxZSWwhGvHitUpZ+xwlICVtC+NLGuQqSE7Im99bcBIgNljSx4+06vpk91AbMqSFdrwMNmMNtoM9u34WhYAPkuDTA9QL/DJuHDpZokUAHMCWTVyYQkUlQUfC+8KeRD5yzpnSy7HDMV2MB/XlCdWfWjU2EXMa52RIS0HOchBDtzBhLrfFyWSd+8/lkmYUndUZhYWYdPspnPLibdwgT6CiVvJiq3EC4exF0qR9H2r1+2hImVCxBrjUsJNccQg8nlNMJEg+TH5Q4wHT4CYqLoHK81BDnLwY+GzEklwiGfOJVLLdv21+RInTZgMUSvGxAyGD5CmWYTOXKOJGlQ5znI+WLh68vQ15S/mdIGv8sI9DvHBBv8OcLuEpX8IUBYt26qv0deBQOq84ep+87YDsoKPBUV1Xp1DhGn4RINULwc5yMGPg2wnknCjMHLcQhVnWBMci/CZZCNUSNBvgiR10bJtEnfNTqywhX+6KrUjJIQtLNevJ98XImiIJNYr/2Ait2P3cbqSdJOWrdpO9+4/Fbe9hXmaLXnZEkJd7d53ml6+eivu3LDAfujIeVlrwzORn1xrEWyoPUXTBR+tnnKQgxx8u8gWIgkPCFDbsuSImhhBoyem3xRZcLcsHXFeCBGIn4MOHzvHBFKZynbpMYZWrN4hdtmIBW0RS06Im4d10rUb9zPha2Ydt+eJ/eiY8RJu2T+wBxPfbdRdgv6ofAryfctWbhNn/a9fQzGinaxlb9i8X2ybnYQbxBH36CT7sC9WxL2uo4sIob9HYHGjY+Rwih80Xcx8fyTAtxLaK6KL+Ar4zsTqZQ6+TYR3Un6oGgRHiZYdkKVEcv+h09pw0RASJ7GCyTYCM0Bt8PnzV9LhVIFwrfM6JBgrigc4c7/tnHu+Lslca86Za82+eZbtWnhmgQXF8NHzqEevcTR4+BxRY4T3aRPKUBFLB/2S10GXLl+n02cTRfkJfqJUfipf6Lf27jspXf4VvgWcOXdZ3h/viHiaPwLgCE992wAXpbC0sHg5nHIoFwfe1D8/N9q0H0TduW3/CFjBs1DjRw568HacPntZLO29oZ+2D5D+rhmpJtzHW7ftnzkiiYYA1wBQ71SZO4mG2lcJCkwIqXTydKI49r1y9SZPld/S/QfPaM78DfQb3KqjI+J6Q8x0gowQXm8QkBec5YWLybIa7YtKA48CorB/l6fbsO6ATzVocipH0fpZsrUl/RvvM3DYXPF+jsg6iVdvCIFHuNLW4f1o3ORlXPZ1EiHRfh/eH56SsCj1PQDeIWVhi9+vaJlmabrxzyzgKRM+d/E8fAM47/6cog14j8I3hPcrtJn0YOJU5UG9TOXW2UokoUE8adoyCdwNbVpvuHf/Gc+6AihX4cb08uXnnwmcOHWZSpYPoap12tPFy+kP95oeIL4LNI6d/RAe7pXH283bDotNBI6BmbE7JYcNCBQvTXuT+zWRhGVfs9bxGSOS+PzguuwZ1qjXSewdYdOgjrum8lXbSIFGjVsgBiJOwgKiqAgj7CPHTFhMt27fl4UeheztleD84HQSq+bGH54inmo6DZVpxEeGk6HO3YbTQp7md4saLXaiaIAwDnK+izOBsKCD305l9PraASKBAdB6L66Li5ezV7QAFf3u2i5aGq08F2YI2e+WD1ra4ER69h7v4tLOF0A0AVd3KOtPuf3o6fPsm3ZDZd98k/xFg8XmxBNWrd1h1V/yzbv6KLzNJVEBninFDZyuj2Q9Jk7V3LhJXAYwVNkJKPlidqjajoOGjJinz8Bp1xPhJu1xNJ88fUElmclBfCLMhDGQQFwIjX1DfzI03YZRksgI9YuPGDNfGlY+rnREir127bY4rayo3bSZhEI7KbVKRUo3l7AkMKb6mnD+YpKYC/z0h1IvQrlNh128bLsQTPP+oe0H0/Q5a7ixBlE+brDjJi6hJK4DxOwpV1V5AIFMFJzztwSZOso7qwED+3BaX6xciFicJtqMvbIDGHBNHSNlNycCLFi8iadYyuo0NcD8GA4drPaMcko9OX8PGZnxaCGpAc50f4Hfdi0Xh67w48cpXW0D7bsMt+qwTfggMXtBEH9VRof4ks8udItWJk2mPpDgUOJzeBfctecYxfafIu4hM4t0EUnI4QozUbNeXCdMh8FVotH4N+pOM+aspumz19C+g6epV+xEZyWho/GHgbxx7/5TOtevH0+fvRKDO0MoVONU745OAk4TRorjpyylJcu30H0esWDgl0t7pcG1pjPBjPtbQKzES1JlVskhfiTsYXzWb9ov7w5fZVj4ymo0aqpcvqPu8IzsBsy+4NSvczdnOB1vuJp0U3HYXDaYrFeozoOhtA+0cXUc0zpP1s+ZBRZFzTOwgLlhk6vMFFNxLCT6NUJQDF0eEHC5R21hTIEAzdkJ6TPybGeCgfLnlNUiXtv+Q+fE30dUzHhq0aafuIZo2iqe+g2eQdt2HLVCr3qDz0Sy/+CZ8lFUQ0DDVVt5ed5fsnyzWBXDrwGmrepalX7N30g4zxGjF3zzpmAIwmyiCpr3i+w5Rly/Qpdy6sxVorRetHQL5igX8XldT0j6nmJl4abJc4ihLw0QChVHDJ1JJcNB94mfqK9SwLSlML+neb+sHAAQNtTUWeHSTeltKt5KM4ubN+9J2IBf86lBDQsd7riUkCSyUoMK1ZXvFXi/gvU9ZkKFSjRzil70t0aCUXFmgD4zcOhsIbpWe+L80afgKg1igWGj5slsDt9KfS/Xdocp6PRZq1L12JrVCGyGuCS2+uCEKFSGRqKt3bp1nw4fOc0E+xQ9TiVmXWqA7vLW7QepS89RYuJof29r3+UY6kmXSx+TAW235wEtTSKJWG8IcpPyYeblzUdziMpPlToRwln+rDsZnE7CG9P3hqfPXoqHKcUhOqiGXxfKVyTIIiimnlD58F2HLZz8DBo+T67HuZU+hjv4nFDREHT55fs69+MHTtVXgVv5RNXrdpJvDMeeK9dk7bvACks925/Ons/6aTa8OWDmY/9WZr9UhRCXxSloPgwc5gz6CWDxro6DOTVb/Tj3Vds3+SLKVlYwT3A+bzo32tnGLftFXQ1ydFidnbug6mnfwTMyrTVlwbX4Vl26j6bSFVtSgWJB2c5FvnjxSkXdMvWiE7xGIO4MuDk1EKs6UolnmfxNTAxCX/Dk6Ut+js0k2Uqm/tW2bNVQWYBMvHJbOMc27bFQo5/PCa4avfkbTZVIJly5YflyxGIMOnmBEkoZG7qHwSFxujB4mCmUSlD4XrwspUOl7w2ISlGxhvHopusB+1wn0LWC2hDCyJ08dVlUjSpUC+c6DVR6onxdTPwUndPXgxcv3zAnrEZkdDAza6hUEyuUSeIQyzTMdhFDmKBkveMELALimeDKIe7ISkyYoqLGIZWpEkq1ArpY74ptrkIN6eGj5xLcCr6q/LhDu3tggXc6GEjAsxz8L126fE3EKy6DJLcFyOmxCJkVgNpcnsKu+sXmWXATiTCDq9buoqkzVgpXqQiE+namPOodHdSjt3LVk1nAou3xk6f0+vUbcX15OfG6rFlUqB6mn6mT2Ud5eFu4ZHNxa7Rtx2FxZZnRKXjr8P7OZ+jnwBN4SNt4WrdxryUegoM4+IStJH3V3/mdOI0el7o7UK9E8sixc+qFXCpZrT4vWrqFbt95KFt4XjNR4HANtiAK35NrbF+wa+9JFTtAE8mR4xbR5GlL5OPs2HWIpnDDjeozQXzAoqEbIoBrMQX5koADNzi+tQNTTlM+bGGyGRzSV3EHclwNApkBOgbEMzBVhRgj+cY95gxe0UJuV5B1WgOOSXiufnY5Jm5wY+TJH2t6sUuCoPkzN9GQ88VCm3mO0pOzq5qhL8M7pfLlG0DzF29mIvhQfISZe1QHdFCZSq3F4iyrcPjoWfoJZbOluvUj6RUTz2GjVAhzVWe2PssJAw2s2IaOmm+VETK5zHC3GLhEj9iURedr0Qu9b4nleJu3SGCWLtpgtRozVZU/ooPP1mcU8H6QQ5rno3+Gth9IDUScpI6B406LVnkkknBoLCORVIDZOlM1Zt2nzFhOs+evow6IKK2vg14ZnEH/qIDb14BGylkhOgqmQJhmY/VbPgrqCY1Gtq4Jzu6+FCZMWSxlGDpynkQJatEmXn9TlfAuWLWP6jPJRiQDaPfe4zqHjAGNWsnw7HXi4NlKMHOtYVS8bAtbOzTnVYKzR4g7oLxvlxWmF9CXA7ePPNtwB2rcvI88C98Nogd3gIOUMBFSHnWfRZRMGXV54U01q3D85EWSwIucP74HFmzganffgVP04NFTLrdynqkINJIq0695AghhC6BZYUUP4OMLmLhnBojfF9VnvPJxoN/Xe1IcbMVqbUFwdA5ZB29Zxvabyu+qIoru2ef8lpZqEp/z5D7YHSmIJFyUiWK3qWyr0m2/5ZhuGPwgVAAiIT19mnqc3x8Fg4fNtupINVrUlQoujSBAmJ4PHDpLFm8wNcpTRCm2Z6fOWmoYO3GhVV61dU98nLcx/aYpOR6u4bR8lecQEunBkBFz1DM4v1nzVIgMd1gDMV+DOjxtUwTODLZuP2y9iyTzrryPqfOTVIJPQt8XCzbooJiKd4qE033ko+oKae5Cz++THsDCqzRzpM5vo9rUxs37hPuGni68Ahucu5DE3HBb5/tga/Z1HhjIUwvbl1Fg/QIqfeb9nUnVycbN+/WVnwcwD9209aDoPQL4VoNHzLLqBMTSF7gQSUxdLOsR/XJYLXKqsuBlbR0fiffLVwtzUdDMAWLirLHqBxxATPw06tV3MpUo31piPSYkJosia0BgNE/pYkSZFfW6Zv0encPnw9bth7is+pvj2+qO7iTw6pj6rQgV9ESzyiMSzEHxDMQVd58+w/G+hKaRMmCVtpFl258ZIBIIvot5J+gazpq/XsQjzVpB1h7AnJrvJpiIyGvihZuyDs2EnqSlhysJ76/rQOePRRtoUph+iJAyGGSSrt9lwppMFbhPqmvVeXWv2gcXisBW7nLWzGDthn2KwzZltMqt2j8s1sDwJV2/I/4Zzp2/SvcfPpfBJisA5e9XXsLSwAYfUViUnBZ1otL02atp6Yqt1Kx1nEzF4XZx246UoXtciCQyws0dIkdwRd+gywnJ1DC4Jw0cNkv0riZOXSoec06fgS2vehA4i+xUz/iWgdU002B+Z+48rONQOnn6Ev2TGwZiu584fZkGD58pEVUg80N9/lGgAU95v6yDBMQ+GDNxiWpMuvyQ3Wz10ICyAtt2HFTESt6/kSxwQc4Gr02QE1oEglNHt4BhGQWmi+WqhlIwD1DQVLCj74Bp/M6OdC08vnnz1raijFi2mVvtP3biorQZ5IcFM+j5DRw6kztzQ562tqM/P/3FnP0kVTf4Rrp+rN9CEFVZrHO8r1bHnfd0jx6XaUOOFvDApfO3nsUJsnf4QTBkEEQZcdqUsxrX60HkIebLKGDQYoiyy7t7qgf7wGF+m32+DmssL14424RFJC9euiaqBM4HocEGitUIpkQIG4mOvX3XYQppq+xqMS2/eVvFssqBZ3ToOsL6QFNmrKKAxj24odenSjW0NRKfc45wqv4jo7JfcdoXoEGrBuSgUeNVJB/gLybyCKoHuVab8AHOFVdOCLOUXixduUPJ21BP9qTzRAL3gwB72QnIyw4eOcuzJ0XsTp66qM/4hsBmSp6J7ecEyv3g4WNmbJK4H1+h23fui4qWHS9evqLCpbQhiFW/aG9qH2KgMfyNodmQXsAnAwaUDZsPMnG/IHQiLdy8dZ+KlW2pyiBlUttFSzOuU3rqdILTobZOjsCeOvLAe7pwKUlimNjrAFE6k2/c0Tl4hkUk22kDb3sG1j6/CBqpRUT1uXkLc6Kvp4V37//kTqdkjpimYkppHA6bqR7OqX3VUH5mgpF8w2ln+6Xw5s17LYNU5bIGUJOsNuJgIueQBoepzbeMu/cfiVd6yLLSi+mz1kp9ZLXOaFYBxHTP/lMyo4GuJPo02iTK/DOn3/PXp8o1w6hj5EhxJANu/nMAM6djJy7RqTNXrCCcmcGho+clYCksombNXU+37z6hh49eyqBu/NqCo0YAf9RJWhAiee/+Y91xbY3fSzJUGvpjnnSbjp2/SuH9Z1qpvU7h/UyawWm63iLNpItJKn4gcOr0BYrtP4nmL15HL3n0M7h3/yFNmraEJkxdTI+82KkCUTETRF8rqwBl1V59x1tThoxg0VIVkNSqP7c6TZH4GlhYfC3AAhPkXVggGDVuEc1dsJE2bztISdduiSwoBwo3bt4RcQnaag6+LJbx7MQa3O3J1sdAQH2BEMkZc9a5dtJUEx4MeY0zMKgdy7Ycon8pHEr/sUgItW1Thn6pGERLt52gTYfP0Z2nr2j6qv1y3p62HnRVG4JqBxxluAO24Hv2K9dVkMkAUG+wC6Dff/hTFEhB1OyEzb7/+vV7WZk0gOoO6L2RIeO3PTCYWaC4lnxHrIdMXth62neHmO9pj+jGYiK1hGvKVAp1KWMOvg2MGjdf2lIOvjzu8eCOBSU454ae8ogx86hv/8k0ePgs5ix9X/wTIonw4SkobSoJbDkMxz1hKRPJ/1KyFf1W3Y+qtS9D/1Y5WAhh1ebtqWTDMNmv37YWOVpXpzot/RWRdNOtrO+FSO5nIrl3/0nxeAK9MNMYIRdDeAYgrOMgunn7Hj14+IwaN4sWbvfZs5cEl1/w/Th5+jLatmM/N+Z5PD1ayZzQX1Tbv7OEMYesbeXqXRIwGKucIG7vPnygBkHMlnPeiHED92gGCFx89rxSR1m1bhcqU/Y9ARyup7r0nNRAdC1Z+cLLQQ5y8OUgRBLBr4U1Ref02GltiQlp9Xqd9e0pASJZKrwS9d/1f1DUtn+lirPzUbXoMjR+ZEmK71uK/u/SIXRj0/+b3p74GyXu/Tf6T0WDUxBJWPK0aBPHXKKNm3v3gXrFjhcTMKiAtAh1urNq2a6fWGoAIJK3bit5Hmwx23caSpu3KtvxKdNXysqpAQj9RyaSsBwx3CgIKmjdtFmrRBiNlT9DJOct3CTKp3AoAIKI61q27cf5LheHn6kBOoWm/lLUqXvS12zZfljfnYMc5OBLQYgkHMraO2eqia9pnYoZHabb/71GA2o38ydqO/ffqfroYvSbw48iBk6iwG7DqV5IHZo15ieaOv5XGjqsBP1UqXEKImkAYvTs+Ut6/Ub5YQShPHHqkhDKtHDv/hPx2OxucgTiBi7RG9cHE7QPHz/Ksz0BedrN1E5yee7eS1sGdfjoBa4/+AD0UKeeEl83f7FnkcaPA++ceQ5y8LkgRBIrQS5CTk+d1pbCOw7Vt6eEkUki/XvtIGs/bOACCug6Ufb/c+mO9K9F2tF/KduR/q9SEbT9UNoeSQYNnWGZn4G+xQ2cRvMWbZJ9A+gdzl+kzK0iugylGzezV4A+ZfoKunrNtynxiVMJPhNIszg2yy1Gx+dCVJ9x4qCgRWh/MR3ctvMoD0yuxgLHT14Wj87tOg6huYs20vUbd70OPJnBgsUbKV/RIPJr1INi4ifTmvV7U1h2IWLm2AmLxGEuwgVkpWEDnEfDfrtRs95ihge9v0ePn/Mg/IhqBXSV9x8/eYnY7vviyRw+D7LD92Z6sHXHYaof1FN0MbMDCK4HowgTSMsO9JcJXF9J1+5kqr2AWYKoyz2EC/RVvbljhLgNbg7r1u8mOuGwTvIFQiTFB5tdvcNDx3UmBzcY73pg7/78i36u2pn+rUJXmrh9D+08m0TDlu6lZXsPU8TwOVSgUT8q0CCOOkzdQf+pZDgV8Iuij3+5VhaC9Rw4dJqatYqlU2cSxHQPts2nTis55YCh00XBPTUYIokwsUuXb5WgQCPGLJBzi5dulkWgCZMXicxy9ry1dOosCOwmio6dQENHzuFO8JgmTlkioWWH8G/4BMT5Rk17ifLxwcPnqHKtcLH9BWcKXdIde7zbMm/feYzrNn2cZFaY/WUECE9h2gIWkZq3iXdZHAOcMlYlookbOFVcUKHd7zt4SmYAWYETJy9xOdA2VfusWL29R2J0795jCbGhxEZwfdWQLlzMGhdrAY2VWy9ZdOMywOs8FvN+z29suAOopn9HJqjK4e0yJqTwoGWvM8jTiyGWvJY3l63SVnRNfQU85cODFJzWNmrSnYJDoikkNJZndfHURlI/D0mdax0WTyFt4yTlLRIsqjHKr4CfbJdw/8gILifeEE/1eH/URa++E+kV9zcsfJauqCz3UGcly7cSRyYgimIbz9dLkvMBPNAMSjfBjIzSXs9R/1ynZauEOp2MSHJQeOeh4snJjvWb9llqT0iI3GoAU01PeqJCJAMClVMGi1DKg70kPo+PnZoMDivPgZHj6T8UDaXinWZRwOyzVH/JDWqy+hb5TTlCvzceQv/KHGXrmGn0l1vlQH4I7kH2tx0W4gQXUGh0BguXbBZZoB2oZFw3cuwi2bdzkk+YqB06coYbe0/5DQ/rTUJ6MwewTIhoszaxot93LfkuDRgyXUyloM/4yGb+1ouJJwgd9MdgSXPx8nU6evwChUYMFKKOaXdqGDdROZEwRCXVhOs4HT+Zfa71U8PuvSDouhxcXiiVQ5fNNGQMErkLOQlEldrtuSPGUStO0jnkPqUX2qX7SBfZcnpx994TyywRHa5BcG8xu2vXYbA4fbADoYdNufFsE+UQgw2CUeF7+8LtAVD9ahPWnyKjxwnHbIg0EkIdR8VMUkQSx+W7qa3SPdTH+FooyVeq0U6cMrcKG8CD8GQaz4MvQhavWrszBYfuC7bvPCzmdNdv3E/BSSE8cpHSwTwLiLeCp4EhUGVUaTLXU1bhLHNjxkM70m/5HOJMAw6Y1fNUvU2evlzCtJhj8DmLRdD0kUYnBg3XNtiSnx/3wafUb7D2ps8JTohv333MbSeA22Qb6tB1GHXUCbqguQs2FG66Y6Q61rhZL+sd8A0nz1hltXchkk6v4+ahqSS5zp+O8XTLG67xlOLYhWv0gRtk/8mr6b+UCqNWHctTcLvK9F/LRtCoORvpTx5lD525Qrfuu3rohj1zy7bxyrvJgydSUFj4uANuknrHTZKOAVdXaAhTZ6wQm2gQVETbg64UznXuMYp27j5KDZtEMWE7TzPmrOXtRVmcuX3nAVdWFLXvMkRicvQfPF04BXjDiR80jdZu3CthKnfw/QZT+DkmdgZcyoHD5KqU394QENjTWX/udeqe+BrYwX5Oxez5PGWeNnO1LEwNHq4ddFhldXZ6OE0Nh12xPm/35px49Sb9xo3f6ILCp587B5oW4AMQCuy1/LuSf6OeVJunRvaRHw5+ZZ/zB9GEqAjTJ/h89GvoTPWw5WNw9lCwZHMqULyZKBLDJM6+eOcLmrfpK3Vg3gt23xD9FOJ8TRRJMBpoAR+ZiyrFndKUt32XESqTLITT3FW9/9lziTLzQYqJh6miOod6g8gGoVJMnSFllkhevASHxa3ogVajgZI2zCWLl23pEq4CviV37jkqHBrEICA+8CK1YbNaSAXXWaV2hBBZMD33H/geXXTkWKfbNxDJG7ce8SxD2auvWbdHBkg4/zDvfPzkBX1nSjx99lwMITDgdeJB/dSZy+LtybRdIZIHDrlWYqpJj5Jde3qOA4LV7SqhI6h+18lUqukgatR9CrUbsICa9ZpGjaOmUcvY2VS4YTwFRU0lv45jqUb4ONrmQSZ57sIVmQojQh6i52UX4Nl5wNBZwj0CFy8lZbm3kouXkrnelPMD09HSSiHMCXwJgAswvhJNAidpAH0zGB5gcHr85Lm4UIPn+qkzVvNxdT18HqaXEHnDo8cvxZrHtE9wknbAMsnT8LRq7W6Ci6wyldsIkZs0dTklXc+YShUCwtkHCr8GkTyw9hBuyJQrILCblAM24eUl+Js6HmEjks9fvBHP2ziet2gQbcpgDPO5C7ReMz8b7/jOZns9ZKTisNDO8D1geLEFDkxs3G1mIhZCjleygvJKhMB3x04mMAFMFJm7Sti3J+/HQcDtXChS1ToduA7T9kU7auwCdY/Usx9t23WKy9NY/E0AMIAIbT+IB9oe4lkes8S7zJA9fPSC60Ql+AEtV017TOKEb3P2Qkrv5EIk//z0D3Fi6pw6pJFwXS4/bnS+y1R+ZGCa5fygPiS+FrKTL4H1PEAId+SW0ID6D56Rwu0/On7+4tqxAyfYoa/buD+F7XBG4UIkOfk17Cmx26fOXCmqW5jeg2NassLV5hecsbpH3YvQvhl1HOJCJDndtXGS5lgKIqnLC07y5OmL6joc4y28DEEn1xNx9wVDRzq5qOJlW1l5IUGejuPw7erfsKsMejNmr7LKg9SBp5hVa7dnYtdSgrmZaWVawHfF/TLQc70WKB5Ed+49FUKMxTPYR0P7w1OCXXWBEk0ITjuGjpgnmiq1/TtR6/ABdOtOygWetOBOJK8k3ZPY/DX9u4hdeEaABTVPsaeESGIHpmbOh6aS5BrV8DDFyEHqAKdq1aupO/c6dUsVeHRDw/8SwMjrXp4+cZOpWDk4I+DfnGbNXccNh8TVlMjf+BjcTRU1CxO2e3/h6W2V2h1kNfHhQ+/mpAYXLiaJI5CIrkNloUJ5AdL58faXPA2oe69xzBGovGAKaExqMb03HR6mrXKfJH+Pxgm+wp1IjhyzkKesKykXFi30MWu6/fGTBIRTxx16wdFGJDnNXbBWZewjEH0TfhrzFQlWooiALhQUEkst2w2glmEDeRBGGiBb9Vvtm+MIsA+Hu5VrdRDP66hTLODAMQkcW0C0A2/rvmDP3uM0aPhsiVNjaCvWIFJrrc9fvNZtwxBYJTMeO9HpNCW9GD56rqpPqWclk4SteUGEl+FjcBy9fddROnTkFJf1DB0/cS5FOmbbjhpvfKqq8gW1iLFs1y0iiU5ZsTqznvLQlOmXPP70R37VGK3ExwePyJ7Ywt8DoO4B119oGEiQ542bvJxHcB1t0UvC9OhLYPW6PfJd3TnJ2P7TRLEeq6E16nXmjjhApkmIquiuRoFpTVjHYcq3IO7n/BC6032BwRtcBhVOsqIsg7IiUpBT2pHMRPInyJ5wD6cxE1S8ktqOSOv5sf0my7GMwpVIOlw4Sen0fPyP/AjL0ZgJ+FiRe6pnIzj+3BREcl46iaQdIEZlKoUI0WzfeTht3nqQCcQTceJw+85jCu80VJ4B13tdeoym12/f04o1Oy3ihG3cgOyNqwR7/vzFlCMJvDfaEwYOTzJ2yMARQBALrVgs8xWDhul1FNSrJpIABg/TViZPXyHHxLerfn+k4TzI/ZQbcW7UdT16p+51yyKSAEZb62PqLeJnr16/R6kv8G9Mfbr3Gs9ssx7h+UGzvXiU/pGBoE1211RYfCpQXI1yqsNB6N6AOz1iS/NvuQ7xu4fpHD4vYMuap0hjbjDjCavbplMhRfedyI3wgWgdJF69zQOmnxzHNZBJto3oT+0kDaCCtneEoB4ryunFvMWbaMCQGaJKItNtrG7r9uhu7YU4N+YcUjWecsFmV6bofLxa3Y4ZCqMKefiJUxfp2vU7YpiwY/dx0ba49+CpLAxOm7WWzl+8Ji4EYQJr0tSZq1VZ+NmQWWLQsIikLufcBZkL69CiDYJfqTaEBS77dHkIPG/zc/Bt4KMRC5AWkdRlyCiRhOPcIqWaMJFuRbX8IsgR2IUaN4uiJi2iOWGrUjAnBECTMurn+jeK5OPRcq5x8548wHajeg06UbU67akKc7mVaoSL825ol/iC+EFqJVu9lz8TxNXUPXqszGzMu44ap1T+VPxvVV+YVSxZsYuvczpI7tk79TjrLkQSmDjFpkbB1LZX7ESVGSc43EUhgplaxw2Yrq9TFTFxatapFXzrAMERth/1oxsKGsGR4xepcs32+rgKc2n8TeLDwit8VgaO8hXoZP2HzLScz27aqrk5nSKjRstxAM5D8hRqqBoip/DOQ/QZBZdV/Fz1uJNmbtHNhUhyKlmxjT6jsGDJZtvzAmj5yh1iY49j0P/FVC+zuHDpmgxo5hlY2Bo+Zp6sLOM3vJrPWbBRNDPs1muLtNNeqHKZ8qM9QJyQGSjP6arTY9C4z4RbEeunwjXj2fg++YsF8ZTxtRBJq454CycP2Y0GQU6VGqxfXLikFlSyCogBb+XPnOT2XSd5UDIcPEKNTJHZCxYXcxd2LkTWbRDJA989+hlEUt9vJ5Iz566mSdNW6l8KKYgkYFFezgBL9us2HaS9B06LfKVyTeUsFh8BNt9glc3DwAV5cp/2I+HI8QviVNd8rIbB0dyhFlDRMi3lWL6ijalpq77k17CbcFrm42F6itW2rwGwnTffFKl1mFMnNV1EkhvvLZ4CphdQyIbNPHQIEY1Q5aXyzM+c6sdUOENoKVSr00F0G6EYjAWCBsE9mfuFM+Mx6Saae/adkMUoPBuzpyXLt1ucGyxWLIfJ+juiXnIxET1+0qk3C3mfs04CRJc3M2gKIqnzCmzqdPQCYJGmRLnmYgCAukNZl63crq7X90THjNNXZx8aBCMwmbN9b9/lOfB/RtExkpkL/T726bYd8AhWvV4HVQ5m5ipWDxcT5xu3HihOUt/fo9cYEWNg9TtXwYZUnumaXTTgkUgCrdoOUAUwlas5RkwhESURq2LQccIx02HkfMmmMj35ERHLoxfqzNRHzz7jxUkF5GwizLfVk/q4ah/yo0SbsvyXxtiJS12+KYiMAYhk7oJOXUhwMpOnr6RJ01fJtnRFpSWh7venK0mpe332BriJW85T6Z+gF6kHbDwPkSfjB04T87LgFrHUqp1ZoBjIxHwQc1nxVNOvC7Xk9tuq3QCJJ4TA/JV4SlemclserEKoW3Tq0ysA/gFCQvvJ4DZnwXqvCvEghhgUEfUxX9EmHuXJCHsh8i9dnx0yqTuJgSC1hb03b96JyWy5qlBv0dNK3dawzWqRzvkLV6lb1CjdxhXxcbYf9d4wGc1K1GfmQ70P5+9GJPH+kMeackDsAF1Rg1u3H4lM3dmunN9GJdV+QeMAr0QSQJQ6XIwP/HOeBjR4+By12qgrvVzVdswB6d+oDH6YqRwoemdVkB8A5kWwKe7WaywhbATMFYE1G/aI4jjkRTX9O1kKoEeOn6cipZvR6PFOnbB9B07wKL5A4prUY7Y7q8oH00SsPKo6UHWDqRgUmqU++Hchnn7PW7SRjp+6TFVrm9EtgAlOIMFP5dcEQ+zR4LFQY1cYx/T5J55G4zzEMQj0bwfUctBof8vvoNoBnTKsdmNw8XKyGATAld3XBjiBRjwofFPDXXoC9CFNfUJWCk79c+HM2UT6mb8T5HZFSzeXNQZf9BAzCswka/p1lLaNONsYvBD4KyuBuoa6D7hBqFtBZxchI+Acu3CpptSoWS+RhUMe7A0IV9Op+yhZxQ7iwRYLPu06DKWho+bSgUNnXeooVSIJjJ20VF5YEnfsXIUaE7TnezCXhMUIqIHUqd9Nn9dJRg+HTEXghCIrse/gGart6CIK5rCi+TmXHz1++pJ27DouZTDOD2BA/xsTqpvMWhvAxhqrYlBHgPggs4C9cOWa4c535y3i0zRq2ocCm8W4yLFMkumZ1JNDFJ0zElMkBznIwedDmkQSANdmlz1CQHridKJwY+ZYXUekTGfMb+GUNLcEPTYEccoM5wab1K49RtLJM5dEURirx5jagNBgagTTQliDGAwYMouatIzVv+A67ZHllaTvgKk0eETGwyMkXr0lDgrUe+r3lfcMoK07jzJnmUA3bt6VBQTYk4sreb7OcJVQicB0IBXmIwc5yMFXAp+IJABChFVtwwWBKIBT6tNvGiHUABQ3AxpHUbU6itVW15hkCIlDdAVv3kr/AgVYbCvpYwB+GxdqBi7XcjKAc4OMTjUgA8IKvhos+J30+0FXsEnLPlS+mtPKAqlijfaiLxgdO0nEEkbfD2ZksB/PQQ5y8G2AaYhvRNIAXCWUZoUYMMHMw9Pvzjy392vEU27+Df2o7Tz1hXAY/vYUUTXEA4RC7UPjvlVYf7qRQROizwHo181mbrCAMbsz78FbhMPEe0M9BCadnbqNoDbtB4neYB2HeW89QGDLqWfvsVkqp81BDnKQ/Ug3kTSA5xtRYQHhY0KAwOyx/afTzDlrxHP53AUbKKrPBOeqriYU1j62tlS4VDOZkj9+nHWRDtMLrKju3XeSGjfvrcuLsqmywori17wNRUEYq/ownjdlxyroqbOJVLx8CwklUcu/s3Ufkn+j7t+c7BGruTt2HRHnANBJg/NduImDyAIuum7oWMWv37wTS53GzXrTwmXK4fGPAqiYwOsN3HL1jp0g3pO2c51B1xWDp69aHlB5OnT4rHiigUgJwMwN8ZxgQRMTn70WMr4C9vj7DhyjLdsPWGnn7kP07JlrvKsTJ8/R1h37rWsOHj5Bu/Ye5n3nMU9p6/aDLrNEmHhu2nqA4gdO12Kr7WJbDQ9eL16+ZobjH5zvEY95uacduw4zsdMZa0AveOWaHeL5q3fcBBo3cRGdOn1ZZo1QnDez0AwTSQB5YLUMxvSB3ElGj18kBuxwZCmr3kwgIroOF48sv+R1UPygGVQKHkQ08bA4M7NvfjOBAqdZlYkRbCrPnEviKXXWKVnj5e8/fMrl2iUqJbkKqLJaZdDlgAwRCy1Va3cSDhq6jTiH43jPmH4I3q+uL1o2RBx/mgEA19Rr0I3gxfpbAlxM/ZavvnxX90YFgNjX8OtEK5lgGpw8dVneefaC79/yClWye98J+p3bDAwqPM0Mbtx8QCXKtaTtO4/oI2kD/lmhPoegfAYfPv6TfsntJ/Lrrwmbt8GrEFTcJugjKfH67Vvxbv+BBxIDuDNEf+oVO0kfcQW0Z6D8DUxnZqtUhZai52rH+YvXebYWJAr0cHzctsNgFxEa1iVQNrszXWi8tGk/UBxt4GuNHDNf1LY2bPYcW33r9iMyI3z2XDFsmSKSdkAmiYyFaCBpTmzsxGWiW1mjXidRlYAnYxDAg4dPi7G9y2KPJNyn7sVvWexAwm99DAnKwVB0x/3wJxgc0lccHEDxuVnreIJLrSq1O/KzW4j9tLnPa76SnNyfJRrQ1yNNYE537MQl1jm4ELN7p1ZbB3WIHC4eUb41iN0vvwPUqVIDRvALl51evy9eui73QX/WjgcPHzOndZx27D5Gd+65eogGbt+5z4TkqPjkhCfzZM2dGsCJxa69J2j/wVOiAuSJaENvEwtlCDFxKSFJygYghMOTJ88kIXAcVERwDPtIOP5UR/z8JxM6c92LNFSNRoyFM1kHDRmZus+CDx8+cWdz9eR0/8EjqQ943YfXHDsgL4cHbzuRxOv+ltc/BZFEPVy7fos2bz1MBw6f8egAG0HuoAgPbhRx6D3VHe47fPQcbdpykK4m3fR4jSfs2XdU+jBs+r0B7ttqBXQWbtDg6LGLfJ9nIgmzV/uAA1EWCOrEacutb2qAyKfemI8pM5lIclu0E0kD5I9IrHDlB0/xqeHc+US6eVOpEGUZkTR49uwVf2jtGswQDiTzmxM8kKxev0um5UeOgQvx4ynFVLHhNAQSBHDarDXingvyTVgQQBFY5aWJmSFq5hn2JNcgL701z+dzQiD1c+wJ8tQuPUfTmvX7RD/Q0zVQbi5SuoUogFvP5wRxATr8t4rTZ6/ye/jLQPfnnym9ZWOqtW7jDlq+agunrZI2bNop1wqR5DownOSVq8nSwOFV3gCeaLCYhY74nglIgWKNhRsw2LPvJE2YopxToONidnJCOzYGMN2Cri7CaSCiJaZKJcrD1Zdy4Ao85bZXqmIrGZDfvv0gnEPpSq1klmObOlG9+pGiq2oPEgfiZdeO8ARwNb/nU7rAFy+pUMK+YCgTVJTB6PACw0fPlza0eZviZoRIVkhJJH91I5J94ibSYlu9wi3Yr/kaUP3gnpI/dHahR7xXx6cHoBuMutu26xg9fvpCzBdr+nXggcdJqGEVhvYNW/i0IEQyd8aJJJyUoG8jTZmxmnrFTRafpPZrARDvQiWaSLnA6MTyzA1+IFNDakRyz/5j/Pz6VLxM83R52cpyImkHHAE0aqJsONGwzAovzLvQCYqXC+EPd0QIjCJgiujAdyEcCWDKbiwVMF2HqychVvxbiJTco353ZeIGG0w5xkR336EL9Gsep+kRvFKL0b3+DUIe2CyW9h86S8EtYuTZ/QbPEsV0nK9Us4M4RsX1cPqAqYXKWxNGvgZ+FOHc45Ot8X+rOHs+id/LX6aR8A/oDXCCjG8ZFTNRH9GcJB9zn27DtGvxsi187ThR/oXcGuaGALz1QDUM2g6wSrL7n4T3FnAqdvdmm7VCtiGKcJhQtHQTcm/rh4+el7LA2gmAl3kQkTETlFEBOM9mrfuK8j+4FQC29l1t9uneAM4LCtIox+kzqYfrMFi3YS9f7y9yW3dgYRN23+BivRHJ3/JCXUyVc9+B49wPAmjvgVM8K7tECIZlTyif2LLz++8/eFLuAaAcjWPGljw0YhC1CO1n3YfQI2Z75epNuSY1oBx/B5HslwqRZM69lqOLvJeBEEkv022Ed3Ankgaohz37T8ngh/cA7Vi7wbO/1dSI5JFjZ4VIFywexO3gKyGSdmA61XfAdMpVUAUOEm4OiV/IPSF+yvFT0M3U3Jrt3KChs0UOgeMr1+xRtpmcD4hYh65quoi0dcdRfpYipNNnraSg5rES2c7E84HfxGmzV8miC7hWVB7uA5fYOryfdGiTl0nouDCQx3TpewS4drxnG+bwvdngw/oGdW/vIIj3gzo1RBKECrq0dvvlLj1GyKACDgMdx0x1P378SOMmLpEFseatnd7YUcfwcNNv0AxCvBQI7+FS3yCoRW/pLEnXXa0qrly9w9/Jn0aPV1wpgHgy+L4HD52hdh0GCfE+euKCdFhwj4jVjumxL1i4VDnUCGrRx+JOvQHBu9AOMfjYvbsbwGN68XItZeDwSiTzBVBnzUkelU4eIA5n3XHm3GWewqsojNAprunXmTm9qTSaB6OYfpN5Out0bAu759/z1+djKe3qIdpIC7d5aoyFTIi1vFXBlaTb3LdiXeoIPihTk0kCp88mMMf+ThYM4afSHVjQgjYJRHjYd4cnmaQd7TuDRjho3CRXSzF3gMhjgAU+G5F0x+07jyTCYMESwYpg2oiRJG7UWBwpX60tE7HG1jVYPJk9fwOVrxpKs5iLMxwl4vS0CR+k7w2gtRv3UbEyikOtw9Ory4k3eYq/V2x7DTcYGT2K8hYOZKLckNpGDJF7rbLwNVAOhwnjzj0nPH6w7xFYkYVpIRazlq/a5cIlg3DOW7hJ6m4A17cB4hHh2MixC+X3HP4++B3RZbisRMJBKgKrwVRz0rRlYpNduFQwzzRuyfVAn/ipFNZpsOyvXLOTv6uDWob2Zy5+ggyuw0bOpzlMhI0FFWLJBDaLFvUsEGlzLCQ0zvIpaQe8wmBmgKmmAazFoPeadD19ZqEPeJZTt34X4boRCgGml5CbgSC8evWOZnC+ZhoNrN2wR94HBg5myr2VuefKtdpbCxXQEsjDXKqDOWsjgoMJKEwK4fXHAJw5OHCUO6RtP4qOmSSBxsDhA9t2HBFC2rx1nMyA+g6YxtP9eRIR9JoeUN6//1Om5/hGIMzdo8dz3Q+l2o5O9PL1W5H3FS3dTJgVu82zHRBPgAuGZ3F4asK7gxwisN54JkCN+dvgnexYvhpGFQ55H2gGoE8hgYO8lHCTmrbsS3MXbpBrUfaCPNWG3bupM8gUl67YwbOAQCG4ngBDEbzXqHHenYgcZo4Ws1do3mChEmVB28Y3VHRpFhN5Z9v8YkTSHahg2GfPnLOOub4+9JsstoCY6emtldx/66SJo/dk8uJkcacIq6mm5FD4Rkc6ePiMVFoOFBDa48XLt9L5oSKVHrgzGZ6YDtT1O+60dkDtA3buBmBGwOlB3j2PO5HxE2gAv5Ov37yXTuQNyMMT52Fffc0I8MQ3bxGKVIVSTQ0oA7hYEPPMAjI1vLO7bG3P/hMSgtkAZ+EE9zkT8lVrdjBn7uqvEfX69l3KhR8cv5xwXTzKpwW8N7QePJUno7BPvZEnuGRP5cws0GZecttG8tZ+vhoimRagApR07RZt2X6ER+o1PP2aQuGdhlHjFjHi9QWLAmq1PFScd1ap1UGm1C3b9RdnnKPHL5TQopgCIjpa1nzKHGQ1EMsZbuOq1opgrmKjrHxfuJQk02+oiAwcOpM7TfqI9Y8CcNmQmcL6a9bc9XT46FnR1zx45AwNHzOfYpjg+VJ3cNSLaavh0H90GCIJfv6bT8wux3369Em2ns7npG8jnT1/Na5T5Mi4YuVaxf2cp0FcoVLN40LC+sdt33k059umkS5eTo6LjB4bV6JCG6m7AiWaxjVvFR+3cetB7hu+1R3qOKeenYmJZIWvnpOEOge4yI1b9tOEKSsoOmYCNWsdQ7UDIqlUpVDKV6wJcx+B9BOsYvI1oDyFgqlIqRYS/Ai+EBE/A7FGFi7ZQsdOnBcP0nZ1jBzkIAc58Ia/AXr/qwFkPPsOnBRdssbNeulQCEaOiGRkiwHi8xJCauuclj9KMCvs6+uV+pH6DUJauWYYdYseJ7p88FQMeVEOcpCDHLjjqyGSWCGEIiv0FxGbwyJ6SIbY8RY6llCnaBEaL6oAG7celpVt6zpNJM0+uEtwlCCSUBkR5xxu10JdBQGkQJQRi4OnGrpUOchBDn50fFEiCd0wOL+N6DKMciEEKYiWIYzCLWpCZq1GKy5ww+YDVL56uHCYUAFxXqe35h7eIvDWnAVKbQVqJkY9xXmtytvS2+RUo25HUQ+xq4vkIAc5+DHxRYgkPIRDxQOmYdDpAmEyljWSNEG09l2OOSiQp+Bbtx+SuNY7dyuP5IZ7tBM7cJGdu4+kGzfvUXsmxLf4enjksQiwtVXXQ/+sQHGlW4l8YKUDfa1LCTmrfDnIwY+Kz0okoVw6fdZqZYMN4pSCMDrE3VRUjDEBVMec5xEIahC9fv2OZs5ZTXBTNXXmKi1/5OusrdqHEi9Uh2Dm1rP3OFFUrR3QxZk3X2tXHm8TPoC5zUlinQGO1VwH6wJY+UAVBUqzOchBDn4cfBYiCYXkpSu2UamKcJNmJ3p633YMZlRPnr6iCtVCacGSrZS3CKbTiughIZxmy7D+NGTkfDFZ6913onOqbk98LYKRAbDjXbF6l9gnwywKXkAkP9v1kEvCJKtZ6ziqW78rbdt5xOU8ygBP7LCjBQebgxzk4MdAthPJ02cTyQ9TXENsNJen9hXxsU+R4Q0EHsHPX7xGwSF95Lx1rU7gRAMad2eid4Xu3ntMW3ccFyKH60xezVv3FftRuL9atmoHnT6TKPag1rNtqf+Q2XT9xj2ejj8QD+MDh86mCVOWWdda5dO/YeuN87BkyEEOcvB9I9uIJGLf9hs8Q1aUFYFBWNr64n8Rsj4XwqMJ5y95GlAb5hJBJJczYVOcpo2oSnKI2y0E8p8wZQkdPgIPJ35WHiZPxI52NO5GlxOTqXjZFmIHiqk5Aoc581L5FSrZhE6eviQuqRYt3SxOGBB0Xz3ffi0n23PglQTOBL5n2N2J5SAH3zMgStu+65iL3TaQLUTy7LkrVL1eR0VMTGKiMmj4HJnOwhGCIjgmKWIEY/l7Dx6J26yDR85TdOxE2rLtoHj4tjhKnRo2iaLd+0/Lwor9GdiCACMVLdNMvNXAF93QkbNo3cb9lL+4jo/N53v0HkcbN++ne/cf0womylAvOnbikrjogh6lEHKrfIY46q08RznhgEcRT3bB3wMOHTkjgxKct/5o2MPvDO9SdndfqQGdDDOnHHybwOwVTB3EdwhPY9YfspRIwpMGYttYnsA18cNCCGSBcOf+5s17cSSRvxgUxO1TWXVN/qKNxXkqvJcULNGMWraLpxIS8sF1Wq7usf8G8XIjZLZrsXINH3j24/WDo6RRgxCc46n71Jmr6fjJi+KcE66YTPnlHt7/LV9DccqLvHrFTpDIh/IsvgZxcR48dLry+l4AndEyldrSb3kbiJfwHwWHjpyTzoJvDI/ivgAOEirVbC/t+/VbVw84XwqwLDt+0rPHnO8R8MK+aeshcZaTXoApM0YooEWjxi+Sb5plRBLeTSKjxghBVETISWD8A3twwQ9StdodxE3To0fP6OjxCzL1dhI2dS3cLyHuDAqpiJNOch7HnPlax+1E0Trudsz8djsHj9GIddGhy1Dq3XcSTZq2konBMREV4LziJnG9gzpGDpf3BLHYd/AMn/fX51ReiN9z7MRFXSPfD1q2jZd3rOXX2aunlO8JcBUGD+d452p1O/nsUANu5UpXUnGOpsxYro9+WZw9f5WJfUO6lk53cN8i4JezWh0YjgRQ2cptpK8avHr9lg4cOunVQfbde08ot83JNxJcJYIeZAmRfPzkBTVoEs0ZOwmGPSEezRn+WDPnrqZpM5eJG3zEmFiweKM4U4WlS+7Cygu43G8lZ4Fd8v3DjznRxlS9bkeJbdO+ywjqFj1eYlz37DORuvQYQ63DBlJAYE8mXK34+XCH5m/jWp1JEUF9XJJ+pu0a/Eb5kq7fpuMnLkigoEZNo4XAQr2oAHO85n5Y9HjzmvytoknLGF0n/pSQ6CqvyS4g2FYvHrTQyT83OvcYZX33JSuUN29fAN+IcNqMe5cs36KPflnMW7he3mMBTx+/FD6Xm4Qdu44p5kraaoD4rzQYN2mx6GRjxpd0LeWAET9omqYPuB90TOUD59uZJpI3bt6nijXCVMFM0g3MpN95+r1u037Rk0TkRMj9EH8EDi6xAu1o3IOvcxbMul//RpyLlm3704SpyyQWyv0Hz8UNvy86i/BF9+bdRzp34RotW7mNomImUZVa4bIa7uQSbVtD6DnBomfvgXOiDoQQk1CCB5cR0WUQTZ+9loaOmkux/SYr7lmXFXniQ83g89+DTiW8RMOBiPkm8xcpp6jZif2HzlgiG4g24Kz2c4XIuMod6FeESub3DWzaK12OUBBoLHchFZN+aTqIa0aABUO4/7uUkKyPeEbvuCnSJocxI/K5gSiG3aLHcJ00oEHD4HA4e/vDzNlrNKFTqX2X4dwH1TnErDLn4P3d3jdPn1Vxgez3IiGOz6hxSzJHJBOv3hT/jSbTX0QB2xAbnYR4YGXbQYePnaP5izdJDFxQ/d8LNODjtmute3jqWqk1xQ2YRoeOns1yZ5uoIBB3yE9hvYPQAVJu/Wz79qdcfrRi9TbhpgICu1H3XmPp0OFzTOx3isgAXKNVbnMfvzMqeOzExd+8HfjGzQf0u6nvGsecf3bi9Zu3VKwsAr6Z76G2c/hbfQ5AAwLPhJrZzVvp04e9/+Ax/V3ERA4eRFfpo1kPtCnMklAvuQoFykKpNzRu1ke+G4Jo2QEmZfqsVdnqDQsLmvL9dF+aNW+9PpM9OH8hSXSZVXsNoPLV21phSBDBFMf+yN9IIrsaIC5QgFFR5G8HxgjtD4zfjFmrpX4yTCSvJ9+VEJhCfbkiMOJPmbGKgltAt1EV0j0huH3ilRvUNmIQSawbXXm4HwJTqAjBJf0OfonMeoz2FajD5Bt3ZcpftAxPlazyqoUilCtXwcYSegAWPLDKie0/Rdzkw6mvIYrqPVyn72DvEYI2e8fP7AM4AYRyUO+o3rNdh6H6bPZh/4HT0lAt+RA/u6Z/p88iD0UcJEyZT5xyRmr0FWgfpv1ggM8uwGvVL2Au9Hdx99RugNoqX7WNfDcTTAxAPXZnDg/MAURl2YHXr95QwZLN5NlSTq4TBP6Dm8LsRNcoEwyQCWLBhvTipZJLQvvk/MUrPHt1XdCZPG25aLWMHLeQB8X79O7dB9F/ts9cMkQksXJkD8Qv9te8X7VOhOg4HjpyVgIRuXCVvIX8znjkUR9Y3Y8VxK49x/gUqS07geA/C5Zs4nczscBV+dSHNklZ8kCgi98giggBYVbFcA+iOoKTVL8DJHSmjbv/ZrBx80GlEcDvYIh/yQqtP4uaC54hHL5uJxWrh2Ur12MAwf+a9SkjG7oDhOZSwjUmjHsl7srKNbuoRIVW6ptzmRvxVD27sHL1Tpdv0jt+gj7jivcf/pJ4MKi/wKbR0gah9woCjvsxGLzLhpAIwI2bd2ThQ+pDlxPliHHjaLMar5g4K9eJinG7mpT6glXS9Vt0917qM4Z0E8nnL17LKicKgZevWD1coq9hH3KP3XuPy3WQPTqJDCrKgwoPExdE5ktIvCH3fC14y8Ry+uw1VsxflNU0yKq1I+jAofOUm6c5+A0Ocz1PSbGQg4UNLOYcOXqW9h88y1zXEOno4JBX+9Dxvia8e/+RKtUI53fXg4P+ZmUqhUqIgPGTl2WrnPDjx7+oZLmWVv0jymF249Onf1KJ8iES+jQtzJq7Vi0SoHz2pNsJgmg9t8W1zkpA91c9Sz2/32DPXOuly8nSPlEmTMsXMgOAWZwqo4OatEQ0Q31xFiOZiaTFKJi64Wea0L7ZCYSfGDFmPs9sV0g7zizSRSTBJTZt1Ve9MF6eEzyCI/g69hGBDJYykOFhpU+IJzqY7XqTylUN5Wn1cZEPfq3AIg28CImOJb8DCOXAoXOoBE8b8F6G6IOrhgu2jVsOMUt/le4/fCoxfnfvPUl1HJF8nUPEC5BhfiuYwETQNG4zQECpHAGaMKhBrasZt4V7D57oO7IWD7kOYYFl2svnkEm+YKKWr2gQf8O0vT51s6Z1dkLJ+7quUGcQL2UH6tWP1M9Sz4PrQE9AEC9THnvZJPE+Ii9mF27cvKs4SfM8nRYv26yv+HaQLiI5YMhMZ0VjqxOEw2BxEYe3VMWWdP7SdRrChBOBhFwUy/k+uC+LihkvoSe/BYCGI3Yy4iOr91bRFc1Hx3tB2Dtp2nKaPG0ZnTl/hQ4ePkUt2/Xjc9Cj1O/O9xQv31Kse7523LyNgFJqldZK/B4reEppAB20eg278YDRkvbuz/o45Aj8ZZ4NTYTryff0mezD5q0H5ZtdT76vj3hHx25q9gSFc4Qd/jU/RAOqjZty1w/qmeUiAkT1+70Ac4f6OX6Nuol+oB0vXryimczpChcp7U8nlIu34PDCOw8Tbj27AL1MiURqfz6nLds9E/TsALQNYGK4et0eGjZqrgQObNikt6wldOw6UnzGYjqeFqPmM5Fcv3Ef/cIETl5WNwL14g6qWa+TCDzPXbjKBCNYGjXOw5sOZI1mtM1XNFhkOF8x8+gV4A6DW8RY3KOpB5gxIebOoSOn6fad+zRr3mpatnKHxBQ3McHtCqpQK8HH+1qBbxPRdZh+R9PpUX4/upTgqiM5f5EK1I/vjQWqrCQIM+eu1893iHu77F60gUs9xHSHDu7de6k7W0ZwfvgfQNnwnYFefSfqelJtA98cqmE7dx+T85nBwcPnaPb89WIq172XNsPl5yB/zFyAO3cfSUTEuvW7iQMW5wCtviPaLdz/dew2nE6cupTtEScv8lRfpttWGVQ6cvy8viJ7cIe/zcLFmym84xAqXralmgUaxkZ/G+s78RZtF+4X7z/w/s19IpIIVanizKgHmemXeVh4pyESdB4FXL1uN+WxcSG/5Gso3CPkW4lXvuzCTGYBG15Y4thlUZA5yqjNBBG24GH8cXA8fuA0WQSQOpK6MnUWICtpXyt27zupiLu8n7PsmDo9fOQ6tUaMdPOdIacEl5NV6NlnnPVshDfNLuCbruOBu2od+BpAe/an8xeu6bMKUCM5c87pyAQLO/LeXD7I3kG+p81czcds31qnitzuMxvH/XJCsrLkMfnKt1G+VYGLl65RpeqQH+u+aa6x7dcPiqIrVz+f7P/QkQtaHUqXRadzF5P0FVhkeUtnzyXQ/oMnmMFKzNBACC4QQQLhlQszG0UU9Xt7SlwGp9aE+V4OccbtjaNMk0hCGRta6ioz54NUg1JbEIpf8zkoMek2NWgcScNHL1TndQECAnuIfO97AOpx1tx1QhRNp4gfNIM2bDkgDjqcla/fX9eVarxqRPuNR3Qo1H+NEDGB9Y1RZtXx4MjjyVPnNwTXWK0uExauA5yP6Dw0S2cI9RpGSt5oV3fuZb3cE2Xdd+A01XF01e9o2msALVjsKv9cs2EPE8bd+heJYYF8X74HesIz5qynijVtRMr63iodPHxG35lxnDmXqAdnVU7sHz9xka4n35FV6t+YI1qyfAc5GsPzvvPZKEfB4k0khhTw4cMn6dPZDTiTserUlhKuKEKNGPjwzGXKibqEzDu9UQBOnUkQ+uP+HMlTvpHZV9vf89eXRTXzW30vnuUWaeSVu06TSILFtx5kkjxAfzA5piqjKneaX/MqRxByDaegFn3oxcvsWeX7koCPSvFezu8IFSa/hrbGafs4uQs1FC4cCzd7959R1it8vHrdDvTuM+mCpgeiFynvYN5FbfFd4ZvTANyX6rA8CvMInpUyZlhTifYAPxfaD1kNqMHE9pvi5JjRfvW7otMsXuo04YMMuVyV1i6D/Mc//xSHz+J7wFZHspWk6sUcg05tZoFBqWqdDpIfylgzoLNw7gFaV7d1uOIqnzx9Sd16MReOZ8vzVQA8mOo25G8Lc96QtvHZLr4YxbMlZ304E1SlJk5drpzD4Jipe054r7kL0qdwDhGD+zNUvs79X/PVF00TfIfnz1/RiVMYcJzX4LlhHQdnjJOEnCNFoC2TUhxzvqxJsGaBKeL3CoyGouEvnULVg13+mLdokERfvHf/iTgBxmp/q3YDrfOjxn990+6TpxOYQCl5m5TTvBtzwXfvK284sIqpUqu9nK/l35mecsPLSiRdu6mfGUDLVm7XR7MOsOM1+bsk/c6beFYAwLKlVbsB1CpsgPy24zJzPCA+sNWvY1abTZ3pvND5sHD5+HHWeIeKkrAm6nvgG5Wr2lb28Tz7CvcOE/cJ5yQ5y4Uy/Z7fkSWqMd6gLIJgamwvg0r/bpcPcoJctUjpZtSoSTQNHTVPLIF8xZ9//iUuDd2fIYnzhmwWgxnMnw2wkGOFcNHXtmgTLw4wvMErkQRN7drTaeiPlbqg5trRAafIqAn0E4TD8tHwEcxWnYcyOVbZvnfMnLNWvzveW285la8WJhYGxcuH0ORpK+jm7ftUmQlLlZodhdMGF5K3cJCYR35tmDh1mfUdVVLfdfKMVXSWp30t2sTJb0xzzqRiEpdRbN56SDoznjtyrGdrkozi7dt3soCIbwSfApiewomB/X37D5kpnNuUaSu5EwfQ1h2H9d1OwBYZ3C68PkHdDTbKyFOVm5PejxuQdWaco8cxcbfyN21OJYRYxgrugUNnqCYPXNY1+tup36Z8fjzgZT4SKOS59+4/pOcvXtKrV69FKRt291jINM+zl9HsQ1TQICiKps9aI/JWeAbLCM6cTSTEn7I/C4MHfEHE9p/qEmYFUQwiug6nP5iDtX8jiCqepGF15JVIYgXsZ71KDWHomnVwTHGBJk9fKfpxsKcGiwqbbHmgLZWs0CqF+c/3CrDo8CCC97YqnxOU0WfPW0ftOw+lDZsOCIcGXcrgkFgxzWrfWa0gYyU5LRWE7MZrt1H0wsUkLpv+rvZGzsdELoZzfLxtxGC+OuvLPm/hRqsu0QlCmABgeoz4R+s27qV7Dx5nWP55JemGcBJz+RmQsf6T/2LiJ+n3VO+F9l6wZHPhcmo7uqbwzv74yXPKX7wpT3GdogD4IrTqCltO5au1k8WJrMLgEXMlX7us74+CjWj8ZExfjU6p/m5mXzMuTnmm4nCPHM3cKjPEK1irgJoRBn1Mn+16rea58h2lzGpQ7dpztMgds6LNj+AB1DwP+YeE9tPf1Aks6mCBy06nTNtCuSJ5cEurKF6JZFAL5hr1i5qMUdHo9BAWL12xXbig3nGT+ZyzQmAHefhY9i7zf22ArSd05UwjzMWj2cnTF2nT1v2y4r90+WbqyyNb/aBoMV/EFNXYroMIYJT7kojtP9lFfefchSQhEKYhYQtTTaiXmPaA43B3lxm8eftBFNNPnbksNv0QSyDsr0xfzbOlTvUz9bFfuVN2YK7g9l3fnOGmBsjmxFkE5wtrItHrlecqYum+6ALxUSgPDjgPV30oMwwosBhn7jMJDlSyCujIQc2VswpTDygfTBSfPnutZLjyXNUGVX2pLYg5nGDkg6Nrff/xk5kLOzJq7CIrL+cWz3N+L7voCee82ZhnFP2HTLeeVaR0c7p9z7U9wOIIjrtVPThk0IKC/S95TbkczPSl7YjEI5E8ePis7iQ6M1PpukDQ2WoS0psm8TSyU7eRckyoM5/HsR8R0LPChzJ1tWzVTm6Il+ha8l3mXLCCysdNYzIJvzm1Cuuvc/n8AJEoVrY5c2hOH5hYrXd+c6Xvh9XVe/efMbegyg55q69hDTwB3HTJ8ggtrJ/DW3AlmAKb32prS1ImUy7o3QbRyjXOVeeMAKuj8ESVl6fgT7lMCC9ingcOzR1xA6bKs00ZwBS4DyhI6Ijp9SKUGq4xYyKLHTp/1MWwkXPlHOI9WYulphy6rspXbSuK/1hsAsEQZoen2zduZq5sSv9ZP8uUSRI/F8+2yuDcwitQVuLZ85fCtFWt1V50Sd0Be3VTrgieuUHuCKaxdCVtY89pBQ8yaSEFkQQbDJtOycR6WVvi44OGzaaxExfKwoWEc9UVAmXrrFQo/tYAZ7xOxxaQ1/qLbLZclXa6Pm3JRgQwFQD39iUAtYff8wcwoQyRiJHiwg6d0VZWdKygFrGioqHeA3pl3XQOGQOmRYr7sbUxrhNMG0tXbEUVq7fj82hb9vMqgfsuVzVUFlWgjpNRoK0bW2Zw9tBflXfn31D6N2627BgwdIZiCKyE8ulvaStn4ZJNs0zVBn2qddgAK288H1oIL1+9ofWb9tHBI6eFUKtyuaofDR81T/JYuHSLnEMeCIYH89LMAP4sQYBNnqZs1r79GCeUaeXqrF+EAzxNl+Fp3PiMhSm1iUH17v2flKewat/lq4WLq7S0kIJIwhN0CnMm96Rf3KoUrqi8hYPp6rXbOpcfE+h0HSOZs7bXkdnnrTRe3aFg866m3KqR2V1ZfU4gJvrPuepKOUC0frUUyV0TYv6EdRpqvUtQ82idQ8bRLXqs8xmcLzhYTKFBW9DuHz95Kbbz1jWcQMQ2bjnAhCPzBAjch3iwspIiMEjDRnl2Uvvg4VMK6zCYuZE2VKlGGPk16Er5jQaIrZzlmYh7IrLpBVaKseorxEieoXyznjx1mRYu2cKzlEghoouXbZWFQVN+U54yXE7EY7KLEdpy+bMCEDOdPpsgoreevcfLool5hj2hPDBRvH7z861TYGb3R4EGVKhkM5fVbVjDmW+OcvuCFESyu6VjZT6KWzLnZF9fw1uYpeVA6dUVKK6tk7hBqwar6gvqQnDm6tegm0zFz/GA1FjLmcCRQ771ufGJO+Evefx0eVFWvXVJDipXLYyiYmB6x785gTvOrPD9/oMnVEDLyaAG4kmZ98rV20qLAuXg52aVaOITDw4wQ7TkZjp/GbR4i9jrqQGLOUbXELMArJo680CkzqaZJpLwsgR/CdZ0Xqca9TrKs8EF5ykSRI+0ihF8sKLcapHGeb3sy2+ITgLEkXJ2YOqM1c5nWUmVHfLbrBg00gNoHtg9t8NfpIjEuDxob69f+6ae6EIkoZUPOY+qWLycrmz3l9YvLr/5mnJV2op7sRwoQAPA1Bc6IULiwroj6fpNWr5qOzfSfdR/yAyaOGUpX7tcBPC49kvIc8GpFCyhvrkQdF1ul4TjJskxnjkUDab3H1wdK2QEE6YslzzzFG4knIk7oH4j7VCXr1ff8fpM5gBu1Pk+6t0QhM5wQ8bkz1eI3Fnng4Sp3r0MqtlA1rt67W6q2wALWBggdJ/jhDqA8j7oM9TM8KzO3Ue7uK2DsxX7e1nflbcQZ2SH31YsaMHjlfVce+LnQpvgSwLqQKKMj7rg1LRVjDXIw+9EcvJdr0TchUguXAKHBarDSma8hTqP2tcfyuxbWwctWbFN55ADAANGifItpW5QR/UbR1Gf+KnMBQ2UaQfsTNER1qzfL422b38VhwQK2tnteMAdaCi1oVdnNWr1TV1/K2JvjhXl0Xjn7ozLAu24eeseTx+VqhlM2dzRWS8MmgSZYFagd1/tRgyJ36lBcE9KunZbL1rCOUsXmfL7CgSek7pCHfH9sGV/+jRjesIJidcV96jr23wDk8BJIpheIazc6nOQWUKr5AZPaaGX67zHlMmZH9pZWrFx0gP4mFU61PqZph502Rs3g4u9P4WQQrUQ5pSIJYTYU1kFrPB7Y1SPHL/gavvOCRZve/afoMHDZ1Opiq2F++7YdYS8iztciKSx0UZ0Q9jqtu88nI6euCTmTCZzrGoVLIkpkqoQxNL+mr3afCnAvts0FnyAyKixEh/n4JFztHj5FuYUdlLi1Vsy9QGXiboEAT17/vMv4Ny69YDLtJniB86gOvW7Chekvrf6xsKJcKpRrxPNW7QpS81MoYhdqiJCDMDHaFtu7C/1GRUiRC2k6E7HZZi7IGs4EnjIRn5o60OGz7UE+89fvKXf8tWnitVDmcuWQz6hTzz0JJ3EAbOJjOLO3YeiU2jychIfJAe1bDuAHj99Rrm1Gpm6Rl0nsxKpL9d7nPu4Tvl+vXgp84QSK+diXWPKIHXgfF6V2hEixwUQktmUAQuciHGFaThMnzOz4AsHIkVKN6GqtTuIhQ1WrBHHBtESO0SOUGss7mXj5KKipH/X8Oski4p2WEQS8jDYOELQuWrtXhF8Tpq6jB8cRpcSb9KOXUeE/V+6YgeFwOJCVwrUgXKQEi+ZkBQppVWCuK4wmEyesUIiLmKKe5s7AoJFwTGr5VSCE0a2LwkMxogsWYUbnJRJN2pMP/FO2YHaAcpRBhIGZFhSwEdiaHtjwqnqEBznFR5YsgIQe2B6vWb9XheO8cGj50yg1AowPJX7CswOzDesUiuCiW7GfTVC3ijOUrjtQCUKIW5XcHnFoQgfw+LDvXsPZRZivo95tiTd5tRxJyFQ026cU8cQ0+lwJpXKT53RdtDmmfIslT+4ywePnCKHCxevyUKSeb615QRVwowyWy9eveNviQVHXQbZmn3X56i2ZP+tk74WesyDhyv3dwYWkVyyfKt1MV4aHCPsKCHghoAdwmHY0a5Ys1vUI3BtgeLBHtnTHCjAvE19BGWpAjnY2AlLqJa/WhGFTTD8UA61WVJUrd1e5E1fGlu2H+byKHkYPN2k1oAfcUeA0vWly64uxnwBpkjKpZxurJyweitBpPAbjVe24KCyTp8Ug9WFSyljel+8pKa6lWu2S9d3APdiygrzwMzi4aNnoox+45bT2TCm2Dt3H5VFIzgBWc790RHUg+sLxFITBSFQDipWtqWETkV8JajqQd3FGYdJJ/4NDYsZs9dkWMwDWZ8i1ub5mMp2EhGcJz1a6DbCZNAQUjvBmjAl43qUQ4bNsZ5vklMWqxasrGe5XYeBqGKN9iJThaOaXXtcfYBaRBJeMlwy4RTYrI9UslG4ROCj+Ys3S7wMnI+K9RyAKAcKlxNvyIo26hSKvCA8EMRXqN5exBk47ly5xFZ5bPkcXrjTwqMnL7jzKSJZgMuOuCEGr9+8pwOHTtGAobOcHCcncHr3tBMMX4HpdiVuoKbNST2Yrc4XqUL1dnTXzaIiq/H8xSvq0WesPA/26ekB1InUIou/R8Xm7AS4bjgFOX8xkTntZH4Pp8jCwOJ0XepY/+bkaNyTjh2/KFxserFh435av+kA7dh9TMI2+AJwa7IKbytD6UptedDMGLEGQY7qM14FrpN3g+VboGjdwIz1xctXNHCoYVrUNYVLt6ANm/anqSspRBIG5kXLOKeGduqOTtx3wFS6dv0uT8WbC3U2MipERcyBd4BLqlcfq55qJIPt+7qNB7QMx1bXZp/rGnWbnbFHfAVEApBBqnKhE0VR/8GzqHmbvkw0m6gyox1Y74GQoS0z5F3m1es3dJQ7KGRTg0fO4sY+gadfo6hz91HiLGHcpMX09GnKjp/VOHD4rAxSeBfEpE4Pbt2+J7LcXIUapZBpfQ1AFMFq2tWa6dsmGY4LRAvrEms27LX8T2YX0L6wUIcFFDjcQDkKFAsmhDHOKJAnAo3Je3G7HDHG1Qzy0JEz4ghYva+DOeh1+kzqECKJaZI1ckuDNxnpxPsizLc6BjpEi2yNlve9YMr0Fapupc5CqJiJ7S31quoT02wz8OAYFnm+BsjikymXbgcuv8078LZ0xZY8TTmh7/w2AR5q4dLN1K3X2BROP9LCJ+Zk4PQC07aMcGOfA/A1OWbCYlksweKUXf8SC1gFiwdRYNPeNHz0PPH29DkAscGVpDvCfd+5m/n4T1gAaq69VEEPFjLTJ0/fMJd9jZq27KvbLtqsgznflN6dPEGI5AKeQpvKshp/aomvQ6yNHKSNhET4RtTK0D6mSjXDPrsqkCd8+PgnhXUawt9bEUIzAqu2oiJAwg/gqjW7M7VQ8b2gTv1u1LJdSt+TXyOwip9w5aa4urt0+brodH7KAiumrwEwmfw5t17U4rb6U656vK/7oG1guJrkm76oEMlescZVFCdsvSU+bzjMtRtSxpFGFcdPXEbh/WdKat9/Bids+Xc/pBm2pH4Pn7nGWl18/vwFzVmwhqf3k+jseaeXEozMe/Yfoz5x42nfAYSh1SfcgJCtM+as0b+yBlNnrqYTpzMeagEKqsqRg7MOXerUQ4Kvyc8xvfQFGJn37j/J3MV8Gjpynqi2YCHgyLFzoq7j7Vv8iIiMHi2qQDn4soBRQsUa2hkv+ps9SR9ziP437Lh9gRDJgMDunIHiFnxJCAp12wNrDN6nUEAv+pfCoTq1ob9X6UpnE5Np29FLdIqn9f9WtoN1DtuKLQa4qGDs2nucmrZKKTTHNd17jeGt916JVT84Vc1KID/jTxCLDBlBRBcVftRTXaZI+mMeP/ljuZv7HjBv4Saakgn9yBxkHeCp3RnQzt6/oGkSkK7vJESycKkWVgYpMk2RlErIp08pl/ftRPK3ig2pXWgZKt1kIN169IJ2nUqgu4+eU16/PppIqlSxuSuR3HvgJDUP7ad/uWLA0JlyLaxEIMuA6OftW9eFAii3yjXqp8D+G4TuzRunOR04IbiBt89usXprPLiAkzKrX3D1ZPKx52nf94QZs1epumPi5yLr9ZjUdGDxshwrpm8NlxOuuYRRyMGXBYw0MOuZNW+dLP4NHDZTzFo3bT0oNMRXCJE0XjE8d1p7Uh24RahnfTVFJKMpd5VAWjQiHzX3r0z/T+WuVCtyBtWPnijb/7tcJ00g23ohkic4f89EEkv40B9r1iqWFi5ZT1u27afwzoNo994TYkccP2gqT8kn0Kkzl6hGvXY8ZU+kd+/e0cixc2guT+OxGn/sxHlRJB4/eQlP719S63bxvL+MWoXF0fqNe2jO/LWi3jJv4RrRAWsS0ocrdR8lJNyQ1dvho+fQiVMXqGPXIZzvPFmNO3MugTp3H0LPnnt2A7//4FmuNyMTca/TlAmEdPjorHVQmoPsxz94QM3RG/7+IETSEsZ76LCeEjwCe4Ihkn+v2IRKNKlEBYNr0X8s3or+lafWXeI7M1FsQ79Wa0pNI6pSSOe69P+UaeyRk2zRxjuRBPoNni5yMuD0mStMGCfL/oVLV0TPDeg3aLrlaxChJ+AFu1VYPG3bsZ+2bt8nhPbZi5c0e/5Gid6GMoB7bNgkmm7cvCcxOwA4oNiweY9wlFgtMzh/6RqFdUKENRIB8LkLKRWTDe7ef0xwdOqpLlMmcPMO6tRthL47BznIwZeEIpIgkCZ57LgmKWI6x4spopluF21Tg3pv/s/kvzAflelcjf69XEM6ua85/bdSQfRb1SCaNDIPTZ1YjP5H2UCq4EYkj5+86EKM7IgfOFW2INJHjykdTSztY+EJuHjpKvXURBIK2W3C+4k34u07j9Ct2w+om16Rtz8PRNLunRh++uo17ErrNilP3VNm2IlkdzkGgDiGRgySsAPrN+6V894A6w4r6qTHerUl/R2CW/bWd+cgBzn4ktBEEsQPHIxbh/WUuANv2npI3+4KkIlijTpT16X/kwbs/n9RvYW/UvNFuaigXw1K3J2X/le5xtRvQBF6sOlv9OeF/43CIitQhWb9XYgWFNthErb/oGtskZ27jtGqtYqY9Rs8g44cV0QSfhmh5AyAk+zZG0RSLe+07zSUJkxeylPu9/TmzXvx7GKmQ4i/i6ny7HmuRPLpsxfixr9xs17056dPNMXGSSLGC1RzjIneseM87Y4czpyp5/owgJJruaoevJN7SvqaWv5dhBDnIAc5+LJQRFI6qI9E8g9/Onz0gr7dFSCSxRt3ou4rfxIiWX/pL9RgfkH6vbY/E5pY+rdSLWjh9N/o4RYQyb/RqBFFmJN0JZJAUtJtsTvt0mMkDRo+m/oOmELzF20UYevjx88prOMQmjF7rbheQhD0Xn0nSwwQrFjBMYAJJXnoyHmaOGWZ7AObthwU4jdmwiI6fOSMWCHAZdawUfNkig3g+jPnLkukQ5jBIbobbKvfvHlLMfFTxK3ZqdNO9aQ27QfSy5dpy6Hq1u+u6i8tQqnPl6nc9qtVSs5BDn4kOImkr1xOLn/xEuMJMt12RFHN3sUpfM7/oHoT81GN/qXo/yzShNYdPkL/oXAILZiWiyYN/4WGD8tDIR2rpZBJ2oGpMgzizUo6wkPcuJV2nGqsVoNQgqi6mzl9+PgxVWcNUPfB9NgTFwedR9jJ2oHFHl/QuJmOWe6pXt0TX1e8XKscIpmDHHwFUERSiB86aNrcJBYgEhI9u6tSMsloWbX+X7UDKW9Qfdn/o1pjOrC9Pv2v8s2oQF1O9ULov1doS//qYXXbG7ZsPUBHjp2nCVMWy+87dx/R9Jkrad2GvbRj9xGat3ADzZq3RgzdR4yZm+2mffA/CDdnsFbwBc1bx3Md+8atY3UbcZ8xTf8SQGS9tL4JRBGfo3yvmYP3pG6Wg4wjPeov3xNAGzLSZl2JpBDK1BMcw15O8GzOYyeS/7lsC/q3is1l/z8UaknLD1xhotiKf7el/1ymE/2Hou3ov1XqSpVDBqbRIf8piyMLl2zSvxH35BYFhfShx0+cKjeQGXaLHif7cE8PV2/ZiWvX79Dk6St8bnDN0kEk8R3g1/NLEEms1MOrer2G3UXUMGf+BnF+64427QeJaynonu3Zf0q476wG1sJKV2ghMb+xSDZp6nI6eTohBYe9fedhmjJtBW3ccpAQYygrgTxr+ncRf5qjxy8U/4v45hDz1A+Opph+k2nJ8m2UfCNtz01oo9kROiE9wOwsvNMQ/m6zJWxBVgOe5qfNWiUOSzBrc8fs+etoy7YjmQr3goFz89ZD9OKFq+d3fBdvoi9cW9vRhSpWD6eQtv1p3qKN4nrOFygiqTumL0RSptupeM+uETpMCOOv1aHuo4jk71Ua0fnDTZmTDJbfk7eeo6n7rlOF8IkU1E2tTLsDFWxWjMdOWEwnuHOYBRmEvN2244icswMr2AA8ftuJJKbXxmoGQL6wpDH0DZ0OMkd3gmcseHAcCdchOfe5fHyL+e1+vx1wO+dT/epUvFxryfNz4/HjF2IWqdqDv2wrVHMN+oURuWhZbWqpE6IpXriUtV7V8cSa/srRrJnlFC7VlJ7YvJcDFy9do1yITcPlQNkReRLhVrMClp9IJM4f3sAfPXomnorMMWwDm/XiOtI3eQC+JYwhfsvXQJSbU2srnqDal/6RQaAfIISI+WYIK3I/g4MKTPomTlsmRg/nLlyRvoDiwd4fDjSge42QCQuWbLTaMb5J/mLB/GwHFS3dQoKc3cmA+7sz55Ik/3ycV2TPsXT2/BU5vmjZFspbJIiiYyeIj1N3QCXQhArBbA1epnz5DjYiyY2Qb7QahLfE1xw84t1kbsKibUII/fpMo70JV2nKukM0bOFWWnf0BJVvM5z+vVo3ihi/gfI2HizXzV/nGtcEhT56/Lw4HIWuYPKNuxL4CJT/w4dPzD0+oz8KNhSi5g3gNA2RhJPSHTuPUUSXoTzKPaBHj5/T9NkrCU49zl1IoATmUuGa7PTZy+KPDjqYR45doGUrttGGzftlJT8yajSdPpMobqSgwQ+b5b4DpklIVFjjnL94XfQzU1Mkro0gST7WLwgCgqultyNlBeBkuVTFVlIW5d7eITFJ7Lh154FL6NmCxYPpUsJ16SRw0AyXcFlF4I1HF1N3y1Z6DiYfP3C61JuqQ4cEo88K7Nl3TFlJcZ6ojw5dR8rxUeMW6TKpfrNxq2rHiIC5ZfshFyKNBcZu0Qjmj/KpOh05dkG6iF63XuMkPEFAYCS3w548M+lDrdrFUZvweJ36uSVzPJ5a8nUhbeMkNAfKCrNi5Z7Mn8pXa5shcQaK3o37hfkulWu357pSusuLEONbfwecHzl2oRzHQqryYo5zavtHwUbS99KD68m3mdjpb831CYIZGjFQCKTJF74iN287KG74DKAHLa7Z9PNlcdT2EWCo4ikYmCKSyNgkebC3pAq2cbN3lZeXbz9Qnro96X/UiCa/OecodM01GnggmRZdfEznHr2n5efvUMjMA/Qfi4dR0fp96L2b95ilK7YyR6IWhho26S1K4M24oxiCcfvuA/olr8Nl8eXx46e0d/8x7kBbuUOfY07SOd0+cfKS3Dt52kou90E6ceoydYwcxvm+lyli9+jRdC1ZcaBYHV+1djedOZtAPZlgGqzdsJd69B7HlX6Iho5UXqcPHDoj3ANGUARuwjO9AZwrpow+1bG+pg5PDb4UqtVtL2VQxCFAVKLs2LrjqFVOdIRBw+ZIp4GcFpEh4ZewHTfarAiRi9FetTvlTm7fAc8ObQ8ePi3njdu5X/M1tGYP6SFG7jhy7Izkad63ey/laFoiYsoxdQ7cdvzAaTR4hIqRnb9YE+raYzS3p11UrQ64Yb5W9x/1nR1MTDZLXr4AC5brNuzjtplEyTfv0d17D3lAeszpkd6qhPg4uNZ+DN/EPBvOnxG1E+FVr167S5cTb2Z4MH7w8BnlgQNuXTcgeKd4xnf5yi1FDHGcn1uoRFPpa/0Gz9Tvro7DvyX62/t0+iDFO9tjHzUIjhaRULEyPLvR+Zco30pENNA+sc8ih42eb12DGarBjl3HxElveOehKQK4pY9I6vMz56zVt3vGvpOJ9F9Kh9N/r9WLao7YTg0WX6NGy25QkxVJVK7PCvr/lo6g/1+5CDrhFogI3yokNFamcwAi0CGIUIeuw+U3gEUFxB8BIbMDjSFP4SCeBnxwIZKooIQrydQnfjJzhgeEw5k9bz35Newq0/OZc9fSkhXbhdjBoud68h1as26PcJQGd5gw+zfszoT5EzUI6k4vXr5lDvUY9Y6bJG6Z1m/am2pDgwwlfzHnKJdm4uuatuqj7/788G/EnUrKikbokCkZ9EwNhoyYo85zys0Nq2nLPvyt4ii4RS8hkOY9EFXxwKHMOWbu3XeSPMcQvz37zsjzIRN8ywOowctXbyWWsikXOiC+ydNnr6hR02gK5HTRx0U2YM6CdRIID1EIFSFEYo6pVgf+7lPIERilv5Xzff+d60qCTslxlVCmWv6duW5ihQsdNBwmsuvEIzYC+6cX4FAnTV0qgzQ4VDugydG5+0jx9TplxmqLkagfFG2VsXDJZiJCyiq0Dh9kvSvSkOEz5VvkLtRI14ODipRqxrOsN1SiHIiYqkv/Rj0y7Nj3ETNFIMimnuG2EXQCPjJxrFjZEGamHkmfh8/MFq3jhTHq2HUYIW57bp6Jwsl4+85D5BgSAqOZdwDHjoVhA1ciqSvSa9LXGcuX1LBuz2n6r2UieErdhv5eqSktXRlO5VvF0b8WbUv/vUIn2nEkpfsxzNCCmkcLR5J0/Y5wlbC3Hjdpib5CYSlPhUNC42Wqa/Dy5SsqULyp7CdeUURSFnN4SgACCk4SLuafPn0uhBIhUdHZMJVcuXo7TxHP0W2eRgIILVqvQaTVyE4wIQSXAMxdsJ768n7S9Vuyst02YjDt3Ze6s9lbdx7xx1Lelz3Wq0tSnQ6LJl8KjZqCACiigATX/qUqtJIY2Kg74UzknIMWLHYuqO07eIaPOW3UCzORhFjDV4CouQv7EcHRqhvOMzpmkiLEvO8f2N0KzI8J4PadR6lmvQ7SEaD3igHSCrLG9+fj6dhOHx0Dq5hOW3kQXaPu16kNE4WzPKWGQYMpE7ZwUCzHB81w4TwvXr4mXHZW4fadx+IgF8/MXzyI2/cYiuk3idNE5oLg+9NZ/81a9WVC+j7LieTde48t7gyBAK335fzhqhDfsX2XYXLs13wNmGCvkuiF4iOCr/Fr0F1mJ2hLG5jBQNBBJ9KuLRh8CAer3xNE8sTJBGsqP2fBBvHjigEc5zv1GENv339iBgrpT73l9E5tnz5zWsSpOEAO/s4DLcZHiCQanUytcEFaia9rwpXvDR8/faINe0/y9h908nIylWnSn36r0pj6DyhE/14hmKq0HEKXmAC+/fCJNu07lcK7+ZQZK8VK5tSZy1KJcOm/U9tgG6DomMZAQLt67R6eap2Vyp7JHwicJDhFKJxjxTGCPxYEuiC0feIniSL8slU7xJ771JkEGj1uATVtHUddeo6gqJhxEjIVlYOgXaP4HIjplBkrLBnTy1eQL42SfQCyJqU76f3jQlaDerMIj6d6dUsjxy7Sd2c/oIiPlVu4+kI0zEo1w1U5TUKZePtrXgeNm7xcxB347WjcQ7gXAzU1VtejIx91k2WmhT95loA8K9eKYELcnYlgTypatqX1fMnXJdRqgISjxUo8EsxG7fu1A7oyh9CCp5jNKV/RJvQbT9Hw+8MH73qy7oAzE3w3QwjMdHv67LXOcnDatVcFj1qwZIsqq05XfHTs6iv+5H71R34sPihCiUUqrOgjJSTe4HdU3BS42qp1IkQG72ictUSyXcdBNHaimqo+Y04d1mHg2DpEDucZh8r77dv3TBiP8KzuBvcnohZtoN0B5zjxYu0GQHYJ2gNNDgQZNEQpLSCGT97CjdU7yTcZrxbYeB9ByF6/fsdl6iS/cU3TVjFe88agfJppDRZ0SlZoLZoKYJZecR4GQiSlISJDXfFppZI83zdxiu1AMeB0dylPJY5fuEonOB09l0hj5m2gjoPm0ATuhEfPXaHjPOIe5bR4w14aPG11CvKCFzLHhgyfneoijayqpVG55rx9a/Yxbcd0HCw84pTE9psq3oMMPOVtP5TybEpAPUUGIU7S2TzUqXtC2NDPBRB5WCHNns/fKXKksxy6kWHgmr9oswxYkP/geA2/zlSoVHM5hjqCHBkrt+o+Bw84EzzWXVqAYxF8b+hhYkGhb79put5UWXbvPS3HTYKZqPme9gRVF8idIaw3xzDoikZCOiBEEt9Mf7vu0RM4D6Jps0Ak1XFVrqNy/fLVu6w6QLITSXBfsf0mS50ZkVJ6gRotWCJIP1stABmAeEiAOZzjNHSUCk+MAceUEwQpM+paKHfZqm3lW0f3nSTxr6AGBWYB1mix/Bvbvv2x5cS/e/aZIFNhcGsQUeE4psLg7FVdqfrCOSwcpgVPRHLY6HkScxwMCcJUyHSf80S7gYjDEzDAh7TtJwNvaR5sIWP1BCGSjZrw9EpXYqpJPrzSlUy+qaamduD1yjeNpya9ZlJwr1lUJDCeWsbOppA+0ykkbgE17D6JarQbRbXDR1Ng1HRq3mc21WiTUk8SEfcwAr54+VpWCrML6DSYWt7SZoyQOU6buUJsvbMSbSNSRqL0ntDAA9K94pdVgIs29zKZhRtM3SBjq1yzPd2591BCp2KVEVETGwSZNuSQRapnbmo6GYVMt231Zl+4gTWWN42CCtXDqUCJpsxRdOQZx0Rav2mf+BJNLwwnKWXg9o9Y1YgNDu0D874oVwoiqe+x60Ui8ijOoeOGhPZLIVP0BegrhXiaLc/gfEZ4IJLIH+dj4ifK4AA9T1OHEEmlN36PAfwqqDDJeGcHxQ+axvWTyCnBlvDbnjwfP87HavJAq+pVlQ3b1evTtmDzRCTDOg7l7Vjp08DCJZtFLIS4NjBCuX3nkRDBR49fWGn67DWqrjhBFBDHBN1TGxEiGcPck1XQtJJk6s+NISWng+L1GbOMQuNmUYeBc6lZ9DQK7zeHwvvPoXb95vL+LArj/Za9p/E1syksfhYNn7UxBZE8eyFRprrnL16Rj5ydOHU2kUfj+bJyffjoaZ8VTH0FOBkQFtVwVYdKKyF2jD2E6+dE+85DU5QH8h18hqkzV4ms1ihsP37ynN+tubPt8BarjsfSOc1ODRaR5IQ6tBPJM+euckfr6CbTUsA03PkODuF8oE6WXrgSyQCKjBonsmrI2azj/AwXIqmPYQsZe1CL3uKCLzd0Ofl4roKNmFg1ptHj58s96cHHP//BdWzK46CKNdpR6/A4ah0WT83bxFpyOaSefcYJp12OOT9zLE9htK0XsviY3r5lFtFM6j9YuS70BSBe8NgFk2FQCqjRYaEV+WAhNrzTMBlsjQ+F1OBOJGFEgugKe/ef1lc4cZZns2WrtJbFSAxMkFfDLwS2sIILbtFXdJjrN+5JtQO6MD1IuZgmRBLzcPXivnViXNuxm9IXy0HqOHs+ietLKWWj7swon1qqXifCGhE/J9Bpqpqwo7YEGWS7DoNpLE/J371zXVgZPWGxvJsZkRs37+ORaGUUdiKJsqxYvYfWbz4g3GElJhAgPDX9O7tYWmBKDY7PzHxw34w0NDK8wU4k8Y49XGSShljZiOQqTST52bgehg0hoVrXE3WZp75EBsTXzcgXfvnqPRN8Zz+FGMTk9ezFK/qjgBJ5FCgeTIuYm4LYogA4T13O3EwkBw2fRb/mDaAOXUcIR+UrKtWMkDyUyMhBYyctkVVgcPQQkWA94P2HjykS5JORUdATDZAwxafPXqHNWw9SQeb0oXf8VzoDkHniJDE4YUqPgfyfGew7N27e9ygGESKJKcFPuSEMVhXvNcl51TAKl2zCI2r6py8/GqCLZdWrrf5UnTobu5X4XFSMZyuk7AYau6e4IOWrhUm5sFq4easzDKfoptktb/T1ebgBd4wcIcHqM2N+Bplj9+jxzvw5yQopJywEQNULi4ggSN2jx1qckVK5gmWHuvb3AvWZc8qYHM6Fk+R3a9w8RuJFd+4x2npfnDdEcvHy7da12CJcc0ioCWXK/aZUk3QPgNCJfPbshcjQoLGBaSE8UmGxwr4IBUXoEycvMMd2VdRwAIQ5iegyhIn7OJrK3O+o8Qtd1JQqVg+jpOu35dq0YMmr+b7KNcPp1u2HzMF1ExWnlm1jeRYyiJ81mNpzwtYkxGpXDJiqx1zcPrpw/Z27kDELLSGSmitHfiCSEJVBTg5OetK0FfpK37Ft51GZbWCx7+QpV80bIZKILlayPFYRPXRa9yQfW70swibkwDvQGVTwdV1vpqF4qleT+Do4zvgS2L3vBJchZfnGTjQB3wOoeFm1OgzLGqxC4xgIUuvwgbLCad0v+3yuaBNZ0YQ2QlqALfHqtbtFvaZhk16ikG3UfSRPTuWqtKNNW5W+K9C9lyJWkI0eO6EaN2TaojOn6x3C+YzCfbqNVfPps9aIDq8ql3rnXZpIQkNAHVfXuxPJoqWZSKZzmgtXfn8UaCQLZZVqtidHUBQTnn7UkssAM0OVBrht1X7LdgOpOnNv+FZIeYsEU55CQZQHW57u5irYWLh/X6beCHeCVW1w5S+1534Q7bSIPoiW+X7grlEXhUo29cnFoCd4UgEC4OYQv2GaunDJFtp34ISI0I4dPydGJvYElT+zf+joWZnym2/0R4FAma0YCJHETieePpuLvCZzHltOUPnIgXcgprHFmXmsW01QbOlXHuXtiqyfE4OGzvJYzoOHTqopFp/LV7QxcyrJ3OGUVU7d+pFi2okp7mTuDHZLCOkQvC1RrpWYeKaFBJulhrnX2tdp995T+moF6AgaQgXdPODcxWt8rRZxcEKHySjciaTrdJuP6bRu017hZiZMcWoyoB4gY8sskcSUNfnmXZ7Ovhd56MOHz0RG7Anbdh4RAwmzoAWZZPlqcPis6ggqQtAbxjQceb1+/SZLlcsBqNbNW7iRduw6LH0AsaHQLjC9BxcODvLGzTtCmCGbtAfm8wVPnjwTub1pH4ZI7th9XA2qfLxQyRYU1CJWVt1F9qnbCBauqtR2ipRwfY/eY0QPum//yRISGFFZ4QDEDBwWkVy5RukZmZtdkz/l4inLT7lVnBajxgJbSbsnnhy4og9PiVR9qXqEKVvLsEH0M0QbqFcP9Q39rvR1oawBOi64FFVWrZCsExZqylcN5YbZkAnRKPESlLdIY4kNBDmUAdoUuKyqtaGjpvIoXLoZXbvu24IJppM1Rb9NNWgr2epp1x5lH2zQrdcoiyjlKdyIp/d/ytRJ7uH0OxOFu/cybh7pPt32RiQhYoBjB3Bl6phD5KVYgMsskbQDCu5Ywa7NU9zR4xfLotqdu0/oNqc9+09TLlF9CZC40rv3nrSIJOoI/RZTSqi7ZSemztAmm7pu8NwZs1PGw4dIALqcpStiED3gc7v3ZHEDHDl+Uc88YArZRGY8UG+zFhc5oS66inxU6b6CKYHqX2qwiOTjp1rHSmcmiQsRxB/9YsINupZ8j7buOC66TIZa4xp0lBykxBMePCy5GNdVk5Z9qRpPvWF5Yzr1bwXAdeG8JgZ83ehxyhnA5wZM9qBnBsXg2g7lCEG+MSc4FYGdb8duo5kTUQsDtQIixbLhxs2H3EmfSlq6Yqe0Dcgu4TwARGPJivSFxp05d53kjzwwyIS2H6zLoQjVth1KadugWWu7Awx/OnU6UdxxmbLjfHppEjiIyJ4jydE4igIa9xTCgvfGFivFcJsG+ddv+Rqqc5LUvhI5qGdXqhFGn/76p1q4wTEuY1HIJDNBJA8ePmPljzqB0xXIKOMGTqWo2IkidlD14eApdaCY55VH6BC+Hu0OYoiMEMn3THAuXLouxBjTXQTRe/HyFRO6N+JEwp7WbdqvaYQqC+oK3n4QCQAJ9yD17G3kzcpJBTQGfMGDh0/oD5mxqHqA3BpYt3EfP1fVy99z1RM5NOTsGNDNtVXrdKTI6LGyj+vSRSQBhHKVB0gGsGZozWz+fbFf/SUPH2PuoApPs6B7pF6Or6nQWlavcuAKhKkVjojr6CduuFjIMB/G1HHdBj3o9wKNLKIJ/VNMOb8EBvH0Im/RYLqcmMyEwdhuq3KhUa5Zv4v2Hzwl7r5wXMrMW/9GkdQ2YgC1i+hP9YN6qnv0fRWqh0kIjPQASuANmkTJqjCgzBJ1m+Q8N25xLhxhig/HEvZnQh8SCtum/KvW7dVXpw/3eEoK22qIPm7ffSz+Cq4k3RZdu+WrdohPRBAg2AzjGNId5lhLlG9tlQfqQoBwkvpYZjnJk6cShBCbNrN5m7M+jJ6kedaYCYs1J9lWrs8MkcTUvEWbvlz+ZlSlZjuq16AjNWrSnYKbR1OTFlFWCuZU27i30wMGzFNxPLgF1KGiKLBpD24rkVSjXgTPOiJE7xYLSBV5ULl1O+3IA8bBhWmDMLucOWcdla0car077LPfvf8oi1LwemTqK6hFjKgMyXX8G1Zk6SKSynee8wNE9RlH7TrySI7f+uHYD+sEG1G1j+tnzc2YesX3CgikC5Y0BvNqijN24lKpK9NwUMfVeKpRporu5Py7VkAX6fifG1iBLs0DolHcr1e/iyqTLtfdu0rZHoBzBfNeGDTBXRjs2XfaugepUdNeIk9LL7AYYOCiTM7bVWudRA+cTD5wCbZnHj52noJD1CAOWVhWOAPed+AU/Z05oyKlW9D0Oatp197jwnVDPDF/8UZLbSSBB5ifbWU19WknkgVLBovubEYBXwPGBhrPgEcmA0Uk61v9F+owhkjiehz/PYNEEsBKOfxFplV+BPGzzzbDOg3zOpXGeIGFH+SJ7+7LAtLd+w+lT+F9kAoU133NDKacMINAX4J3H3w7Oc8JFnWYnmMf97oTybXrd7u0P8CFSMLmEW6NTIZ4uSKl+Le8rEOcaP6Suz4tWrpNXC6pjsKjY9kQepETlN0CViNVHTobChxBDBgyS01Xdf3GDZxOuSxO0uE1VG92A4TFTIvRRKvzCK8am/q+N285ZYqTpzGHrN8J01ss2hjs2cfEROSZ6r64AZ7js6cHFicpzwugxcu26zOKu7GvSkItBVYsxeFtho+NGe90hZVRoM+27zKc89Nl4OQf2IPadnB6v4EDEEwnh4zk787lgKwLhAlTVKBZ6xg5jlSgWBAT1bQJgTccP3HJSSQ5wdZecbNPRSXKiMzQpsaMX2AjkqotgpN8+CjzLuxSw4GDZ4VIqnYdIF7sM8E8pwDcJcJxhqmDbjzdhqcw+c3Pg1raJR6wgCEjZqty6HNbdxyxiCSSnUiCWYCbQHddYBciCcT2n2JlAG/TmILnLRLIjXU6LWdOs2iZljINVw0XFa+2WA3KAdH1G3cpNxRddafKx1NYyEkKFGsieoNJ1+/SkuVbedp4iFq16y8dCh8xb9GvYxEMbblCNWOtojrWlatOl3a+Ekm8U6++mdf3hHNjqyyc55wFG/UZBdQpZIfdosaKaEh5XPJn7qKJZRoJr1CYemUE5y8k0S9MWEyHx/R+w6YD4oX9VzjbkD6gQgCDcTDXrVztVHkKat5b1xdUooLo/fuM2W0DLpwkJ6gC9Y6bLAnTSHC4co6vGTFmngsniQSi8OBh1oa4cIcQSWn/6ps1buGbipGvuHHjtuUJCfmD6B06co5nQN1o4NDZlnYIbOXhMs+0ndKVWos9P5yUyPfgZJdJnjydyExMQ3ry9Ln8NkhBJCELAitrChAaMZguXL5B4yctpcBmvXXDUEvnFasrNRAkyAjgKupHBth06OSZOkGDnTBlOTVtBVkv6iyAubQO1IIbtqy46YaLa9HIvwbA+qEUPJPrd0D5zp13mmqlh0iamEPpBVbMwSU+4kEDvv3s9TRl5mp9lWdAJolrzSIAYtSgI4DjhCu19HRWTC8bNetl1QPs02GKCSCb5uLZRnVA0xGRYJ1kF5s0CNJ5cIJZ4KvXGZfhw+TTPt2GX0kDKNGXr9qaatSDvfokupZ8V9pkWXDb+pv8nNtf9EizE/s1Jyl1wuVEOOWsJJIwfrGLNczqtvszVq3bI31OfRuHOBYB3ImkmSnFD4J3e2XFZEcKIgmAMEoB9Ic37pdMoaDY2m/QNKVygKV4PJDPwa43IzKo7wXw3GNUX1AnXZm7wcKG1I/pTG77aLiYOlxN+jILNu5AiAwx6eN3EK6It1C8NUgPkewYmX49WqgB9ew9VqbOICj2ciDfkeMWioMGb50OU3w4SEY7vHn7vpi+qbIG0C/cccdPWebzwsnUmUqVBQwAfI+a6bPBuo17bd9RvTNsgF+8cI2vU69BDyk7yvB7voaZMttEPBeozFSr055neXEpdBzxZgiWduTYRTp15grXF8JM8DfRdfD3P/x4NpP6QkV6gO8AT+hYcES6yAwVvoGpFzyzck2Y2WadrN3EuJH34a0hknbATtz69vxt4AADFlyAuxUXbMZBGMX/JOf5R8FAcZlm4JFInj4DB5bqoyITaaSSHNSSp4gHDp8VV0dgTc1x80AT3uBHA3xXYmpt6qxY2ZayoHU5IVkU9eWj2hLqVNUr4qY4Pa9/acCPHgIsWd+c32f/QaduorVwo98TTg4mT18lqUdvFRzL3BvRdYS+K/14+Pi5eK82xAf5YhaDxUWo4cD9V0goHBUY6xKkQeTXsIeE/YBFTGDTPuJfsFqdTjzlDKcSFVrzABDC3yRtD+X7Dp4Wyws42cU39ARM59pGDFKOWjnBUavxO2pHTX+tUsUJ7QAxmDID+JRMjcyfOHVRIiIav5/yrXSCCtqVq76ZIfoC1AFc6QU2jRK7dPOezuSgMpXaEHyFZhX2HdALQ/rdjAqQAbhru24kjAzskSF79oGjDk3fNCPoTPjtoGrcbsxA7JFIAqH88e0ZIFYEVutg/5m/uHNxx7oGD+TMUVEQjmY1sAJ2+Og52rh5v4urJ8TH2L33GB06csaFQ4Brf0Rxs69uoqK28jscPnpW8ssqYLEAlieoC3RopEnTlssgAievK9fuEmsAhLOE3SyUyQ0hUVzklw0zageCITkbOxqSQ+R+BvDOpBoSzvuLueHxkxckwfWU4lpwn1r4ywzwrfAc6P5B127XHlUOu6Pf7AA6x5Tpy0XumBrAscHsEqvoi5dt9cotCZHk+jDE3j30SHYB/UX5VcRz1beEQ2XlJDrrkXTtFhMXHc9H2od6X1ja+Mi8+wRY7cgzdIIXMwD9cPjo+co2nZ8NxXEYybjPHLAmgHaKARjXmb6oyusQC50VNpmyVyIJ5WK1EouO75AwrrCnNQWDN5Ey0EuyOoXqGHgQ7DIvJzqnYVmBGbNXMVs8Q3SpWvOIjaEUlYKYM5jmwRkstPYByGbgZTxf0SDR6gcg4xo6cpbojkFE4CkkbUYAmQ+8Q1vvL8mfKlQLk4htqA8IseGQ4cLFJIkcJxY3us6iYmDBkYUtKJN48OCJkjvzO0AJFxEh7Xqw8YOw2qy+c4nyIaJYbCCqH7nq0U9/1BNLG09WFukBzPzwTROu3Mx2wpheQK4X1KKPDAwvXqbkHu2oXtf4TfQX127QBf1caNVugHyvX3IjnEOchCbJTsC7j2rz/qIiBS9RWf2+m7YcpJ85/9zcj7GwDBkllOyr1g6jCtXbUWT0GGboDnsV/UFlCzHzm3J9wHQRCW7TevQeT/MXb6b7bgHsvBJJIKbfFIvaolPDUxDY3KJlmlFQSAz16juRGvHURhFSdY0QC96Wq9pO1BKyAhgITBxdGNdDxoHRHobz8EACEoNpUR/b4se0mauodoA6B+B6dDoEhqpeN8JSEcgUOHOJvmbVEXTzWohitjUdsOpFOUdwOmtF5LomWepWLKtw6kwiIUyu3YW9AeKbbNpyQJxJYKXQDjgsTbp2l6fKL1PEqvneAK7RV8J98MhZifGSeOW2R4/+2Ql46tl34DTd5Y5vpo/ZCfiL3Lv/FN289VAWvrIDmOJfTrgpTJJ5pwcPn9OzF6+zZTBNlUhCJaWY1jkzxC+OOYkFSzZTeOfhTH370sKlWxWBdOGkFIGA5+GsVGtB5TRt1ZeWrtguxM+vQVdxDw/Urd+N+vZXwbqATpGjqGdvZWdrcOjIaZ62dRRZmd3mOCNQU7JVTAz1O/P7VqoRLjpbkJcZ33smoY7kWvzW9ZNW1Mkc5CAHXx6pEklgzXq9gqcJARZuOncfLtNEmKnB9Mx0epekr6/jiBQ5V2YBogjfjJAxYPDAiAV9zdnz1sqIAjtpBBMy11auGUZzFqRUzlaeZvxp5+6MT7cVgVypp83Odx48Yg79mg9hRRtQcEgf5nRXUsduPBUX+Ye5Tg0mAY16eHQVn4Mc5ODrQppEEgQntP1A6dimoyPc6ZIVOyytd/j9g7xSfhtiYCOccKuF1d+MAqZQA4bMoMXLNotXlvUb9xLWXWrxdHrx8q20h9n74uVDCDFxgMdPXoqHZnsYARN9EZ6Yi5Zpmm6bYgPIIIfCssLGQZoE/32nzl7mKc59GUAQXnTj5gPiFt6sgCLBzdOly1kw3c9BDnKQ7UiTSALgBOHIwsjeQAzF6ob3odKAlaDaji48BR9mk8XprSYMxcu2lIA86QVWpvoPniFCYJOOnbgg5zZtPUhdo0YL0T5xUgXOght5mIdVrNFeuD0QNSSohHTpMZImTl1Gl226fekBzDY7wVGFvJ96L+iMdo8eJ9wj3hkmUYVKOhXFIRCG3FR+6/vg6SYHOcjBtwGfiCSwe99JveqJzq8IoF+g0klbuGQrORp3py49x4qViZOLNFvcowgKvHVoWavPwPWY4sqf271YqYLplR1yrU4G2P+QCUX3a9fviAMK9W7qHcERRsVOoHJV2ogJp3nXn3LVF4V8yD6RrLrgOmgd3l9kqznIQQ6+DfhMJIGJcMNuiB4nuE0LbNZL3Ka3jdDu7JkYKO/UmjDYrpfEhAI2yybi3tcOrJYtWrqV8op3Y+d75C8eTLPnr6ff4ROSj3fpMVr5j8Q1f/gL0RRFY/3O2FasEW55jM5BDnLwbSBdRBJqDx26DHMSC97CsB/cFOJK4Dei2M2cu16mt7/mUwREERZNMPGbU+FSzZj4bJap8NcK6JQ1bRWrym69B8zUGknAoI1bDohyNZya9owZT3XqdxOXY1Agx3X/Dq5T3tchDi4uXr6mc85BDnLwrSBdRBKAOyH4CbSIhm1qDXf1K9fsEQcZ0Uw4RxgdQk0oXK9X8ky/Rt2z3AIms0Awfng1gg2nKq9+By5vcIsYcR6A3+CYoTy7fNV2fhd1XY26HSX2j3pXdQ+4TYgrvmdkl07cjwQwIXYREQAmwv1YDj4v0k0kAYQmQKxjReygZO4QVaCjJy7zVLofdYgcTjt3HxO9wV/yQI4JIuMkjnaio/QHHdSsVV/Rmv+SnCWU30eNWyjBgkz5pKy8FU6Z9yGXhdXJHzr0Qq4CgeLYM37QNCpSuhl17zVWyW7lXhWzesWatCMFfm24lnxHwiD0HTCF4gdOpQlTltGR4+ckbgiiKgLovLBrhp/Mmv4d6CueFGQLkm/ekzqCJ/SY+Ek0Y84acZWH8R7K474CC6PTZq0W7z0XLylPWtC+mDR1hYi0fPHW/Tlw4+Zt2rbzAG3ZrtJWTqfPqEVUg8ePn9KuPYf4/H65ZufuQ3TwyEnatkP9Ti1dveZqnpvMdYl217vvRPENigVbBA3bufu4dd5TPp7SNbewuXDyC40XeDfrHTeB++9UiVL69OkrCTEBk06DDBFJAJYisAMFMalerzPNnreOHI17SFxmEAvYT4IAwq8fnGHAhZhyue6BYGLL+YBYwpPQoqVb6OWrrI3g5g0YpGGDC5MkKxaGlAflgi26g3rHT6EQhLaQsiuzS1xvCCnug7oRfNn9DLtRfRxu4417pm8FWMGPihlPFaq1pcXLt9HN2w/Fv97Fy8niJLhMpVbUILgngbfBQhjiikDToXCppj8MkYS/gNj+k6lUhVbiKPn6jfvi7fv4yctiolqnfhdq3jpOX502F7h3/0lq2TZe2s25C4lyx87dRyXGN9ociPHXgPcfPog7xFyIec3tG9ZviLZoBxZSHzDRx/v7N+whvh0Rfjbh6i0qBAfefB+iOS5btUPCYGA7nQcIv4bdaMgIp3Mc+DooWSGEFizeLPGV4H6tVVh/Ksj0BHG2ABhzFCrVjAfy6UxMl9K4SYvpN2ZmQHMmTl0qCfHJ8XvcpGVyDwArpKYtY6mOoyvTq0NiRXbvwRMm+oepSUgfqlqnA9/rjN2dYSIJ3Lv/REY/rGgjhCQCXcE1WP/BKjQpiCIimPkx4ctfLIhGjFlkERBra5J1XBHRPIUaUVinobR2w17xCJOZuCDugE0nHGzCGB7BmmBnKs+XpAihMsd0cOcPkQBLW7YdEiIuckYuJxafoI5krvdr1EPEB+p9mOPM10BCmWZdqbMfMDPEQAc3ZQ8fuToeNViyfDtVrN7WRTyCDoGg+z8CkcTAgDji8DLjyZsPmin0aOvVj5R9XzF99kppRyCSBqPg5oyPISzt1wK8Uw0/RLT04/7vuY0Ak6Yvl+igdsAfJ/qGJ+MS+OkcMGSm7L9994GKlWmewiINSiwYhIwz53GTloh5rAH8M+QpEkSlK4fKLMcADMyIMQtk/9btBzK4NWgSLUYo7oBjHPjNhWmxQaaIJPBIXFp1Z4LYQPQkQ9r2lzjLIBYwz1u6Ypt86KLcqLbtRPB7FSAKbqiwrzg2Q6AMkTEJRAnEtoEyOxwwVbyjYzRDBD931R9PgBcgxCzeueeE6Ei2Ch/IHwALK3bCqJPLs3WS4w5x5hoBF/H6ODzlCDdpv04TTAT3Wr1uty7Bt4NesZNkwDt4+Kw+khIYrCKjRjM35XR9Bff8PwqRHD1eEa65zBR4w4ePn7gfxKZrYJ+3cIPkayeSE6cukWNfE5EE/BvBq1E9evbcu+MKcIuz57lavAU3j+X7PBNJ4PhJZfxxhvs3ZPyr16YUU4ELhPgHwMKp3Vb745+KSMLxjp1IYnftxj1i4da4WS9x3AOnKd4A364x8RP1rywgkgBcl4WGm5gfTqJXonwrpuDweuOgxcu2ibwOxzt0HSrsL5xg/GK30pF7QWhUHsbCB/dYxFQnLIYUKdVCQkTC2qdZ63hqHRbPjTNeAkHJSnPltjwVDnK6/kI+tjxUvm7JOqfLoZ8Ld1iXLl/nKYCKhodV7A4m9ontXjj63H/wtK6ZbwcXL10TWSpW7dNykIpYKhi1DdpGDElBJKELeur0JYI3FrhRQwO2A/cfOXZOvIVfT74l7uLsNAULQYhWiPOXE655lVVjmrtr7wkJ1vXixSt9lGQfQewxmD55qjrl8+cv1W+djMswGCCYa1Pze/jk2UtR88IA/4KnkKlh4+bdIps0+PPTJ569XJL3Sbx6IwUBXbBok7QhO5GcPF05OHYnkvDKdODQadrEU8UbtvhDBvh+Z84lyrMuXLrqdVENsk58HzikSE/E06wmkiif3QLuatJt+pn7bBWe9rqLGkD8lqxwxjmywxuRNNgtAdzqUyOmF2kNYBs27bLaY5YQSQCdYvDwOfSzdvRppqtwetq91xhxdQ+ihxQ3cBo1bRkjU1aMoGh0yqRRExy+xqRf84HAgevDOZW3azLH1PNSnnP6eExx3hA3lwTXb9jytfLbeQ/kkoePnqfBI+aKCzHxW2fKxakaE2wQkG8RQ0fOkW9mHIakB207uBJJ1AFEL9NmreUOeJrqB0eJn0FjNopOAhkcOAHUZ7foMfR7Pgd3FtUqb995KDIqyKwSriRTm/ABEmy/TXh/HpgGi/YBiOaIMfOFq92+67i4oMMABTkZOgAWTuD4GN9txmw1bYMrN4QwxTHIse7oKJDolPBmjrC/8BLlDSY0RN0GkfqIbzh1JkHcqi1ftZNnGHtlugotCbuXLE9EcpL2Am8nkujoEV2H0ao1u2nQ8Nki0sL03gxsyBNuAxHFEcQYDp8RGA0MRHuuuzt3H4g3LIQqGM5TUOTTIKinDP4opy/IaiKJmP4LlzhDJoA4wXkO+ivkiXPm///Z+8+wqrZuTRQ9f85z7/1Tu2rXrtq37qm659b+Vg7mnLMuMyAqiiiKggHEQFAUEQwYUAyYc8SIOYEBxIg5IJhzzlnX+la77W199DHHnEySooLO9jwN5hxzxD56eFveIAbD/Ci/SRKuinj3mKcKQ0U2SWrauCWdyuqi/GCZaIzPBiOLdefukbIi9A4eR9UYcY4eu4CQik3v07l7FC1csllecp/+cYIYxUldn0v+GxOYTFLGNs3ym57A8N3Cso/lGGMb6veiPMDUmatE/+j4OxgvoXRlb95m/3uf4LH55hUszgQ1CZ4DoZzO6Fz2RR7kW5m3C69O2k5ZvA3kOEn2YUmhVkN/XjhVWjCI7zg3JgjQlOmJNDTalrHpTz7Qu8sg+tOAXshdijyBmhB48Gu5tqLOuXb9rkyQCfyOEAprTT2Ge0empZVrdsp36MmxwKbvt6kPduw8KPeydr29OgReGc50VFaCTywW2x6BI40t+RMQUqUaXcQ4o+nO3YfcXp1F/4u8BCCZJPncOSZJ3qYnSVhoW3n2E52dpvChU+WZUeaWpxcKCIqV+ud6jnjy9KUU8vPpHs2o7K6AGenjM2yGDGTqKlO5k+jn8S7yI5kkf21Fjz5wkkRJiVnz1gmj1DISVjuqL548eU49eo8w7QWwfSTvPGw+lzPKb5KUevJ8fUy6haEinyRBSGbRrtMgecHClskEvHDpFkGWqObWL3QiD7Ixkn1a565E54c1tVQl1FT2EP3E8lXJ9FMZ9bs6p/7swatgdxo3cYkSq3l7916j+Zyo02NMZPoYOU4xrNZlK3vx5NtHwiUxCIGiOnQZJjU6dGmKijW70ACEW+rqbHJOdW3cLxL7QpVQEP1ocSaURUVbIhW/M4JIlH3hpsp0ze2QxJOMFuNkkqxhmySRbBduUrqfwokeKhc9AU+cukyQ4WVL0pO9+44IAkQS31/5GoOG2lLyo8OjIFithgHy/fGTl1SG+wYGm5VevnpLpSu2o3pNAiRLFKolohRFaIStIBmMU9AZd/SNNAfSuewrNGKMMhrkRVDm49mBOAtKUSNmUblqnXOI8bge+hCsq6C8JkktcsKwgcVsW8oBscRuSz5IkTEzZR9YcaE2gPW3d/AY2V+Te/swySkABAnvBXgizF+8WURtnAv/kcUbUlR2AUo7tG5fMCQ5z+kk6S5Jc/cdPMWL5ylG/IcZ4Y51quPFmFq/MZWq1mGJQMacBwUEjpJJ3RnlNUniW1O3vnJ9ZCYvDH2SSRIEHQwGHHSCprhrTC5ScIf/z56fRD378mSG3+R3xUiFHz16jjrGYEkLz42Ez9+JjhGTldofVuW09CMy8eH3jr5DedVfLr9J9h3et0KNzqZ7DmpdR0TNpP7hk1l84eNKecrA2bLjoNQlxjlatQ2V/9CbYuWt3zRQvgsbzwHEA3/Cr4GQwQjPFM1iWF4EMRr7AQ1pcpwkNZ3JvCTJSfqHo8aPB01j9Ae6efsB1eKO/HsFL7sSoKBXr1+z2OzD4rgNSYKQmxTqDNCu1MPyHhcuyYkIOrAYi2tpURqifGmeUF+8VOgLBjWogH743V3EbBBS3GUWIBpK1/eB3rsghHHaAElZ/kCSaGOjQYJo+RlGjFbtneskyfvoSbJNhxCWrMbRkWPnmDPt+DL3Q6DSGvW7U1vvcLvrIb8C2huGi9NnLkgGK+gzHc8Bzg9Ngzw6AJHljSQxth0nvo5d1CTpKG7DS2b5ym3Gt5z0mFEl+qVIktxGrTwHOs0Hmx+S7NglQq4/a65zIJAbfbJJUhMSQyAHpZ7g9ASDm9VO2xpB6tUCE1cbcRfQk5JtH79eI2Qlh+iDQYNtGBTQ1eiktiggNWW6miRxPlQthNi+cWu6IEJkJl/EaBaTK8oDQEmM4+KnLBM92fzFm8i3B8qFqms3bBYoySzk/vg7ikmtWJP8VSWqQPw9FhQU0nLWwTRBNEJ7W1dzx0kSuscBYRNFFMRkeunyNVFfwDlaE1w+4O+GhQs1x625PxHthDojV68pJ+o79x7JYgufOVDShp3yXuEn50jBIRPlPWnn4f0HVXnTNUk76Z98g917x1Bm1mUxUgEZvn79hnoGjbJzacqN0C8hvler51eg/QEUoBetVscvR5seP6FKww4xrKi5TZIACpgkcXgTBgr5FY2bMn2FRLxp3ThUQOWreUu5AtDBwyix4c7/7Z3AC0OdusF/szXdvpu7C1D81KVStM1KmCQxjh0nSehTrUa3Z89e2S3CmrA4VOaxhzGISd6R8psktSQwgOeDPLp4Dvrkk6Qm6ExQzMnmS2iwMfFYOTZuIT9IvPHd9jtE4tS96iWj5vemrWlyDojZOL/WXzR3H8ADCKKKKnyEwQnH3NAhU8X8j/3nLFwnBgGUVFBiOl+DJ1moCeDQrq9pvUcgHyjLnxkGiK+Jbt25b3oCHDtpG6iOBKMFJklEXWkKsEyS6HzeXYdRl+5RpgXx0uXrjP49RI8IshbHh1W9uVs/eacZR5XhAG4dqDyI82LQI8QVeTl1x0c0BN5L/7B4+W6loAFxUrXyuRGMAB1bo+a9yJuli117jojjMs7i4xfFE1hnStqYJsELBaHXb95JpUb0K5RkyItgfIJerbnHAFHd3L1nP+hR0RD9SvsCKsONh/0kORvI1eZM3tE3goFFR0FWVkI7p+8/Jp/RdgARcMuaPD2RF6IEKdam3wWMObDwaodsK8HDwNnk5EhY/CCaIwgjNwpiUHLsuC2fKwjGKjyP4ySpCY7o8Hi4cvUOLV6+ydhqTwhwwLuHPtORtJ8kaqw7myTPnL0k+STg4wpdbV4EyUIbwz7bJAlCIyDTOTza7Sche0ahrplzk6h3//H0R6v+jCoHi0hcvlpHOphxjo9xk9UC1RuxP1DBzj1H6TvDMo0VF4XD0OlQUwYrGgYhHNqr1VGF2iOiZohudMPmdPHlhIuPeS/4r5n3hR4OFdmsYuHXSHB+Bxpv3W5gjvo1mvQkaUWSSAunI24Q0oWBEDbEpgeEzg9oDj6GQGAI/bTWzwFihCg1d4FChngfzgaBJvho1mrQjSrW7JzDWIYoCjgcW0lXroTrh55gNm5WC2y9PwLytGg7EnKYYiFpztd5lkuBK2R6mjxtqTwrrg006Ch6wnD0e3kvmUxBi5fByOROJ0/bJp5ps4xJ8qpy88GYwD6oIW013qzfuIeRsvIp3LR1rxS7y43gwwngALSJZ9FTCRaAfqHj5D90gdAXY7w6IwR44D7GT1xkbLGnh4+eSX0paxlXUHvUw+LxlVvtq3mLNoj7HCbJlm365ahzDsKYRx915mYHR39IINXrdZdnUJpIG+Fb1IiZcg9Dhk/jBSXnRApCwb41SSnGt888SWqCRXJ78kFBbVpEFsYEpZk7R6UaPlKIXVua8R8rCSJ44EYkiTb4OAywXanH+bNCkg2bB3Kn22Sc10OiRNL2nWAxegtPqEq0xkto3ZZXef7u5RMhDvDozJgU1fXdJbwSnvooovQtEBZfVIvDouDtG8mLgn06O6y+9Zr0FL3to8fPZBu6GSIpEJr5lMUkqCAq1ugi/oSbtu6TAv5IdgzDDTIqxU9ZxB10hhgctO/jjZv3GQG0l4LyoDqN/WVxg+g8OGo6jYidT5MSlotbjy55AYU/3MaAarQBaf/B0zx5+kmYmZVu33nE791D9J+aXr1+J0EFcOUqDOF54XWBfgQ3JUR84JmBXPA8J09d4OvMMetvIyFMS8+BjFp96YJRqRATESI+YNzQhOdD/4PaSBOeG/0XqBOEczZppQAG2iiMJSO/niN4HIRLqCTeH7LgI0E2kqwMHjadYmLnSdmTbTv2ieEGBIMPcgpgsgfqx36NWvSW2lUgLGJ4X4ik0h4KVoI7jnfXofQbS1Y4l36PmJgghbTxCpGJ1Er4rVZDVFdVoj7eo+I/uV+9EuMn+hZEZkySuD/UDkclAU0IXIHk588o2ZmqC54EWAzhNvQ0l5SEWCSCQ+JkLsFiehXeEnxveH/4DRLLzDlrjElW0ReZJK2EMgawhFa1IjlhTFbM2Ka3838YZ1q0GaD2N7bVauDPHXOuDE58h2I3nJHMb+U78Hd1DlQxlGLtxjFdA0ZIPezpc5LE0olt4J/KthXRbB2vzhhI3yLBzQZqhdaewdxRxzDqni4iXDvvEPEx04Mdk9PCJZvIt/twSVAydsIiusaocM/eoyxCw9DSW9ABlOyo+QPfN3g+zFu4TgbvgPAJYjSBTnDHTlttb2S6h9eBGy9i9f/w53ftKx0fumNYN7UoBb/HNl6hLGmEykQcFjGJbuSC9oNDxktImpXGxC1kyaTw2fJBpxhtBPMgq163K9Vt3EOMJf59YsQ/0RGBAVkOYfG2flN/Sf7Sq+9o6V/qKYh27cmg3jwhoA3RbyFybuVJLaDPSCl8B9H46HGVeR9x0cEDx1PF6j6C3uEnqhcs0NYdByQphhtLAw2aBqi2q+rNfb8Ni7tDTF3qjl0HpfwJ2hWJaBIZfOh2hYoD4wWhgY6JITS95rEBNVbT1oEs7QUy0BjC4y6Y33EkHcqw13cikcREnnjxfOAu3SOpZ+AI4YDeMdTFbyhvj5QKpyBMXGMnLKQERuHdAqLEDgG7Bq4FlGyN9gLhrnfyAjp85AzjGpHcT+c7RZsgqB627tgviwAqvzZu2Yc6dIngdh1Le9KOmu9F0xefJDW95gdH1ARC42rW76FQnUxwlonS8bueRPXEau7nyPo4gw20KOI5M1KiwVKNAQ+R2rGRvlXCmIFbDRAkBkVh2yW//TFgX7x8Yw5cEJAXJjREcWmCkzms08iw07ZjuBiGNOl7BArIi6wRQpowmTnTXRWG/vzzn4KgkZ0mv1O9e/8X78fP+3GXFMJEAURqJVi3QwbFC+LSBJES7XPt+h2RmB48tIm6AEtoV0ffSEFVb/+kfoy48qsFJe3P54DaA8cUBUEXaEWKELtRP78gPpyFJZwb9+5MtNdUbCZJKwG+Z2VfpgUs1mDlBVJUqcp4wjPRpZrozMlRPhuToLCxXR9j/AbrdpkqnURUH8OrFVK6QYwpgn7roiIgBBUE8Tt3RkhM0p/Rp1aol3wq2l43ZcYqRlzRTidrqLj6h01wKqY6o3M8/pD1qfjQlxuhxXKSdEaIq4X+Z8XqFHH/GRgeT77+I1isCBMXnTqNe4oxp1YjfykCBku6V5ehEqWBXI9zF6yj7SmHRHyA3sNFxZOgJ4JoiEwvO3YekBhkMIxvKBFymsVcFzkn6HkBAuDisj15P504mSXJYOAb2jNotJlAIj+CpwjCBJ3pI79FKjGTZH4EEQHuD0AZLlRYcgkWUcRft/QMIeQthAQBbwigfqsY6aKcBIPK4qWbyN0rTPTxyK3YoGkfie65VYiaUtbMOi6yTZLIEFqimSfHKF755D8LY073cXHx51ev3kTNnr8+qoVnSBRPklE/l24X1bBFYNSYuIVR9x48cXqMixW/efMuauHSjVFuXmHSdj9y29X/o3dUzJi5UTxJOj3GGWMcOdv+rbKeJF1UQAJKff/nP8WYgZDE/QdP0Jp1O2narNUUPWqOWIER/tSkZaBEWpSq2JGkhIWpKzX0o4ZuFTW6q9TuRj9Zi6ZpXauVHY7LuQ9+c6fvS3lSqUodxQ2kaeu+4qrRNySOYmLnShLUpA27lMPutduGy87Xot9zkYtc5CIXuchFn5P+/vvvaBeQzIXgSvXkyUvRe8MvdvL0FaIPR+q9GvW70e8V2tMPho+7aUS3AjzL59/KtRNfa+jUfy3fXipTIIISeXuXrtgqxvWlidupbmNVMsjufCZrIOmw3WGb6TllXNvKEv6Oz7wP/IgRhYi8BzD0I8k6ogY3b91LZzOv8D29dmokdZGLXOQiF7nIRS4CuYAkEwAjkkOdy74qMRBIrdEtYCTVaeRPv5SFJlFFgyvQZmUD2DkCPP27cQxSYoyZsJjOGLUGe/cbRyPGzKNGzXtTO+8IGhQ5XRK7VanlS6itmNt5TLYDjh6SKnXkmAUSWa4yYOKe3Pn+AyT4D1k1EQmPbSro0mA5Xp3D2bV+LecpKVh79B4tgZmbtuyVxGJI8v+x7tcucpGLXOQiF7mo5NM3CSRR+Qml0JCCBSmjUQykYvXOEhAOAGUmttSsQZbJViBn2a6PM/fT2zwETCKfPuqQQvuHzAOjxy0U7tF7lGQ+MM9nHGP7ziznsn637dPOO1wqQsFLHmlpcC3k79+VepT2HTxNIYMmSapqnMMEkvq/5Tx6m9Jo2r6r51X7IPAd9+rVeYikyN7I4BLpaZB6xUUucpGLXOQiF31b9E0ASdTcPn4ym2bOXUs9+oySsEXk0TOBkhU4MSsgqYFTG6rTJEB8DZH2S/YRcKX3B8iyfjc+m+whxbCGj5wtYA+ZuFHQCqF2SIeFzC0puw5LxiLzfFZgl4NxPQ+qUb+HZOYZOWae1Dl5/OSZlEmYNTdJkqseyjhNew1w2S1gBB+DJB7GeS33Zm7Lsd1dCrMhs3hnv+FiBte/a6Cp/yNFHbSfqKmCbD/Iw4eIGZfS0kUucpGLXOSir5u+SiAJEIP8B8iIj+z/lWt3NfP1CgsAAoAyQJTengNUeVDtRj1p5ZoUyQmKvBpIUwffRvgWIpdG1Trd6cffESSD82s2jufzIPVh2JAEOn/xBoO6g9Sn31gaPGwqrUpKpp17Muhs1nUpe/xLWXugJiDNPJflvMb9wQyOEtnXb6rUiFev3ZI0jg2a9RFQGsu/IR8tgn+ksKFxnI35fI7bjPPj2hWq+0g6wcNHzkh5Z/h2ohZav9CJ1KP3SCpfzce4t5zHo62r1etGvRhYItF2VvYVyQXrIhe5yEUucpGLvi76KoAkNF/3HjyhbQzUkLu5QbPehq8ggI0Bwqxgx2QrmFLVvk0QZ+wLn0U/BqMnTl2QDHw7Ug7QlGmJtHf/CQFqqOryS3kvy3nUcVYuU9lbShKh8jMCbdr5RDDAjaGJU5ZK3Tck74dmERWTGzIQRMJ86/nUPRnb+Hzwd0TpMhSiQIUT5AVHNZiQwZMIdfygnXz+4hWl7D4sBRVQica8H/O8+hrqN/hZNmweJD6bIYMmS7GFR4+eSr54VFIBkER9RNQaRB1JFB2wncsJW8Avqpmj2tDwkbNoT+pRqSTj0la6yEUucpGLXFTyqcQCSVTnQdUoaAu79x5JFWr4KK2jACODBdBYQE0OsOOErccY50JpRRQ+RjpsgDYUImnvM9hmHhe2nl9/Ns7B/EOptuTXcxQlrtxBO3YeooMZZ6XaFeqxIi/+oqWbpW5q7YYBDCShncS1+RzGPWkg2ah5oGQbPpd9jWbMWU3LVm6jC5eu0/xF6yl2/HyKm7REoq9nz1sn6YigndSV3PPi0pU6iNkfGW2v37xDDxlEopxlcGicaD6hTUUw0v2Hz2gmnxuphcz2AufVvvIdz+PB70gVGerTb4yc//bdR19RenEXuchFLnKRi74eQk0la10lZ1SigCQAB0qErlyTTL49hlt8FhVYs4IY+BCi5CTM2lXrdKM+/cdJgMh3DNJMjaNmDXgM0KN/b9wySEpqQmv4wlIbOnXvcWrTYZCk86nXJICate7L1+gqNb9N4KSBoHEuMLSk0OqhyNiuPYcYUO6nm7fvSTW8Zm59bfta7sX2XZ0P50BZCtQTrtO4O61au0PKcnbqGil+jOWrdZLKhF39h9FyBpkLlmykBk172c6lmQEdKufVbthd8l129Y9mIKrq/GQczRSfzmp1uzH4jaEDh05JPeyLl2/S4mUbpc61LtlrYwUU5bO+ht12y296O3/G/fozgEW9aBSq/+ffLlBZkghlHVC8H1rq9P0npXhebjW6XfR1EQrqXbtxV+aFly9t82NREuZ8l6DpIhd9fkJKQpQWd28fwvikn1g8YZF9/OS5sYeNSgSQRG1xBJT0CR5LlWp2ca551ADF+IzIZTz4lu37aRsfe+LUeYpPSBTfRq0lVIDGdozd+RhoNWzeh0IiJlFk9DRasWq7mGRR8mP9pjQGXjG8fabULz9+Mou2p+yXcsD2icct59bM14N5G5pFD69wvkYgla3Sib4z97Edq0zt/NkAXuZnY18EAsFXsVxVH/HF/LF0W6l7BmCG0tNenSOoItrLPKc6L7hSza40fc5a6Syo0AlfSATo3GagDu1mg6Y96Xduq87dh3Nn2kJ70jLkd5jgxT/SOI/ZhrrtrG3IjHdVvrq6R2yH2b6KAe5/APA29sP2anX9qH94PO1OO2JXRdZFxZvu3X8kvrhwYcD48vaNZMEglZ49e2ns4aKvieCDDreZrv7D6TeeyyBQx45fQA8fPTb2KBqCFmTL9n2SdWL+4o1SQAGWKBe5yEWfliAkrlydTHWb9FTYRNZ1d/qRMQfKzE2dsZKu8njUmkoW9oonkERlYEQhj5mwiMFRLwt4VMBD2AQu+OxONep1l1Q6SK/zGwPJ38p7UdykZQKUTp+9IBq6pSu2McCcTBVrdLadx8r6fPJZ/S9X1Zvipy6jYyeyaeKU5VSX7yfHvk6Zf3cAcMJyjHGs4/F6mzM298OxipX/pLFd9tO/WbdZfrNsQ5vWb9pbJumbt+7RU26n6zfuSnDMDf5/585DkT7gb3n33kO6cvUmpe07Rr0Z0Ku8lDifcU7H6/N3+EVOnrZCNFVjJywWySYufon4c3bpES1+l+axlmfC9sYt1LHZF64XuDq0i74cpaUfozZeYUYfcOfx117yml6/cc/Yw0Ulnf7++2+eG65S+NAEKl3JsAYxl66M+XE5C39FKzj89dc/adXaXRLwiPkBFcJ8/CJpV+phcrlY2+jho+c8VyZSt57DaeuO/fT6jatI+tdCt3hdRgyFd7dh1KRVMHl0CGVMs5guXrphgriiJow7pPXD+q1ApF6j8RlrtPoMN7w589eLVWJZ4rbiBSSfPntJm1kK7RoQLWX+7ECS/uzIxm816vvRwiWb6ebthzSBGzt0cDytWZfCi9wRevDgkUQOw0wN0y3ATKNmDFB/bS38U2kPqsTgEqUKfynX3nZeg6HVU2DWfrvJ+l4KzMYLMY+HqRiJz/l+fjHYuDfN+E2xxaxsPZ/J1u0ObL0mM9oXJnGYsaG+rlIb+SxxH2p/mNLLVu1EtRr2oNbtBkgezKatgw2/S3U9E8xa7qd2I38ZANBW3bv/kG7fviegFKbPpI1p1JbBPp7lx9JKqwo3BbPTmuxBZat4U6++sRLhbnUvcFHxotNns6l77xjVJ4zJ5vfy7UVwQIWkr4lQ0Bz9GD7ab3jR/hZAzdt3f9KmrenUqs0AHqfq/YJ/LO0pVgQsbEVNECAXL99KVXlO1n2qYo1OtGDJBiki4SJF25L30R+tlWuUW9uBlLL74CcDGS76fHTx0nUaOCjeEjisGNa7nkGxdCbzigh3VsL3A4dOU+CAMdSuUxjFxM6h1PTj9OTpiwLNU39xv0EMB2IrEM9gva5irPm275Vq+lJz9/5UpY7flweSeEAEnMyZv47BTLCYbBWA1IuS/c3nxvBRRMAKShpmnb9KRxk0Qhu2d98JMeECad+995juP3gin1+9fiMN/OjxC0bV90Rb2dJzgJiJ9UQpjPMbE5ntO/7jviz3Jr8z4OTPP/zOC2nFdgzAupNH+zDq0TtWKtiMm7iIZs1bTYmrtkkpwj1pR+lQRiadOnOJsi/cpCtX79L1Gw+4PR7TnbtP6M69JwyMH8k2/JZ94QY/3yU+5qwcu4nPAU0rAm/GTFhIYUMTJMrcrV0I1WRgjVKMOtG6HVufRT+D3TYrOz6jAo4/8XtybxfKQG8ctfeJEFO9h1cY+frHiEkKvnLXrt8R8A73gj79YsWnFFHgk6etpFVJe2jP3uMS/R42ZCqVq2KkFOJzq/dvYwym1vxMSxK3iS/l39/E8l1yaNOWdHHTcHxvLdr05/d7yNirZBOC7RBo17l7lLinQAiqXq+bZFBYtGyL+BF/jQv4axbAFy3bzPNJd/VejTkAbTAocpoUJPgUhPkDGg/lFqPmhNqNetCqtcklGkj+yWsPtIZvWCDBOvQx9Or1e5oweZkoQrD2oK2mzlhFL1+9Mfb4ugl95Oy5y7SU14UZs1fTxi1poiEr6eMQz7WE5xTEXpjzqYw7vGdkQvGUCnzPntu/Z6Q9hGubqfRihoUPWWMQ73GDcVZuhAwwK9fupMYtAh1ApFIWqWvjvLZzV6jeWayHlWp1/XJAEv4ucNRG+T1osGy+fNaHMNiYvEw2f9P7wyTahkpX7iAVZJav2i4asH0HTtGkhERJtTN63Dzasi2dweQjATpIFRQRNZ36DhxP9f7oKQBWnY/ZbDTLdYyXqLf9UrataEHhiwhzz3TuyACHSH5++84jesNS/Jfszrg2Jqybtx4KqN6waY/4NoQMnkJtvcNFC/lzGW2i5mcy2xffLc+u20I/v9EG8KFs1ylC2nBywlI6fiKTrjNwXLsuhTvtYpqzIInSD5ygjKNnRcpZsnwzTZu1goaPmsFtFkbDYqbR7rQMWrZyK7VkwGG7nu0aNlb3hAGCFEmISIcZ3iV5f3mC5BwcEifj7z/0uzPe389lPGTsvXlbcgNwoBmDFQMJ9+EyYzc2dN/k561Us7MEqUE756gpKKmEx9i2Yx81twYD8vM2aNpbMk3AgvSpCH7SY+MWid+57leVa3VmULupxAJJaLJHjpnLQrOXjA0A436hE8TigoW8sHQW6dn6jpV5EYs9NMQxsfOcBkRY6e279/T0+csSW5EM7x8uWFBAIK2ebc5xo4o1fGhE7BwWcG6XWHUDYjFQeQ+4xG6uMZ/Tndp0DKfUvcfs5hpYDSDQI8bDdpyH+DJHxswULOCMoJyZNHU5j68u5nHoTwpAGmxsx2eA0zqN/Rm8r6ELl27SoiWbPj+QxHOjROFI7vDVGczgoc08icxQ3SIYpU//8aJiFYDn+DDO2PJ77YZ+IrliokMVmQ2b9whaX78pVZKUi4+Psb/ZWPoenFwLnRX3MigyQaTzg4dPM1h8KCafktpZIRFjYtvHYG/+oo3iO9rcvZ8AROuz52ANKi3tBcmk78A46hcWT9XqdScfvyhKYLAXGjGZOnQZIumI9h88JUD7AP/PPn9dpMhgPqZNh3CldchxHYMdPzNj4kQt9IksZcHp92tZuEsa3ecJaPS4+RJkY7439Aujj0CyHRA+ia5eV4nzSyK9ffOWkncelD79ewV+Toe+aH5nxlzVu98YXuAvGUeXbIJAPCxmNoMeZKTwYADUScY0rD4fq03Lj06fPU89+oy0044AfE1KWEbvS6Df9IuXb0TZgEwV1j6Ddq3d0J/nw628nhQO2CHIE1Y8Pd5wvvChU+nOPeeAAULR4Ywz4i5Uq74fTZ2+UnzgSxIhin9P2hEGUmECaKzPLsz9BOOwS/fhIgCWVKEDgtTchRuoej0/21zDLHiFuWzVDjSd19h372xjAZrotH3HKTp2LnXvPYJ8/YfTkKhptH3HAcZCL4y9bIR1Exrd/mETJKYEc3eFGp2pbadBNJDxAGIbps9aQ/MWbhSev2gTrVm3U5RDyDOt193PGmyDiyLybtzExRIYozSQumGMjmB8Ro5GH79htC3lAKWmH6NRY+dJ7sbKtbqKT59uVHPR0t+Nc3h4hTJaP0rXb96jBUs2MQgM4QnJ0DhKh3M4To5V2xD9XLdJLwoaOJ7mL94gGkaYxvPWfn0dQAbP+OTpc+kos+cliS9GTZ7kIOmqdrK1me7Q+K80BrpNPeT9evlEUN3GAaJBRD3zZu7B4hSOROrQisqiLMcbx8k51Dlt/41odWbxU5XPtn3gRoASlgkzV9GtOw9ESHHR5yGk4hoxZp7SCFjfmfl+1Hvz6jxUhIiSrj2GluBc9mWW7GcYwXoOfdbom7Ua+NPylcm8aJf8COO0fUd57IazcOkl0dPIfVvUwW9Y6P/6628x+eI/+glckwYOmky/an91k91EwYBKYSWN9h88Te15LNj5uBv8a9l2FBM7mx48LHjkO4bToqWbqGJ1b1v78LlQeexM5gVjL0UA/cgDjEwjFVnox75o29HjFtLjJzkBRnGmW7fvSSYVyeOM9rM8u8k8FmEhaeExkIHPbgbLJdNPGyZuFBnp6DtUWQ/l+dQ8A9caWANvsbD3oYS2RI7sbj1jaOjw6aLouf/gcaEVM7z/5wGS8E2cOWct1UcEtnUCZi5ftZNowmo06CEdAI2E9D1hQ6bQsRNZErCBlBPqPA95wM2l3wSEqH1zMJ8TwSAIXUcZw58YGMq1LPtoEAT+gV8ITOvBIRMocdUO0ZYWVjL8munN27eUmXVZNLEoe1iDJSTxu7S2qbxLvA/LOzG2AYT69ogWp98t2w+IH6VU78H+vA+0iwDuSBtTh4Gn/KbPwecDWKzH7zJu0lKW6NeQd9dISQNli/pWALNJq760aPlWevj4mXHnLvpUdPnKbdHOw2Si3rlm/d4U63GGNFSoDY/UWeLjWoIRP6R+mHRQRlT1cf286vndvUJoV2pGiRdqcP9rkpLFutPWe7D4mn8sASSev4BiCmuoZ99Ycm8/kAXN3jz/BlAtFljr8nyNsQ4LhZ3QCDbaunaD7oR0bJ9aI1qUBNeOaSzslqpggAF+HqsADZ/6wcMm0+07ufuwOdLDRy8YCC5iEGqsbwbAgDkUwaQICnv1+h0dPpopYxVKGN2WuHaj5n1o3cbdAuBLEiF7yIDwCXaaapONPqLb42cG6NGj50qBjZJMr3jOQUQ+8kUj3db3vxkmfBbki0NmjE8OJBHQspFRLsCDLWG3/QQBUyhUpnGTl8mLxzaopoHCsfAcPZ5Fhw6f5sXrJg/Id3Th0g0ZGKjGojqPGozq3PYgUbRllu+akb4G6WjgP4nzv3j5+ivRKX5aAgCAdhamfWiWW7AA8FMZaHq1lG3/bn8p15YGDU2g5J1HaGjUDBEarO8KDODYrHWwqOn3HzpD21MO0ahx86mV5wDq7DeMVq3dSVnZl+nS5ess1Z+g4yfP0Z27j+jUmcs0ccoyAZ84z3/wtRGU4839BnnuYLp3UdHTqTMXKSBwtOQUM9+l9b0b7xbmbmi04cIwb+EGChowjmoxCEDQRjgLifBffvmq8H5hX5owVyA1lekeY2EIsMNHzRGwXNIJ/tWz562XBcu3RwwdO55t/PLhdPfuA54HpsuYB5jR1gb7dsR3gzGuDdbfv2MBsgf3P7gqlRSCJrdH79EMjo15Es+jn4m/w9ydMGMFvXxZMDPz+z//KW5ajVr0sW8joz2hiKnZwI+q1vZVihS9j9G+6KcRw6bRzZsFB67Fha5ev0UhgydyH8Kz6HZ0zpVZgJ09f91XsxagAAQChBEw/PLVKxbMiocQ8MmAJB7w1JkLFDhgPP2itRZ4udLZDbZ8RxWZ0MGTJfoXiY1LV+okJqIK1bypTYcQ7gxrJGn2lWt36MGDp5LKZ1vyfmrh0d+u4yhWE449e1BpXtg6dhnCoHUDXbpyq0RJtMWVMKFlZV+jabNXk0eHMMPPQk1Y4EosBbdoM0B8Ye3S++j3Ynlf+L16XV/q3itaotshgWVfuEb3Hz6mR0+e0mWWRC9eviFRwL2DYyUa3sNrkPhnqgnUdk6AGICV7PPXBPy66OMJmotdqUfJk9+zNUWUbnPzvUr7e0kOWCTxtxImwY1b00Wr/HuF9jzuA2kCCwMIGkDu2JJAcPJH/zOf18KeHcMMB3hj5xJMCBoaGD6JfirlQb37jaOs89eNXz6crl67yeeMN/ziVV/RfcauPQVgWVhvN/jX8u1o2IhZ4s5S3Akm6KUrtlCVWjxPOT4nM4RtrH2XLt80jsid0K0ePnqmKpY10/mMHdhuG9rPsp0ZYzNsyGQ6f/Hj3+eXIGgkB4ZPoO+dPbsDN2zWk9Zt3Fli/SQLQ8BcULTBNe3mrQcyXo+dOE/pLLAjmGt32lHKOJpFFy7dogcPgaHeioWgKOiTAMmHD5+Ifx3MFI4+bcL6u7lddXY4HCMPJLRJA8LiaOyEheLYXbpye2rfeTD14ckMUW7QRHb2i6IVq5MlclDlPDKuI5OO7ZrwK2jZZqBE+WLglEQn7ZJC794hibzSEv7Rqq+hgfYwQaX5vi3vB4sJACSixRDMgOTo+w+dpFNnL9LJ0+dp2swVNClhKQsl5+kMbxs7caG4ITjrSzYNh20bUhnAiR3VkVz04YQUMKuSdpoaENX+3NZ4t0ZbS9vjfTPIbNdpCO07cNo4Oic94DliROw8FhpZyORzSEWcrsOkdj6yKhRX8I+Jd51ognrnaAfRKs1cRS9flvzUK3Ahih23QJWh/aU1hQyaSjduOg/gKCj9+ddfIhyiTKzZbtyGSFW2bMV2qZyFNGZNWztLhGz5bHwvV8WbxsQtLJbaXyzqiv+mI8eyqFvACPr+d9u96+dB5owpM1bIeLASjgUggEtRyq7DtHT5VoqLX8yAfqxYYGwBqKrv6fOZ22QuVGMT+yKNTJceUTRx6jLKOJZZojV05y/coKABcbzm5/Q1dWTESuzZe+SrAJLw0X70+KkExyALygJeK5GJJmjAeGrrHSHFReDyBWsrTN+Scxq5qc32UH3lO96G4Dns24qxUf/QiTRv4Xo6cfK8WFs+hIoUSELDhyipHn1G0c/ab0MWF/UgasHBdyvbHhJOwhlHTtOduw/o8pUbklsSvkbwC9DqeSvDRw41p1u3CxP/SuV3B2DiISX4oJFCnWiY1130eQkRZ8hziUjuijWMMo3mu7bnn/ndhrHAED1qlrgbBPYfx59nSwb/5SzJI0qsf1g8NWoeJOkeUnYfkqAdldeOz+vQL+yYzw8taXDoBAGimKBdVDiCBiRh5kqqWteS0yyXcQwwCfMdypNez8NshgV2NQNT+Mbpc4pQwWO4dsMeUo++OObCe/7iJY2bsJjnI+34rtoCizV8rLHIlVRCEM2Nm3dpzfpd5OsfLYUZZM7mhad/2GS6dj1/X6z3799LShln40yqH3UMN9YBxUgjtJavhyAb0MtXrwWMo2ys3sdsZ0t7636HajdDhs+UzA1fkhCgsGDxJmrdNoTKVfMRtwf4JGJ9wj2a8588E39mBribs2CduT5hTMDfDc+Pog8IcLL5gePZ9XOr7+rd6N+M3/m83/3ehmrUV2mFoGzJPn9VYgy+FssMtGxdesQoH0l57twZBTSOncwqMc+OPoB579KVm7Rzz2GaPT+JwodOlijqqnX9eEwCJFr6hLx7W5/IlaU9bMeh75jjkH+DogeKn8Yt+9K8RZtkzi8MFRmQhN/coqVbqF4TQ91ussNDg3N5aNS2RoNBZT+FgQLOefrMeVqauEWCLBDFLQA1xznxHZO5p1RnQaqZGzfvfTUDpyQTBgYGxSR+n4je/sHUHBvMnzHJwky9bOV2kZghRaK83uz566k7CxdmOTYeCCIk1O7K5+pFZcRHTb17Yf5s00iq/3qwQMMBLenqpF3FEqAUV4KT+tiJi23vACzvTrV3jrHM338s5UHDR87IMwL12o07LOhN5X31eNbvDRWqutHi5VsktVZxoxOnsqhbz2ilYdfM9+zhFUKIrixJMw4Ef9TW37w1XfzlUBJNaYiNcWSOLXdxIdqRcsA40jlBkzx3wWoGL1tFg+1IazfspjqNeX0w+42HWJcQeQpz29t3f0lOuiHDp6sgLrOPKbbdk2pzzcgziQjvq9c+TWL0ghLWG5inR49bIIoM1T9wv7hvfDa+8/8qPIfNmrtWfCLxHk6eOk+D+R1UqeUrcxWCjSBkAZSK9tHhmZ0xgADy+m7YlEpP8skjWZJp156j1Moz1JY20GzbnAwf7cxsVIAxDmZ69PiZuJ9MmbZCBN5uAdHU3mcQeXYM5fYLJ79eMTR+0lLau++YaLs/dX133M+GzWnUn4F/C/dgmWuV4KGZnwXvWD+X9bP+rtnZNgubADLH8bZ2LFPJi2bMWVmo5y4SIImKDhj8cPA1b1pukG/O8aZlu7Nt2NfY/1c3AR2zGBCOHDuXylftQG7tQqmzXwxVqKb9TGwPDjVtW+9BLNnuMRKxugBkcSQ4CCPwQucGNUGf8f6RIX/2gvW0Ycteyc6P/mS3YGt21q8s3zFQKvOEDD+8lnwtWRylXylzGCb623c/PGXCt0IYRcm7Dkp1Gt1+ZjtbvxusJyiMxxGxsxmE2pvrNEHIG8LgAYF1Jjjg45AJAInytycfFB/o4kaoprRiTTID3e7yrLh3/EdQw7KV20pEuh/4uUJrOnNOEnl1HmIrTSpsjCsnjDl43qIkpyZCCIvHTmSL32hA4Cg6djzL6RSMCjiDhyXQr+Xa2voQ/8f1ASiRUgnWA3FTwu+WfWyLqvpNtb/t9+Zu/WnbjgN2gOFL0bNnLyk+IZFQg1zdo/09l+E5KG7SEnrMAALr1Vye85RmnvdjRkAaqpXBZximTLiUdPSNZHBpaGktax++6/OW5euNHLOAzl+8xYD2FgOh43IeBDEifyWqMj0u4S4+7969lypSAtSlLfJmrCPI6Yp+AX9tKBIk8NdMZ+fAcpx6D+CaDWAd2cjz0adRPmDOWLNuF9X/g9+/w73nyXb3a/nOrASRjuJCAndAmL+nTl8uxRL+aN3PcAME2x+nzwWL0Io12+mvQgymjwKSMEfsP3RaNIX2uR1zYbnRXB5Cfuftmp397sCIPOvQZaiklHn+FfglfSuEgAvk9jIHtO4Txn+bNGabJFWfARvvn3+Ddho57sbHLxY/yNjxC8SHD+Wg5vDkjKhgmMnhf2c1LSH/ln/gaDp+6vw34YT9MXTz9j2eiOZLPXRb29vaUo1pfLa9G0RTDh2ewNJ8Tp86mCCRcQEBdeo8HoTob5gEEZ2PvlFc6cmTZxQzerYCXsbzl6rYXkqPFfc8dQB7mVlXKCIqQSXENt6V+f5k7BnbrNuN70gVs3Hznhz4EGbZ1WtTRJtZ749eArTzCpqC+fzi5dvcP2YZVYJwflzb6FP6mtY+Jt8NNvfXnxX7woR54pxxlS9PuBckg7bOZWDMZQgshfkaWncEf1rzIZZlYA+rzNPn9tHbmKe2MlBu6tbP9txyTn1+W5tg/IFtAgLYg4XrLiwMrJfchCWVLl25JfWnzfRz+TDAt6f3IMEJUC7YgSjZR7WdvQ8/2EPy46JiF4KGP5V1E5poJA7/HjmuLfedJ+t7lM8e4gKB9IkQ0lDR78y5K/Tipc2VAX8RXDN34UZq0LSXcgmwPqtxXpQ87dAlgrZs28/junDZND4YSCJH1bqNe6hp675qsDjclGL1khxvGj4jYPt9wcb+jsc4MEzYACHrN6aWuKz8LrIRJPLlK7dTM/f+MsDttY+59AX8xv+xP1L9NPcYIAFZyCuHBNkwRUAK9+wQKs7EYUOm0bCYufwZ/n22c+F4j/ahlJxykCdWVwBWXpMjyKYAAJ4kSURBVIRIQETKI6MCxh7aT4F747+8I+u7cmOgHiuR2Fo1hTxoO3cfZqET/s7GwslctXY3ip+aqAJsZM/iSwgG8fYdYvZBMHL2QaNQnH1vAUJ2pR6R0rGOJjOboJY3Q+uauHo7P6dxUqabN+/RyDHzqGxVbypbxZvGxS8RV4jcCO8XQHLdxl0MTFWwEhZ6CHsbt6RLIM6gyKm2YhWWe7S1ue3+9X0DxMKcW5w0wo8fPxfLB5Qdug1NxrNY2fJbU7dg0ZrdufuQHj95ys+kQB9yKSO7QcUavvbnkPbAZ/6Pz/pcvM3x3X73a2uKGjmLhbWSt2YC/KKcMgL0VAq5/ANthC3PL2xshxsAfPdbePST/LYjx8wXl7j1jGlQ6S3z3GW6//CJuB18KkKAFTJbiCXXes95MT8DEsnDhzZqxCzannxA1j37XKB/08uXryVQC8GLAwdNkkBmAEjHPgGGHy7cyTZt3ffBbl8fBCQR2YP0A7UaIoG4uhncHBZnmJg3bE4Vf5V9B0+KOlU9hIeYUVCu58jxCxQTO1+SsNoGgDEgjPPZGs8yOHgf+GDOmpskpdn0IuWikk0o04hIbywgtvdudHi796+ECJRuWrt+p0j8cFgHkFyyfJv4HMG3Nn3/SamMgRQXMJm17TiIho+YTRMnL6PY8YupddtQsz/BL3fl2pRiaUotTgThFkCwddsBdu/DyuYkxe8OEzXaNiBoNPn1jJFxa7eo8ntFIAJKc756VTKqTmCBR9JsNRGrOQtanxbuA7jvraPjJ7K4L9+lhw8f0/PnL2Xxg1bgEykzCkw3bt6RsYA5GNU+AN47dRsmyYxRgGHP3gwGwynk0zVSaXr4mdQzqncJRgBVk1ZBvPAtllJpgyOnUf0/eoslCuboyOhZ4rKQF6EZYG5t12mwnLtJy76UtH6PKCU0IZgJ/tSlK3nLdR3vw/zM/zEX+PBz4JyICC9O9Pz5K57TlhvlZpV/p2bzWSzPhGBSjAf4f0PQwlgBwEAwEpLB12mkIrXNMSbnsbBss7Dl/Mivq/Zxo4DAMXQu65pxl1+OoACCT3Hs+PmMCRIYJ8yiUePmSaYWROKPiJ1Lg4dNpV7BsTJ/12rQQ1kx9LNb2lHaA5/5v9k+xm/YD3MRxi0AI2ItUtOOSVAZ/Hihqf8SBIEKwYb1mtiCDe3Zg37lceXWPlQsbbDWpO49QidOnuM55l4OrT8EdWhO4SaBoGXk5hbfWksb5WgbaR93KVG8O/XoRwnDhQaSqNeIZLwqd5+6EZP5xoDykc4BpqrO3YdLBYPdqRkiMe7cnSHRQFCbwsEUCWXjpy6XBQeTnPmgxn/9GQy/EkirAAhaZeuir4fQiU+cOk99B46397UFGx0e6v8uPaJZckqljKOn6cChkxLxiYkHfiB7eDDAD+bevUd0i8HpjNlrCZGT0Fx27h4l+yJlAswA5nmZkYJj7sL1EjH6rVLmuUuyID98mLtGCYUAggaiooSeyG2TufV9qXHroDFw2L8SzxMzGfi/eo02L/7j+d6Dx1JRS/l1Wp4rlzYAA+ggWKJBs94M3CJpaPQM0cBD2/H6zedLxA4/O5SL3Z5ygK5dvy2R1Y6EajMw46nMFwabz+nkGY3vAHzQEuVXkQWR3AjqgX+0OtaNuvcexYufrSb502cvxZqAlF2m+4BxbZsvrWJkekCUPCKSiyNBkRLCAm9uJkvdhwAavTpH0LbkfRIVP2rcAknfYu6L57Y+u6Xt8dm6RgJ8wmzu12ukVPmC0KCOte2LYJx9B05+MeEGGr69+05KsREpaIB7189j3Kdtm3pe3Lf1OW1stAfYPFZt+6mMp5RUXrJ8i+Qe1prd4kI3WOAEnlFzqb53g3lb09b9eL3anec8AUEVlf+GRM2gmvWNrDVmf1HnghYSfUwHbOm2lPHE/5GZAVrRj7XsFgpIIq8VgJ84/Vo7tjOW39VnSFtNeHJYtmILbdySKhGOMAlBs4ikt+PiFzN4yL3kYWuefDZtSTfLJLro66Vn3KETVyeL9kPev+5n3JewiCMJ8bnsK0aFmyyWzN5LEM+M2auppUdfqljdR/ld8qAy/SKlHzrvW+p3+A/50uz5DGy+QTAJwWx1Ugq14PYbORagIKdvI0wnG7fslch369hWbWi8I/6MsqSYIw5mnKWkjWnim2Sm6ZD9+b3wu8EkWphycEVJ0F6dzbwkfrSIGO7Vdyx19Y+hLiz4YhHuFTyW+oVN5N9m8MK+kAbzPs09+imNqvQX27Pk2q+EjXYxWW3HxN6kZSANHzWbdqQcFLP+l9KMgJBjdeqMlVShRmdZZPB+WrcdyEA/ibevoqZ459bn4ucA0IPfJHyToX1TlPMZMJ4AYLsGxEg0qvUcSGXi3j5UtJmDh6k2BgAQ0KDb2WC7bfwZQASp3YojQcO6ePlWCcpSz4ucfviPvqL6wnf8HCgXPHfBOsm7DHr46DmNHr9ITJfWZ7dj63mMc0GLjL6bln7cXCOXr0qmKrX95HdpO+M+UF3nzFm4nHwZQlQ7UrkJyDWfJzdWz5eT+Tf92bq//o0/oxTllOkreH0oPu4OVoJghYIq7bzD7Sw1pSp5UeCAcVJtLy8tOxRyU6ev5HfcRY5T71g9PwqvQHBduHQznTp9QZL2T52xgspWsSpoVPtVquErVqGPnX8KDCQfP3km5kczcgxsfZnycp2wsW+bjoNpd9pxqU6ycWuqmL/h/A2VLSRQ2znB6rzIwI8UIRdKYIF+F304QVpGSTH4Tv3ikO4JATYeXuEs7U+VHGFenQfTPB4I21MyyMcvmvfBpG30S6Nv2iZSzcb5HPoowCSEmw9NylpSCWkeZs1dzeOtnVTZQIJbtL+eXGBBgHRs+kPrttXtZ7ahB4/zMNqyfT/duv2YJ8pD5NVliA1IGvvBzI3zfSnLAsxaYUMmsQTPfcN8Fuvz6MXX2C79xf53/Sx23x1ZzmFlfS7bd6S5gSD9zCG44nMRfKLmLdpA1eshClZpkStW7yIg+/GTl2L6BmC0PgdqjEMLiWwd+b3Da9fvUuhgtDWSI/PxTtuFWX5DOzq2reU3Y9/fyrel8fFLeJwWvwBLaJAgCCPwyHwOZuschCAj5Hg8w2MMJsq3797LGMw4ekZKwtqV/jPZoW2MbdgXmllEaWvCZ2hDHXMv//C7G0WPnC3v9UsRfEeBI8pW0UKF8V7N92xhfe/y3Xh2R7b+rvdnRpYBKAZ0ftLiSphbYZldt2EXbWRMlH3hOveJvN00UD8dblyo+odnRd8Cw42id/AYOnT4rES3a0ILIIYA5TKt7Qa3lJ5BECwufvRcXCAgCbXn9DlrqBIvtObL0jdUQIZ5sRycsit3YInLkxftLtSgWR9J+WDbzxgs3LngEzJ/8aYvNsG66MuTJMKesUr8IM1+l6P/YTJVkb86Ib0w76MGmNGnjO0yoRu/K7Y/BmU5Fy/b8llNj1+aYG6aNHUJ/fBbK7Md6jTuKXntsGB37DJURdjqdnLGekEQdqMff4efpGG60iz7uTP4H0QHDh03rv75CSYhAFm41OCeFJi03R+eBYC5fFUf8c+C1hIlQFes3k7rN+2mJJ70Fy3dRKPGzlcpdKqoCd08hz6PeT6VFB8BggjAWLU2WUzNiNiEX6GznIufg548fSlpYarwXGx338woQQjtiNXPCtuhTQ0fkkDXb9w1zpI3QfOyYdMeqZuvzWs52OHatm2WPqV/5/8163djgLutWGVcgGsOyrkOHT6D1zkf4/7BRt8y7h0+kNCUISgJNev79BtLXQOi6VDGGSnAgd+gqdTpaWxzmJ677NsEZQL7QvA7c0neCQJgO/oOIaTgUnObvr4bC9rDpcrOl243VEBD6Vq4eUAbjeT3zd2DJe0RFFWSW9bSZvmyuZ9N+9rOezClHzjxxYTVT0mXJXKdhTPDnxlz1R8tg2nl6hSnShC4JAWHWGqTM/9ctj0LG1NE6CiKJsoXSCIIAX4GcHY1X5r54grIvL96wXhwy0Cw+64+w6fEs8MgKQtVktMUuKhoCBHD6zelSZ4401Rt9h890er+Y2x36HtqP/U7Kj6ERkylabPWUr/QieIfqf1z9aQLDQyAxrfS/94zkJwweTG3b0tL+1nb2vicJ9v2adU2RCIAN23dy58HGucw9uNzubUbSLtTDxtX/zIEgLOeAQ6iH23+eOo+fyrdhsKG8CR75Tb9lY/JB5HCyTxXebQPMc7h0FZ8PminliRuL1aJ8OEOMnbCIipbJReXIrl3bLf/DcFrEyYvYwG/4Fp75N+EMuL0mQu0cXMaLV2xnZav2sGAfDdt3b6Xdu05SBu3pElaKPg0m9cXRntqVttq1vdjUF88gCQA5IVL16UtEdCRw+fNcu/lq3nT5GnLRTly795Dihk1W9x1ajfqSSvWpLBA95cs6q9fv5NyvquSUsTMCaULzqXmOdUGck59fv4PoQ0g3863VMatujb8LsOHTqUrV+8Yd168CG8SY+3Vq7d07dpt6Sfdeo7M28xvsn18xe8V2onWE5q7r5GgwRZ3Ef/h9EfrvlLB7+ixTAngsRIsSog76N031uKWo6pw9e43hjKzkF+zaMZQnkASmoqt2/eztKASEts6stFBze95sDkZOTJ+s2c4p8NHCQ6kX6Mk4aIPI0zW+/afEM2Y6Vuj+yCz7pfQegMoIgqtJw8e+KAlzFxN8xdtosRVybR67U6pKRrPkwz+I/H1ocNnJHoOEqxVo4lISfgcfUwkW0khmNWmzUqkX8s60SDKGLZ8zo95Xyymv5bzEkfuHDnLmPHbpIQVAua+JGGOgSaoU9dhNiGF+1PVOr4iPBcUqMANoEefUfxs2hfONlfCfy1kcDxd+cJVV6x07cZdCfz5rbwRBWu+Oy1QObJtvoYWRFWRKXpAgv6waOlmql5X+fape8rJyN05eXoivf5C9aKRLuz2nQe0LfkADQiPl2o0cm/GfGTet91nd/LkeQmaaHSr3WlHpMgG+gzGC7TVAAeO1ZwABi5fvS3RxhB6RAsl78Q4r4Vzvjvel7dBO4nIaGg8SwrdufNQNP7iV2v3TDlZa2zBmMPhmvOtuMM5m6KwDSmBEmatFp91ES4s3My9L21hAa4o17ZcgSTuD9UKfHtE26Qc/V8YL8/SqTWb++jfmTVwzLGPZlXeMHggatVeVzfgIhc50MnT56k7Cxoi9Vv6HiaSn2Fyi5jKi/oVCRaBb1bKrgxJDVTvjwAKCBoj/rjp+4/xxHxLpDHUc0Y1jvpNe4nfF1wvRALm/okJu3e/cXQu+8unyvjUBEAFs22N+ryAY2xaWY9R62e778Z7MI+xaAes+xv7IcACgRcHDp+W635pwj3s4UUdQR96nkKqmwHhkxj85V9bGi4QCPRC39Fab81oA2iJhkZPo1tfKLDIkaANm5SwnMpUhibSeE9g/Z74M/p+3SYBFDp4stRYhz8fouz1PogyRrDbpyAUEWjvY+TqNMe40a7G9VFmtX/YJLp85fPW1751+x5Nnb5CfPr1PKHvSd8n+oACNvremY39mrYOoi3b9tL7P/8U95nKyG2LY4z9KtX0pfChCSzcnBXfOUdKSz9KHgxGzfOabFwP1zHZ/vr1GFAkzFgprhTFYdzlRtBco0KRNwt30Naaz2P3vGDL8xmMmIrQIZNFm1ucn/FTERR/Fy9dl7RTDZr2ESHW1h8M5naCH+6RY2eljRBEiWTlh4+clZSOqDjWP3SiuJSdOn2xwGnx+FzOgeS9+08oMmYmoW6u3QszbgjgEgsP9pmzYANL9ZHKJ8q6L79smKphDkH2dfUgOJ9xTuNc0CRBsoMt30UuyovgmIyqNJJWQy/cRn+C8zCk71/KetKvzHDoRqqf9p0iqElLpGCJoJlzVkrJLDg0Q1ACMPVoP1CS2584mS0BPhoIwakfqRHgS/a1E6Ip4+KXiC9btTq+9Ds/O5zzAar0WDbbW7O53bZNtZ2xmPJn5IqtVqcrdWWBFNU8YGr5Uj6BudHLl29EQypFEoznQBm/8KFTBKzktiShD0HL3RCBFWZftDB/hwM8zGwvPjK9RlHRtet3KGTQZPGtw/1ZgSTAYtCAcZJ8Hmne9GJ8684jGjJ8hrkWNGreizZs3k2fQlev/LmQhgj3pK6n2xKMdce9fYjc4+cOpLhw8ZpouxwFWfXZxs7AOba7twuVMoXPnr+g+KnLHLRtxnH8GetotXrdqEOXIeLbBg1wTxaEGzYP5N+QzN9yPfNa+G6cS8af8dnCsA4g4AJ11U+dvpSv28bnJLN8IQNlFcWsn834L89geWbLc0ELCW0tfC6RgUCfb+2GPZJ9wccvijp0HiqWB7+eI6nvwAks3M2kuMlLBTxt2ZYuxRNevvqyfvEYb5gfAQSR83jDpjRRjDx6/IKFj3+KdlrjY7iLwGLy+s17KXm6JHGr5FUuK8HQ6v3bBBrN3F68Hf7uSA/l0SGMajX0E8uEcskAq33wGZVu2nYMp2Xcrkh/lldvcQokobpHfUkdWo6O3bBZbx5EcTQsZhZFjZhNsXGLxMcMCw8mn3Ub9wrDCbSVZ3+qVtdXImzh/7Fq7W7asfMAtUTNXt0BjBuGU3HQwDjJD+kiF+VHGEjHGQD6BeiyUraBAvMkAigmTkmk7SmH6ejxc7wgova66tNY+N/wwMs8d5F/3ycJts9lX5VIwkOHT3F/jjMGotFHmes08pfUOB+bHqEkEZ4UfpMPeQLLzLoq9bYRlBEQFEvV6/mJxsqcpCxtpRnaGmit4E5w49aDfKMQvzShTyEtmaq2gmdSz4XnBGhJ4gXpiQVYgZAAGBHNSBit5jLVJhpAa27RZiDPfV/WH9RK8G2clJBoaiSxaOMZkfngxs37Ts35iPIdNXaB+I7inddq2J0SV+9gIGfsUIT08PETXlvm8+Jmq48vLP2qnUQjX7h009j78xKixJHVARWzzP7O9yaLNrcLUhdhzazbuIfU9FfuEop/5rZD6jIoaO7ce0BRI2cYfmt6H9v5FNuOtdtmbjeui+3msZZ99bnkN9sx+ndkqED+wZOnL35xX3BUrAFuQPuZz2Ky5ZmszL/BitnMrR/Nnr9OTLlWglVq/MTF/K6MfNeWc5rtZmkv0cI3DqDhI+dI6h1rkvzPRY94nKFSFAR4852xIP89f8d4xVoEwNyS55Rm7v0YW/mLm8d3vxkuNfoZjWeyvXewbbt6dr1PLmz5DQIIClFsT9kvfrzOyCmQRH4uSEP6Yig+38yjv5Q9QzJyhIvDpAOfi737jknpLPiLHD+VLTn+7jN6RUJW+OFUqd2NFi3dQidOZlFX/2i7G8XLQ8QaFnwn85eLXOSUAOr27j8uCWdlsjb6qZpkVf8qV82bJ6d46ctIUH7kaKaUYFu9bhfFxM7hSX0GJcxaRfEJyyhh5go6ePg0TZi8nH4pa3Hu5vNBAwKtJSIsv3XCGL199xGNGjef5wQFRFRbqXZH5Qloi/cfPFXicr7u2LmPmrv3tZ9kjb4FQRoAGv1g0tTlNGPOWqnYo+uP2y3mmvnYijV9Zd/ilpv0BM/TEcOmUGD/MbSNx0R+6a6uIoVPxBReuPFc7lSbgeSKTwQkkTh6weJNqhSg2ZZKE9kzcIxRdvPLEdpqzfpd4goBMAZFCnKirlqbIlHbCJSBiREmZGyDdhWLcMzouQKYQEilN3/ROhFcHFP0WMFNDtagwLINYKp8tc4MMnpKppOyVTrxwm+pgOPkGGGjbVHaErklt27fx/elhO7PTcrHeLQAFjWHa7a/V2yDRhauSKgrjco4z57lbi1C8Amiw1H4oJ1PBJWq1MF+rFrbwrwuip90pAG8dpzJRDCKcbLPQDAzb9icJjm3lTsh34++R7k/fa8W1u2kn8G6v+W7nXbSbj/VT6RdnLD8xudGP0WVwoePUFEwJ+UAklCjxo5faHPEtrJxw1DJY1JN3nmQJdyXElmL/7rkkJbcka8tde8xGfwrVidLWgPzPPwwGIQ7+BzfkrbHRUVD73mSSNq4mxq26KMGidlPUcS+A8VNWipmJH+eoEpxf4XZ+4ffPWVAqIoPSsWPCkww9USPmsOS3gBzsJmDi/sqpEGk5fjSpo/iQmcyL1MPBoz/+LW10Uaqzeo37UPrNqblO/nid7w/VFxBJO+mLXtp2qzVNGT4NF5QRhJK6KEudK++sRL5De3fpySY+Fav2011G/c0n8XWn1Sfkv8y/+GzhWV/4zfL/vBRWrZie7EDkYUltA3MyKhWpp8ZFqfkXQeMPYqeoJRAzWmzzfk/fPxWrkkWy0JxIIBF3EtB1i70d6s2WxNy/aF8ZWr6UVq8bKvUKgdAgoUvIHAkr7ExPH+NoD79xtDAwfESPDh5+kpamrhdAnNOnc6mBw8fqzyUfD9ggJ8+wWNlvnPsk6q/qjZV2nPbdlh3UMp4UOQ0sdQgPdHnWpdfv35Dq9akiHaxWl0/atg8iBq1CBLNm3fXSOofPkGKHGzZto8uXbklQVmFvTO0zdXrtyXxPvLY2trDaBOznWzs7RtJBw+fcfruPhXhPuGbCPcTSSOl78d4b9b7A8Osj2qCcN8Kj0wQ7BY9eg73m1FUmwULvdY5Y/QBlGGElrN/GLfxlOXct7bxHJ5KW3cc4DF+mPHZIQJgRwWpvJQDdkAS7bVtxz5+obp6haWhHZlv4gdelCF1I4Et8j9B+kK9R5hHoAEKjZhELdr0o5oNuivHWTlOMfywFi7dmCNKzUUuKijB1AS/u/LVUGnJ1jehGRs9dj6dPJVNEyYvZWASQb7+MSx5x1LDZkFqkkU/lP2tE4kxuerterJh9uwYLtp3FyG69j3NmL1KcsJa5wcsRog+hSkYpqX7D57y5H2Hjh7PpPWbUxmMrxQTVlvvcNHwwTfa9h7sGe/h+1JtJC/f3Xs5K+0UJcnkfeaimO9D+P46domkxryQYVGDxgZJ2uHr+d0vMDnBjARubcff/+YmPrkAwXPmr5NF63MuQEVN0I6k7z/BYH60zO163oYrEopEXL/x6dLIAAwFiB+00oZAUwX3J5cPff6ESNxDh09LsYYf4Yqgx5e8P8xl+rOxXf9mfJbAH/4OcNK5ezRNnraS570Tki4KfeJT0t8MXMGfkqClPHvuMo2PX0otPPobBS+spmHMZ2rOR/nPabPX8Pzw+YUXuBvAlx95ZyHgKr9c2z1ibLT3iWAhfB8L5M9yzDUKy6UzlgsyNL0GG/P1z2XaSe1xZMgpivKRdkDy/v0nFD1qrizEtpvWbDSwNLLDb/y9fPXO5Ok9SPwm4RwMiVIFRKhFwXwQZjhtw+x9555zNamLXFRQQjDEgLB4XujRL9UgQR+D2QkSPOr7Tk5IJLe2Iapfyz6WfY39FWO7sc3crvZFRCC0nE+fuRLkgxDNjsAkaXdjctJtB9Paz6XbifCoJWLMAZrt9jdYbTd+48+Y4HsymEBA1KcCZHmdFdfEZP7i5St6/PQZ3X/4mG7dfkhXr92ji9znLly6RZeu3GFAdZ9B8yO69+ARPX/x8ossOp+KHj99TouXb6ZGLfoIUMa83bVHFB3O+LRamqd8XeRlRPoo9AWAGlTyePMNFQn4WLp9+4GkPYMAXJrnLgma03Ofnv/0fGewbQwq1t8BROCL18IjSMyb0FDBr7ykEwRilGhGPtmxExbyfDZeosWheOjSPUbiQQDKP2Vfz49w7StXb1EUt3uZKlCYqPcHizECQZ8+c27xgPVszTpVjewfEMjk/Ro+3Hw8AreQxxWp34qC+D4VkERbpew+RK3aDlAdSLOlY5mc1292jJvOuR2Acy9Luy5yUVHQ9uT9LHkF5+xr1n5s9lmjT1o/C6sBprYbbD2OuUOXCDp4+KRx1W+bMF9knrsi2RZURgaj/aztqdvO+ll/N9sYv3kIyEcieGgskcMR5VNd1oriQfALhH8f8hl+riTPq5J2Uc0G/tJfUBJ1T5rLGvAhhHH67MUbHk/XaMv2dJo1b60ETsHntXfwWOrRaxR184+hbj1HUEBgLKHcIio5jYlbRHMWJEklp/0HT/L7v8WC0huXG9oXIrgOIqhIlTJV8yeEeFQD6tI9WopsDIuZze9uhrgdwl9WWd7U/KrmXNtnn26RlHG06ECyCSRReH/CpGX0O0qhGRO+8j3DhY1Jv7CsFw7NvA3SEfwUELZeEHr5+g3dvPeArty6++F802BnvzHfvv+IXr/NKe3Cd+MuXxt+LFZGVQJn0jFeCrQSt27f5f1um/vfvnOPXn5A/eYnLJnDEfkKT+BFoX7+FIScaMjLCHMUUoZ8CXr2/I1MfD+XsZqsDbb0vY9iHgfINYngCTjUu0gR/KKRgyx2/AJq0zFcyqjCbAJNJMygiOBGJHyVOl2pduMAaurWVwL5+g6ME7PN4qWbxWXg5q37UjrNRS4CHTmWSZ27R4kJr+/A8YTqMS5y0bdMsBhjzvy9PMrVGrhM1jfgNP05f4alKGrkHHrw4Ilx5o8nE0ieybxAPXqPtCycBuvvH8QGELU8hE+3KEbC54zL501Quq7afoAqe0bQv1b2z5X/R81eVMt7OHUOT6D2AyaTW+BE6hAylTqFTaWq7SPpv1fryfv1MFgfF2B+btR1JCXvP5nD1PWWweUtBpqz56+hek0C6I/WQbQ0cTPdvfuAF72cYAJA8gUDyfMXr9H4SYvEFDBu4kL5/iFO9/CRmDZrJW3YvIfB0pcBafnR06cvad2GPTRj9ko6l33Z2Pr5ac/eY+TRPkz1O93n5LPBdv2ykKzPwYzkzFeufJn0I8Wd4BsNx39osCBBI7kwBCiATYBE+CIWkQDsoq+cXr58xXPnYipT2ZvGxi0Uc7eLXPStE9LV9QubIGBQmast61RubK5fHuJr6d11qGiZi1K7bALJNet2UV1EMzkiXf39g9k4B58PfhZIt5JfuglNAJIrtx2g8u6D6T9V6GHyv1ToTv93LW/6vm5H+rcqXams+1BK3HKQ/uJV6sqdh3SJGZ5KWLhmrthF3zUeaDm+u4Xx3Z/qdR5B2/edcOIzpbYgqs7DK5S69IgWn62CUFr6MUkzs2fvET4LzvNtraDwL4M2FekXPgc9fvKCRo2dRz+VtvRfs//pzx/I5kB0l0A0BKRBaHCRi1z06QiR4X49R9DSFTskiMRFLnIR0YOHT2j+oo3UtuMgqv9HH3EBqVqnm+Q3RUqyMpU7irsR/MyRugxaffhUIksOglNRfKKoXRRMIIlC/DBJmQungD8FAHMsrIVi4zz8XyfnLegirIDkfhNI/mtFX6rQpDWF9a1Km8f+TxoZVFrAZMX20TRi4W5avPscjViym8atSKOFKadp6e5MGjxjK/3cMsIAjZr97b7nDiQVpaYfUUCyeyGA5L7jNHLMXEplIPnm7XsxTyNlA2pcXrtxm+7ff0T7DxyjJcs2SQQsUtXorPxw2Eekavr+42bm/es3b9OpM1m0fvNOSly9hc+TSmfPXRBTOkzw57Iv0OZtu2kF/5aya7+U84Im6NLl61IOCWkM1m9KpU1b0ySiFB0JYO/6jbuS7gH1phG5isoxK9fskFJeyAWK1E6o6LAnLYPv/6D8huTdMO0jEAEm7aT13PbLNvLnC3L/t2/fp4QZKyR/WsjgiZS4ahMfu5fPn82S0DFak7Sd73Mbb0vna9yU5331+rU8z6ate2jV2m2y35Mnz+R8BSEsNNCMSoJo9DsT/BVVH+b/zEjJMHNO0hdJWOsiF31LBC0kalIfPZFlbHGRi1zkjLD+vXv/ntf8N1JFC25xDx89oXv3H9LtO/fl83v+/VORCST7h020WzA/fvHVDBCJyC83SfKJ5LYFJRuQHET/o1oXqt66HXXwbUb+AbWoq3dNKl/Hg/6FgeC/VPKnf60SQP+1agCVbd2NmnbrQr82787fe9J/wfbKvvSPup5UpmkLKtu0JZX6w43+79rt6b8wMFVAMoa2pxcASBZCI7nXAJJ79h4V38HdDMT8esZIdZ85C9ZS5rlL/LJf0MtXb2gNAzH3dgNo4uSlDAxfi98hEtouW7FVqk6EDZkk4PPPP/8peZ3adAilIcOnS+kyTdC+Iv/TtFlrpM70ydMXaOzEhZJ77dGT5wzU3tD1W/do9PgFZooWdLaMo5kS4AAAhkh6BXb30bKVW+n4ySxau36PpESBhhXgM/v8FTqUcZIeP3kq939Yjo/n5woSEIg2hHYwfuoKidyfOXc93/sDuv/gmQRP4PnmL95Ezd37S1m6p89tCWUfP31Ji5dvkWALnLuwWj9UYUFNbUnJkqMffgxjXOix4SEpaZB030UuctGnp8LNAi5ykYs+N5lA0qvzYLVoWoFkkYFJJHXuSJMTlheq5iyA5AoDSP7nyl3o/2rQlmr2aUgdJ5Uln9mlqc3kqlSjXyP6383b0L9W9aX/VtmHeg4dRMvXT6J2ffrRf62kgOIvTTtTr7AW1CW4NVXxaE8B4R2o64B2DCa95Pe6nUfQtjyAZNq+Y9SmYxh16jZMgFdBaE/aUYoZPUeOBSFxbEzsbAajw+iQQ+TvmbOXqWdQLIUPncoA8r6xlehs5gXq1XeUAMnrDCRBSBCMutCeXiEUP2WZAly8/fCRMwz6dvHxd1kKeUxRI2eSX68RDBh3Ufq+DJNT0w5Tyq6DDDSzRaP47t1fDOw2SwJogE6dvkS3xZmzlyhksCp7GTViJu07cEK0oHoPBClBo+rZcYAJJAFqUZ0Cyb5Xr90l+1kJrg1zF26Q6hDQuEK7ifxe0Hpu2pL6wRUWUDFi9Li5hHrbzvrgB7OMAwhEHpJnrVuvaNGuushFLnKRi1z0rZMJJFHEW4PHj47WNtmmyanTuKcUZS+MlkkDyYqeA+iXdi2p89SyNGz7v1L0rv8n9dz436jxwp+p1eIy5DWjMlXo1oxKNWtGCfFV6dyu0hQ5pCr971pt6V8qdqc2fk0oedH/my5v/H/Q9d3/L7p76D/R6oU/Ut22Lfl3v3yBJJIqI11C9bq+kmw4v6hdaN2mzUyk2PFz6aZRA/TBIwDJOQIkD2bYA0loD5GJfujwmXTnrk3TdSbzPPUEkIywAUkQNHuLl22hNgwmAcQOH8lkELmTzl9Q9cqRDHpI1HQGkiNVHr5cnwzVFRhILtos+cZg3gYIdCRsu8ZtMHfhevLoECoAFSUFoaF8AyA5Jy8guVOdxIGeP39J02etETC5fNV2OpRxigHyLrnOhxIqRSxcukn8RaT/FaEgZE2J5dEhhFLTM4yrushFLnKRi1z07ZIJJCvX6mosvErzYs+2BfVD2a1dGO1OLVwuMG3aruIVTDX71KH+K/8XjWAgOGL3/0lDUv4TeST+SNVmVyDPRaWo0eAaVKkNA8lJNSlzVykaHlWT/lG3I/3QqANNm/wb3dnxf9K9bf8HvT72f9D7M/8H3T/2/6HI6Kr0P6q4U12fvE3boGvX7tCY8QupcYs+1L33CEpk8HPqzHkGbQ+knBTqjsMUDHN0xLCpUt8TKU1AwM5IKhoaMZnadRokfj/a2RXVAmBKdm8/kEaOWcDnein7//XX36L98/YdQoH9x0pEtNVBFhGx02auoqatgmjQ0CmiYdQgHfsdyjgjJbbaeocJ2MzMusz3c4/OZl6kvelHxe8RWsBnz17RlGkrqbl7MC1N3CpRt1asj9QuaenHxd8Sl9+157D4PcLfEib4h4+eUWzcAvqjVS9asXo7vXv/p1wfWtPWbQfSsJgZUkng6LGzdObsBTHPa3r27AVNnpbIxwZxmyWIj+bH0qYt6dSoeZCt72kAaOmLhWaHc8DBed2GVLO9XeQiF7nIRS76VskEkqUqdrRfOPXnj2G9AP/qZvgXnjcuWzCyaSQHUplOrSlgXimK2fkvAiYjdvxXarPsH9Rw3m/Ufm55qt67Gf23ap0oYMRiWrTzLDXrPYn+pYIf1W3nThuW/kI3d/53urrj3+nhkX+nJyf/ne6f/JmmJ9SkXxt5qGCbfIAkTLkADjC7AlwtX7mdJiUsZxA1n8YwT5mxglauTeFnzBKfSCvIePjwCR08dIo2btlLGzalidkbJcaQGuXCxeuUvPOQAK/tyQco4+hZBp03GTheoZRdh3l7Gm3YvFd8LgFWrRpD3MsBPi/8LWHydqQXL17TkaPnaNHSzZQwcyWD3G2iodTuBUhVBDC8dft+8a/EfcBEfu3abQGUoCtXbtHOXYf4+kf4Wscl598l3oZayXfuPpCAIFSPWbdxD9//QbmXl69ei3YQmlZoCOctXMfPf1rux5EuX7kpiW+RDL8ogNnefSfJsyPcNFDOztIHHftmYdnsy+5SOm/ZSkSSuoCki1zkIhe56NsmE0j+hIhty2Ip7GxBLSzzeVCeCbVTz567Yly2YKQ1kvCR/K/Vu9A/WnhSKa+WVKVHA/ojojpVD/qDfvZqS9+7edJ/r+VD/6jnRbGT/SnjUASFDPej/1XThxp0aE39B9Umj64NqU3XWuTerQ6VadqU/lGnJf3PGm0lECe/YJvCELAQAB+0idDwDY6cwkBzHmVm2WvboA188PApnT5zkcHPUdq15wCl7j1MGUdO08VLN6UUn9Lu/VOiqzPPXWBAuIGGRCWIf+Hdr6C8JHw0N2xmAJtyUNqjKAhmfm/fYdz3rPVTi4Ylbxf/R8m2hUs2y7txkYtc5CIXuehbJhNIfie1innB1P6R+rPDYvoh/N2vral38DjKPl+4ovtWIGnN//i/m3WgWoHN6de27fm7LZXPv1fxoQGjR9CKLfOpTe8B9G8MEtXvmrGfNYekkf6nC9L/5ExIXlh6/fotrd+4mxYuXi9gEudDzUuYf/EbAlmQZHz85KU0IHwCzZ63RjSYj5+8pD//+pve//lPuvfgKaWlH6GIqCnUqk0/Wpa4Tc4N5dfJ05ek/FH/sElS87ek0sXLNyiO26Cr/3BxBfiQqj+50bHj56VOalH2X3HvkPMpLlvVR8B8UdUpLe4EDTvyoS5culH8aHfuOSLWBZTMe/T4qWifC6pNhvC0LfkALVqGlFAHRbhEXrS3794ViUb6cxJePywIk6ctpSnTEylx1Q7alXqETmdeFpcXaOYLI2y8fftOfIdfv3rDgtWfJaI9cIfwyU7de0wsEvsPnqIz/PzIOoEiCo4CIoTjc1lX5d2n7TtBZ7Ou0J27D0Wo/JrqlBc3QnYQrDWpe4+Ky5UzX/jiSnChwhqBoMzCCu9/cp9CcOiLly+/GcEfFkdYKpcmbqHEldtp7frdlLzrMB0/eV5wCVL6FfXUYgJJuxySjpxjYS0EyzncyL/PaJ5gCqeRxLOuSzlMVdsNtQN+/7lSV/o3Xsz/tXJX/m5LLP5fK3WhvqMTaNOBdPIOG0v/pWIX+e1fKvagKj6jqVPMcnILX0DugxaQz8hV9Ef/OfS/m4RR0x5jKDUj8yOA5N/i6wjtWnDIeFkoHReBJ0+eS3m9Ri2CaMSY+XSbJ8+86DUPGqQF2sJAWlP2hWvUp98YBpLxJRpIQsMK8PD48bMin9AO8XvsaGgkC5T1v6BsjAWcs2JNXwZVW76ZienipevUd0CcVEWwtYObpPT6tXw7qlq7G7XwGCDpo46dzMoTAG3ckk4Nmwea5/nuN3c5R7V6fuTRIVxSUU2btVr8cj80ev9zEZ5yVVIy1W7kx30EQovRPtz3firdhspV7UQNmvYh3x7DacXqHWaeWGcEf+G5C5Ko/h89qVy1ThIw1qRlX+rsN5yGxcyk5QxSs85fFcBdnAjjd/GyzWT62HO/wPOjDnDpSizwN/SnDl2GiivQ02cvuS9do+CB4+W96/1/5LYqW8VbEiu3bhdKI3l+BBj9mMUObidwDxo3YRH1C5nAc+kuevDoqfHrt0NQYCTvOkQ+fsNknKHN0S+79x5Fm7am8xz8ZcYYhAYARFTDyo9Qgndo9HSqVrcr1W/am7y7RtLQ4dNZGN1CJ09dkBzEzgjnT9q4h8dRkDxzc/cB1C80nmbyOoz55d69R591DocbG1LHNW0dzO0/kuImL5H4iEuXb4kQ6UgQRjFvTOD91m9Kk7zOBSmVDOHtxKnz1D98ApWq1NEYZ4p/KutJNRr0oN79xtHOPRkCKj+G9NszgWSpit5qwbQsmiZbF9QPYZ4sOncfTkePFz5lyuVbj8h/+Dz6zxW7CSj87zUCqUlAOEVOHUbh8ZOoVd9JVK5dNJVqM5zqePfhRagL7U3uSH3DW9L/r3ZHA2T2oO+bhlJwwmaauOUM9Zq6jap1jaN/q9ab/r1aTwqfsILuPsq7BCEaDNoCmKIRaAOfw70sUUNSQqQxkmF34Wds02EQJfBCCOnv7Vv10vGy5i/eKPWGg0PixC+wIIQF2boon79w3SmQxD1knrtMO1jKhzl91doU6bSQxkCYVK/zPaaxNIp9VqxOluos9x+oPJRYDK7duCNSzMHDpyh9/zFe8NNob/oxeTYE6aATI+8kbgegGJoYnCtl92FK2oBE6DvoYMZp0V5dv3GPNm/bJ76Zy1Zs5/OdlIAk8IFDp2nlmhSJ6kYi83NZV+jtm3fyDGczL8mAWcaLTvoB5Kos/CSXln5CAAmATtH1X/y3aTer1+vOC+O34yP56tVbyU+KydhsUytzm1So0YUGRSZIP8yNnj57TuMnLabfK3SwO9bKNep3p17BY6QfI6m+JvS7vADql6K09KOSGszOimPRhP9Wvj0F8qR99HhWvosABKxtO/ZLkJrtfLZzoixa+04RtGXrPqe1/r8E4ZVs5cUQi6O+X3EB4fuV7B/cBsgZu2FTqsyDmDtGxM6j739ro9rIfEZm/l6xhg+NnbhIFlFNWOzhk12QRR9tiJRlSL1WnYUT3Xao/d6geR+aNC1RAh8/1dhF1ZD1m9NoddJuEZqQlxdpzfYdOCo+5sjYcfjIKTpy7Az3ibN0/GQmnTh5Tvi4E879t0xh/bt1H/1987Z0Hktj6feKxngz+qQI2Mw/cJs0bhFEU2eslHn+cw2v16/fs/Cxleo09ue5wEuEpmbcR1DFaOTYeQL+AB4BBDVdv3mfIqKm089ljH4jfcdDnqFuk540Jm4BC1rX7PoIclaHDplCP5RSfUAJemBYSXls8rWbefSnyJgZ/I6OGGntPh0hz3GvvmPk2mafxzOUaiN+93j++Ys30MnT5xnk76WOnYewkOVp7MdCe7l2IrDHTVrC7zc73zkA1h/sW7aKPZjUDIEeQbNFMa+aQNJMmSIvyIH19g9ivEB3auUZKiaxwhIe8dDpy+QZPJn+SyV/Bn99qEbgLApaeZzi912n9VkPadv5e5Ry6R7tu/2YUm88poM3nlBq5i1K2p9FszYfotglO2jc6nQatfkUeY5Jov9vk3ABl/9W2Z+6RcyizMu21DrOCKaAVWuTpSoNwBTqCCMqG+ltliZuk8CUrQzMfHtE0byFG3igvLGbqG7cvCO5IH8o5c7SxbIc5h5nhKMdX68zjSQqy0ybtYpSWOrEJPqQO8/ocfOpo+9Q2p2mouSxiOH6i5dtonfv/5KKEUeOnaYLl64yOH5Fs+etlYjyI8ds2iSAQaQQqt+0l2iJ5ixYR/sZaAJEQ6OA4KBXr97IvgCiZ85dknO09Q6XRQMT04gxcyWtECRfDWrxf1vyQWrdLoRCBsVLYI8m+IWiVOf6zXskgXphCXeOwKSGzfpInzM1kh/bh63H8+eGvCBt4MWiOAKbT0F4yqQNO6leE3/bnMBspgljRl9Btaa86MSpC9Q1YIT4TNva1zgHf27XabAIENZWvf/gCc1btEGyHXT2G8aL3go6zkKa7ntfms5mqhywsjhYn8f47uE1iBep48be+RPGZyILZVhk1dypzqXAmTpnzfr+LLilFJv+B5DUrhOEN8uzWzhk8BQRRkHI/jBl+ip7YcI4Bs/XuGUfipu8mHanZtCNG3clQA/l4Bq3CGRA2o/nv3EUPzVRwOvFize4H7zj+edvunn7vgjIXbpHiSbUPK9uQ2F1vdqNAmjytBUyrxc1wZ0BmjJovxo2C6Q2XuHU1X+E3DdqJIcMjmeBa4r4ugsP/3AeqpnP0y0ghirV9DWe22Dpj+70CwsgKGyBa4dGxNOA8IkUHDqRAgdMYKA5TtzOECxZEG1XURHWQBTXgNAEy4b1fvH5Nwa/nfyiRLDCWEcKO8wNmCO+k/eq9tPHYVvLNgN5Hd4vz4Ha/liba0CYsOyrxpDteJQSxHwOjScCTz/lmAIOiIiaagOHDn2zTOUOhHze4ZFTqUOXCJIAaNnPYHyWseLB46cddWG8MXbiYlEKwXXBGUEziTSApuBmnsedPDuEiauD4zMD32zdcYBiYufSjDlr5BzQbOdFfA4FJP+ARKkv5HDBHNsLxaqRajcMoFVrdhZIqnQkPGbW1TvUd/Qi+l91Auk/M6D8h3s01YhMoiazTlKDedlUc+Ypqj/rBDVbcIY6rb1C/bffpLDt1yhky1XqnZRFrSbtpN994+m/1+wrIPI/6veloZNX0TVL3kZnhLQ5oRETadLUZdzAtmTqaftOkk+34TR1+kox2UzhiamrfwztO3ja2MNGDx8/oVHj5olpITJmJqFckSPhZT548IhOnT7HgzqFB/dIqtPIjwd9HO1NzyBUklFAMtYOSAKwWtv0xYs3MlG36aAAHAgJypEqqFUbqNRjRGMJ0zr6z1UGcgMGTaQefUbTqbOXzUUcYHjG7DX8jJGUvPOgXAdR5R5eIfwsc8U3zpGgUURQlQCC/ScETCKtD0x7+w6ckvtEAvWU3QcZ7M6j9j4RorYHsMXA37XnEA+KdPGX+hCCeWA+g44qtZ1PqB/M1nMxe3YIlSj2b4l27NzPi6Mt16ywngR5YhsWM4se5WE6hB/lomWbqWpdFljlWH0eHO9OZSt7U18WUBYv30TLVm4RnrtwnVSD+rVce9sxzD/xRNykVSCNm7hITKBFFaj1IYQqUhCgvv9dP4tiDfw8O0ZQWvopEbbgN5h57gqPZVVEIDeCNaFfaJxo0axtpJ//x9JtBUxZnxtzUGr6MW63rRLoB5Plp1gTYTk4x3PikWOZPB/doGs37svijTHveJ/q3t0psP8EXowu8Tz0jK7ffMhjPpEXzU7GPrY2M48zuDQvrG35vO7twxkMcR8wtuu2xYJctY6vcgeo4m0ADNt5ILAobk0/l/agCtW8qW6TAGrEwKF+0540cepSbqeiN3djLsdcZzXbYoqGLF3YdwIlBdp65tw1ksYN5SIxxzsSSvLCGqae3b4tK1TzoemzVuVqAv5SBHcwaMTwPuRejfcK1n2nWp2uPKevl7n99p1HopX8HsDTeDa1v3rvv/P6On7iQvHNRWaVTl2H8bvHfrpfKEa/QTrCJcu3cX+899nmD5QrHBE7R4C9ej6+H+M5//FLaxoQNonnkwdy/1OmL6eyVVggkufEfcMNyENcZSZMWkr7D52lOP5frmpHsRTB1A9r3+mzl+z4xKmLNGv+BtE+KncSDzF3dw0YSahad5J/t+6PEta9g8eI9hP3hfaFJcStXYi4c92561xZYALJjr4RtofSbDzAB7N5Hp4UGPlPnLJEGulD6dXb97Qp7SS16h1H/169JwPC7vRv1XvTjx5RVD1oNjWKWE5dpmyh0MR0ClmVQX0WH6JGYYvofzYcKH6S2P//qtWHOgxMoN0ZWfQunw4E8ASTbccug2lVUgpPBGp/qJQXLN5I4UOniAkbZQP7hY6XnIlIieOMgOqRdLxOI38x6+alUYEJEItkuSqdGACuMbbCtJ1TI/mEF6U9qUdodVIy7dmbwZ3pBA0fOcsAkvtkHxAmNwDhnbszqGfQaAYFwfJsWOAvXLrB72YpxYyeTVu2p9GhjBO0YdNuAWWYxKDpxASIFD1u7QZQn/7jeBG5bpzZRpC40CYAn0hYDso+f038Rnv0GSmdH+Um9x04xpPaW6mk09Z7kASuoCb5pq2pH1V6EOB2ROxs8U8z+9/H9mGTbYO+R58RDGBUXfFvhZD2yVNMuEZ7GG2h2wVapzVJO2nMhIXyPqEpt/rfZGVf4wlqrCzs5rHMP5Zqw9L3EAGZ0Kqjj4Hh14Vx0qbjIJs/nX4XluN/r9CeIqNniPbqS9Dde08FRMMn0HZvhlmXPyMV1aq1u8TEVLlWFwE1WCC6BUSLVvvR42c5wAXGKipo9eg9ghedtuazAljWaRxAkxISxWke9OLlG3EHcWcBD2Y+vA8snpVrdqGB4fEiwMHfuqjoDc/BG7aksRAYTjXr+zKg701NWwdS+WoGMLSMEw0KYGL27jqEuvWMJl//KAEOEAZs+xttx1yW5zy3tqHcPiN5/xEshEaLZu/HUtwOun2NffG5ccsgmSvXbdzNgu5+0bAghy5Sj52/eJMF5ifcRu8kPdonwNUFIphYUVTi9/JtREPWlvtEv9CJNGVaIu1OPcpg/C6h8pkjQ0gaPnK2als8NzPebZXaXXhOncCCN8yxChwiPZwNSNqzCSRfFS8gCbpz7xFF8Xql5mz0A/v+8xMLAKhWhrzJWIdWroZPss0ygn3w/3sGWe7twyRl3pVrsABO5fFgawMwTMgtPQeK5lq7TWGsYV3/EAVXYQkKJKQKdBSM1efWhub+Ea/HNyk4dILS1Br7YLwg0PbI8SwWLuACc1DKLcvcyL8DZMJCOmrcAhYyl4ugqf5rxnfN1u02njglkcfdCPqN51Tdvtb7xDXq/dGbZs1bR/cc1mkTSKIMnt3BlhN8MFvOhQUE/oHIQfih9IZBzyueFJ/x5Jl84Ax1HTKT/qNhPxMkVmzpRgtnl6FrB/43TZlYgX5v0la2/0tFf/q5WQgFjVpI6ccv0PNXb+U8b7lj5kfIq9i9VzQNiZpGFy/f5IXjIYOxw7SJJ1OUI0RHhObPxy9K/AHzCh5BdOLseUli7g0cME78Z9C5rGZwRAJfu35LFkeATviKgSDdQsoCSEPg0tnMK/Se22Px0s1iTl66YisD0Bd04eINmXyaufWjWXOTRCt4KOM07UrN4HtX0gQq4ETw80yfvVoAUfSomdSfOy40C0h8funKdR6MN/n5bvOE9sh0BH7z5h0Dzf3iuA3zCEA0ojDRBjj3TL5ef168ELlqlfKOn8ymHr1ieKAPkFyaemHDxAbHZ/hXjYidS5cuFy6q35FOnblEfr1GcX+zmE6Loh/LBKc+YzBFjchb+1ZSCQLSk6fP5L04RtDuO3BczJfWMW22Lf+HluynMjbQA4m2HQsJcFVAVC/cJyrW6Gx3HCTp6FGzuY/e5pnIuJBBcG2Yt3C9BPJgX1kwjHegjvXmxWIyHTh8RjR81jFUVAQh6zCPnYVLNopPLNwmEG0MFx24jYDXbUzn+WE0/cD9wnp/+jmr1e1O9Zr0pl+weFh+w/NgYWvh0Y/Gxy+RxW3lmp3iP6x5wZLNMpa7BkRRl+6R4oM6e/563he/7xQ/s0AW6spU9jbaNOc9wEcTlhL4KRflYonW1i2ecewM+XQfxs8EEGDTxur7CB08lW4ZZuS3DETxDOWrcV/g+9VAQN2/uxRm2JV6yDw39kdt/sq1dTCP2k8zggbOX7xm7F086fHTV7LA/1jK/t7xLACGdRv7U+++oyl8yBQWxCeb3D9sAs+NfQUkqWOs79dDLFwRw6bx+LlHaXsNIOnQPuDiACShIJi3aKP0dQRBaW0t1o6DPIY7dYuS8SD3bDwD+q5/4GgRqnSeZJhwEYEMjX3LNv2oVdv+1DdkvGRMuM6A/NHj5wyIlomZWD2/8i1G26xau1MEN01YvydOXiZtjBLBY+IWyb04y3ds3+M/jJ48eUpx8YtYoPCyf0/yWQHJGwwkoexpxaBQghv5d2gw+4dNFKUMrBoTJi81/H+NYw324zX2Y8zz9+4/kUC3X8q1Nccl2q5ek54i0IUMnsy4ZCYtZMxxlcG69TImkJyUsEKQsjkJgB0npg9l43xNW/eT5NeFedB7j55R2tFztJ4n77k8ue7mF/3e6FR/8XluP3hKG3Yfo7C45dSi1ziq2n4wlfcYQNX4f+s+48V8vWP/aXr4lBcb47Jv/vynpPuZzZ1vA5/3wMkL9PiZc3MqOjycs9dv3CO+f4icxCKnH+Ht27dSQxzSPzSGBSEAMlSW2cYSNAYAwvMRtLJ3/wkxCQO8IrgFWktcH8AL50YicwS47Eg5JAsD/BgRwALfEfiDAKQhwhaMYJkdOw+IhhROt4cyztJuBngYKLhGNj8HFkoAPgS8xE9dJuAQpvehMdPFlwN+ldCienYcJBVodHAO7h/Hb0/ZLw7duHdoAi5cuuY0CgxNBfB69Fim+GRaCT6nAKSXTQEDexuNWwgCgEc5xrqNe9r6nPFf+rO1P34IG+eowGAIC6FO2P41Ed7BoMipVKG6jzjA1/ujF/3RKlgc8qswoMOkoseyOUcYn2F6BDhA+yDwRnMVBgANmgdSFT4fAqCwLyZIaNdQlnXJ8i3Sh61vHP0d46Jek14O7wBABeVW/aVEaG5+QUVJV67dJpQGhUP+qLHzxSdp/KQlomEER4+eJ5P+94ZmQLeH7nMIzAoOmcjHLM3BME2Bp89eS4uWbuG22GrPDBSt3xdbPuO3xXwMAtoAOAG25i1C8v+NNGf+BhbQkihhxiqaNHUFg4i1shh/KhMeAkc6M5C09gfTX5LXkBAGktofEePGBiR5P/Pdqv8AkrstQBKVsACcEf2tz2+7jgcDyfEMJHNaRzThehDML1+9IX5ehVh6ioxwybkLk6h0RYtJU9ZWDxG+xsQtpJdO3Hkg1MWOn0c/l4FPHfZXbfQfAEdl2lAYg030T6ynWBtgrpXz6zY1uDwDSbg2fUkgqQTRQTzuPcTXFYLSnXsPxYqE8Y9CFoj+H8zAGIAqfspy2sNrCjTv2McZ6wDOh8b3W3ceiE8forvRDtBuIzp6w5ZUCSbFvtgPoBYWj05dI+knFoB1fwLD7I15CRa6bF6zijLFG97nBJ4zSlXIHUheuHyHx2+SBJ1hOwKlIEzeuv1A3FUAxOV4Pk7PMerePfhZR9DpsxcKha+AMaD4QVwFlEmNmwcJoEfGiCnTV6pgWBbm8iMTSMJXoWGz3sZN6RvUHd74Xmi2P/63cu3EDGH1NcyL8ApXbdtH7ftNpE5h08hv6CzqOmQW+UXOJp/wBOGA4XOp94j51GfkfOoVPYd6Dp9DQaMXybbukbPk964RM3jf6dRtyEzZ1mvkAv4/h3pEzqX2A/k8oVMomcHVh8wx+w+eZJC1nDKOnC3UCywOhNs9cSqbpZC5Yrp3BgKx+Cxcskk0RxcvfZzG8FPSg4fPRFOIgCazzxkDzNYfP55btelPKbsOStt9jQTtM3yptGYdpszZ89YxuFQLf26cm48kEsRjwv7uFzfRrMCxfc7CdWKKhMYS5lhoBLAAQMpFztUZDKyqmb6UtjkEixBcIXRgWXGg+w+e8UQ/h36UyFC+X+v8yQzTdlq6fW39jyFEfqJ9Ro9fKNkhkOEAzvaIAIa24uVL+0C/z0ECJP2Qcst4V8bzy0LH3K5TBM1ZsIHWJO1mASGFgvrH0W/ltcZI7aM/OwJJBNKsStpFdRoF2PbFmDbO3UeAZE4BHsdDgxMWMYVKVfQSwaVWwx40aOhUybbxOYO1cC/IwVq+qq4eh/tX7g8oBALB5PWbnPcjQDJOA0n1vDgG/EtZT5635wgwwvkBjBDRq9tR9jf+Q/M/dfoKp2D1UxMUIVnZV8UdC4IoQDCeHxr6xgxWfPyGF5Cj893Wyck2e7b9Br/bCihyYulLJht9uBwD8CgGcVAkFQUVBEgePnqBBkdOo+9Z6EYGi+k8Lz55orSo4layOU00seZ8w8dDAdilx3BJaVQYYRHZY2CZNKP6hd0kgnw0C83Z568X+HwmkMzKvky9gmItJ1Q3+VFsPZecz428Og+h/YfOGJfPmxSQ3E81vSKoXtfR1D5kGnkETyLfoXOoVqcRVN5zKLUKZJDJILFH1DzqzMDSmwFn+7BZ1KbfJAaJkxl0zqEWveKodOvB1NgvlrxCEqhV0CRqFjCWOoZOo6YBcdS65xhK2Z93QnL8hoCD/qFjacLkRbRz9wFJ53DoyGmRrEoiAQydOnNBggXadAihEWNmiY9kxpFTlHEUaYCO0uZteyXFCfI+FmeCuaNlG55IpZ+pyerjBSHN6hxw5h84aLK4C3wrBFcOOLibkZK5MHIdOgJJJMDt1jNGJr3GDCARvAWwA4ELYAcacpiU5NzM0GbWrN9DTFr28wYiGr1pyPDp4l5SnAS2XIGkPJMt2MYZwY8PWRyQYxFmpYI81YpVO6haHW3Wsr/mj6U8Gax0oiYt+1B8wnLRYnwOyg1ICvNn+K7BrxN+5cj+ANecX8W8h31xjG3/AgFJy3W8fIaIWwCsLMIHFC9J3CqpkuzMwsa1kDMZuS3hWuRMeC5qAq5HGdhSFdoZ92I8BzM0YPB33LnnsHnv+llgsQocMJb30UFXxrHyLK1pUORkunv/gYA1+K1a87Oa12EuU6mjaNg+Jj6hsARr174DJyU6XLklGO1v3N/PZTz4npZIloLPTe/5mgg4rdcYfUrdlwLous3gx92ahVw3Cepbu2F3kWjz8wWSg6bQyrV7qKNvpPiNw4XG0fKFuQ/+ncifCRM4ckFiTPXpN1bcAOB7Gz4UUf0zaNiI2RQ9ag5Fj55LMQbjMxhuMlgvf+A5wxyDxrvR9wU/6+hRs0SBlN+cawJJOG1PmraCSle25BzSD/qxrM/H/Gv5tlLV5MXLgjmAv3n3F125/ZhOZN+k4075hsFOfssy2O67/f4nz9+i6/ee0ts/81dhY/GDczMWj+fcXs7qW5dEQieBA++jxy/FOf3Boxf06jUc1P/JE3rxf8ZHT15QdOwcHhTKdGqbEAx2/P4hzOfAwJq7YL1Iht8KHTx8UlJROG0TC9dp1JMFkiniYnHqzEUxpQ4aOkn8i1VQyfMcPQnjCampYH4yU2I4MECmW/tQ8d91lrT3S1P+GkkbkISPIsz2N27ep9S9xyV/XyvPAQx23MQaBBM60h3lNeYAOuFmYF7Dci0wgpc82odIAM7nMP2D8tRI8n87H0k707ZlATPuP1cgiUUf+8m+trZu7tGfxk5YyIvkTGVRM85jMu8DLRgSngf2HyuAbt6idbRo2Qbp25/D3Pvi1XsaH79MAkfU/Wv24PfVVnxYYc7EfVk5YeYK8u4aofqW9ZmY0WcGMxhAJDNSqi1evlmCcBz3w/V+LuvJfXQGnTidTQhwRAaRBUs2STDPpwLSAEGtPEN4/NoH1+n7+p6BGvzx0DZFSQCm8MkfPW6BzCsAVEhVd/MWA27DTH026yL16hvLbdiGfirjKamlYFKHH/SBg6coK/s6Xb/xgJ48eyX5S4tKcC0IkNyWcph6MyisVseXevD9J23Yw0Lm4zzvAaZnKIQQcLtmXYpYbADi4c6WcfSc8BHjv5UP8xx96MhZ2Q8R36hKhePS0o9JHAgELVharX6luZEJJHGbkly3g+FnYWX9wB/MGEC2wY/JEzfqIhd9LGF8wXe1YTPDn076q3XixeecE3Ghmc/b2S9Koti/FYL5GIt+2Wrw18m7DSHZguHzhghm+AZCOk5hqVlHljoSJnZEd8PsheTA5vmMeUKxh2gjkYUAEjUAEvyUkYamqCb4jyETSCJq2+6+mflZAPo6dUWwTLT4XsH/FGbJ2o26U1jEZIqMmUX1m6r0JwCBXp0jRNMAjY4jvXv/XrQP5fkc6vxG3zav6SZpvJDG43NSnhpJ5tyBpP1+YKc+kmt2Um34SDrsC6CKhNvw1z52/Cz59sA98G+6PYz9SlfyEn/WZ7n4wX9qevnqnUTF/la+rdwXhKNSFTpIEMOgoQl08tR5Y097gi/+WgYGXf2HEbKqIGoXAQ/Q7u7gRR5J26GNRL+YxqBTnR/tr3wv4RvZoGkvySncpUe0RDurAA71jpARwK3dQAkAVQnJi2482YCkehd4VyJYMOMe2noPlrG8et0uGjp8GkUx0EVScfjqI1fs9NmraNbctdxX1jlwksGO29eJyweCz+CGI9ez9MeKNbpIthFUkkHKPgR4hg6ewsLEWXr9+vMIqAUxbSPYBi4+CLb9rbyXtBUSrqP/qACXTz/nIW4B4BvBX9Gj59DGrXslT2tewXomkMQX+CeNGruQfi2HSR0vwfKwH8rWBjMYYfkIz79+Q00uLnLRh9K5bKREGqdMWOhrjmyZTFT/s/brAvZxPrZM5Y48ga9wmsPta6Ws85d5oY513iYOHNAnVhIbS+Slpd1/5gXNnyXrY8ezjLMqQgYDLBi1GvQwTNt8DDMmTrXY6XPYrqEZ18Bi0cpzoEQzTp2xijZu3kvHT5xj6f2hXUWMoiDM3dD6YCG4cPGqmB2hKUCWApQ8g2N6jhRFYGNRx3b4hyHIANozpKdBZCjOC1Dcu59R7cJ43pr1u9McXhiRGNhKjx49odi4+TnTc8ix7gwUetDKtcly3s9JeQFJLOgAjU1aBVPLNiGSqBumeZWqyHbv6j9SuNhHbcMMuTRxO9VgwcT6rPo6PXqPojNnL+YKJHH9ijW8aeGS9QK6PhVduXqTQf5aiohKkAwUCKJKmLlK/IuRUB1AB9HEiLhFv1m6Yjut5T60nvvthi17JVDSkbHd/I33A9ttMz5D479o6SYaM2EBxY6fL9k4kBQdABy5Env2HSMVZBzbRv/H+EP7AmwjkrkoCLmAEXcBn2b48MFHFf2gU7dIWsj3ql1c7t9/Qlu3H5AgMeQ1TNl1gNLSUQnomKSyO3i4YLz/4AkpzAEfbAGseD6Dze/8H2l00AcR4PrmbdGlxSoIIRf0+HyitpH+B4TgWgS/aEsN5kRkYlm7bne+ycE/hpCresCgePqlXDsDjKv+AaEkIDCWkncecprn2Q5IYpjt2nNYpBR5OOvDfgg7nsP4LoObpWpUh4EJ1UUu+hB68vSluEmgkgV8XMz+ZrJamO3Zus3Z706Yz9XRd4ikUfpWCNLnUl6ExIzqrE0ceFj0TEpav5PcvULlXcjkbTDSScDU9PDRc4neRXJlTPj/EMDoIUIAgmsQCHHg8GkxTWExrt2whxIQzPdk/Md5Ldc2t+FaDNiQ2BxRoB9LyK8KiRyaI1SZEIDL11ALEz7bvluf18qoQhMXv0xK5zmrHHLz1l3JkABtpPU5KtXylWhuqzYXzvH9wyfyfTiYC5kRxQvfpwfcxp+bcgWS8t+jkBrJEAaSh00g+ebNe5q7YANVrNnFaHeDjefu3Xcsnc9LI8n/K30GIAk3ILhzjBwzjwbyQoz+i0wXyKmKaHuYTZF+BmBp3YZU4SSDrZ+dceLqZInMX74ymY+3bdfH4ZxIA4Q2smsf4zMsBG07hks/hNYO5U4TZq4WAQzaTQDI2PELpDwfkuEXJQEsIpAI5Qc/NkAOAYBwwYL52voucY0jx85RV/9om4DCjDGFuvXIGtHOZ4hUeOkVjDRLk2jLtr2fPYodqf7Gxi2g35AKzPJ+1Gd7IIn5dw2DXWgjrfuiIlTdxr3Eqou4hvY+YdTBdxB16hph8JCc3G2IpA/r7DdUviOnK9j6Gb/5+EVKjlcERcPkD9CN/J5wrUAfgrCM7b7czhCG0e6a7IAkCBHVcAAvVckBNX8I43h9Dvlsm3yx7Y+WQSxlpUmGexe5qDCECWX5qh023ymjz+nFBmln/mjVlyrV7MzSsO13O7YclxeXr+YtQs+35Bt58lS2BMoA7Nkt4Lkwgm0QsDdsxEwxceuxDiDYos0Amjx9lYBJgDL4JkliZQZL0CbDxOXoB4TP0FZs4N9QLQkSseQHxb04MM4FzSbOD7NuUflSogoTNEi2knsGa0BrMr4b85r8bvxnRnTo7lRVqtSR8LQ3bt2hwcNQDxgLoHEe47yNWvQRrY5eNBGk6NUlks/L7aCvIf/dyNsXRQDsJ/fPRR8DJM30PwZjPPcNiaMxExYzUNpDmVlXJL+fVLYx2lTtq1JIRQybTnfvPswXSC76xEAyLzpxKotB3GJCGpdZ85Ikcfq5rKu81iqtdG6EcpLwU+vAQmwp7oOo2NW5e5QIGGcyrzCgUsAMIHb1up3SdhirtvHKY5cZiz9Mxzp9W0kkKJxmzF7NAqcvVa3TlecRf4le9vYdKonrG7UIkv4AgQ+AEgFYiBaH9iyvMYGAtPmLN0oFNoD+02cv0utPNM8jyTwquumqMeodqT7qCCRB6QdOUdtOEUrgNuZTvFtUCRw3cQntO3CaBeardIkFTGi/KzuWyDQYbiEQMnv1G2svhGKs8vUx9wQNGMsCfJb0kXv3wQ/p7r0Hkj7w9t373E736PqNO3T56m3x8XbMepADSIKOHj8n4eR5VZQwtzHDPwjJs1GQHDmxps9eydJOogycDvyixacnx4KkTFiITkIKnS81yF1U8giSKRyK3dqFWPqksYAxo+Zs0IDx3AdX0ogx81mCGkHV6nUXACMLl3mMwWafBKvBpRkgBRVZss4X76THRUlIbA8thU4LgVxr0EyWRwqgHO2lGIlqHz58Qii5CUf+wbzABw2Ikwolzdz7m7WVYeJF2bvE1Tvpzr3HefrdAFzCJNip2zDy8hnKUngo1W7UU9J2wGSOdwOtg1R8OJb1SYLfYOpBwmNTY6iZrw3tZ00GsFVqdRPzj+o76Ie2vgg/sZRduZfThGkb1arsQDKfH3MlquAgfc2NWw9lfkRydzsNhfG/Rn0/Qh5KxwjPoiYsyJcuX6et2/dKrWuUZAR4XZK4hdwxFvXYsTwH2K/nSAZEh+j4ifN0KCNTfEpLI4m6tJX9vopt7Qg/PqnuY/e74orcH1HQAD5uToGkwZWqf3qNZG6EK27YnEoNmur8turZIGCV5vGF1FcQpgBkNA+OYub/qKWs8wkqVmsoNP5wb/DuFklbtu3n8frKDkjiOmo/9RlapagRJRtIIjAvaf1uEUTN9nDob/Cz7hoQwwDrhKwReRFcJhDwBv9RZDvA8ZhPfua+Bm0fQKVkPSjCLgNwhpRNZolE3LseA0awjRVIAii29xmi5hbNfAwS2yPvow6mg7Y3YeZKqYRntonl3MjHO2HycuofNonPBSEU+xjnY8bchspL12/clvN9CDkFkpiQUT6vVoPulgsaN4f/BgPJtudFAT4OWBQyjp3jgb1GknN39osmOJn3C50g0mW/sHiVG87aeMyQIrr3GkEnTmbnKZ25yEUgLGYQPDp0HsL9x9aPdN9EybRABjBN3fopQUgPKtmH9xeGKbAtT7y9qHo9+OgZv8m58N/4zPs1btGHNm3Z+830TZhfpf4tS/hoA9TGnjh1Oa1au4PadAg12shgs13dJR8ZFqpbt+7SgsXrCTXdffyGyrh3axcqoEjvjwUOftLQLHh3HSYTXGjEVDseED6ZWrcNVZMujrO8O6QHqsuTI0xVyM93g6/5qQjv/diJbAGrmO9QUQLpslDNCpL57TtPKCrGCLaR+zTYaCOA6G07Dhlny0kIRoKvp95fFn/NfB4IS7v2ZAi4R136UgD3RjuA4fsGYQnpgz4HIfoeSdCRgBwmLqSuQbqRocNnSi7RoSxQgBFEpBnbIWggghY+pfiek2fn+IxjO3ePprJVOylgpNsWzGO0vc9gXmyPy33ZAUm7/b68RvIor4sItrL6Auv7q92wJ81fvFnWz3v3nxr8RPj8xRvcBjPoZ0tGAwUOPcTs2M57sGjsUdlJAUkjabtx7i8FJGHVRMocrP1BAyfweJkitaBRQQ0lbEeNnSOJ1lEucNzEhaKtnTA5d46bpDho4DjJcaifTz2rHgtuUr4vbMgUirMcYz1e8/hJi6gvnwvlKnW7qnPgXOp8WBMwByJLgqOv8ofS3bsPKGb0LFl79P3rd4R0QxJsc/ORBNplZV+RNitdSWXRMfeTe2tNw0fNFo02CFrD4dy20k+M81qfC2l+Zi/YSAMGTeZjDWuGsOqPMF2HRcQXPZAEIaXKyLFIhmqYXPiC8jAmu/FCEcVS6Qlax50ZKTqcSe1g2NeRmLdX8BjuCI6lrmB/96SeQbGiVnaRi/Kiw0fPUie/YaLNNgc+JmjuSxigCL4IYyACE4fd75qNvom+3KhFoOSTq1TL0ifNvoni9u0livDFy8/rS/OlCCAdaSCQxwwArmvACPmOHGoIgGjd1iHhsYXDh05lUHVfNAGofPTunarPjvQZU6Yv53eD9se+eAf6s5to7OCigFKdZzMv2vjcJdGyobJObteEyXlo9HSp7vEpCfADZh3k+ss6f0W0I5rsorb1fVrutWHzIAbm6cbe9oSSlIiYldKR1uPks9I+/dG6r1SPyrpwgwL7j7cBcmbMt0EDx9O5YqItRwDVuImLqQkLczA3JsxaJWVdoTFBUmUknQcwhtYIRRDWMPhB9RC0gzN6zgv4hElLJXrV1i7M/Ll8VW+aPG2F6UOaF5CsUL0jg7WkLwYkM45kkk+34QpIGvek/yPwA9paZ7eG4K6cCcnVsag8hbycAB2maVvn2jRY7/vzF9BIQvDZs/eI9G/4uKJ8MAJcNm1No6079tKOnfskFzMi9PekHmbG/9wZ+yXMTJQqW6r9LG0p391Y0B0kFa+wryPv3HNQAnlw3W3J6XIPyJmM+4F7Hdxr1m1MFa3nmnW7pT4+qu+ghvnjAqS/KQhhfoSLgQaS/6HvXe4ficW9qDKvRYgwt9da2jPceFA6WftcHz2WLVH5puJEjsMcC25NvfqO5T52VHIgI9G5eS7j2nkBSQQZPnv2PN9k9rkCSVDmuSvUK2gMXxw3ZP/guDjKqU2etkxSWejtmqFp/P43IGR1bK2GAeLPAjOHViVbGcDAr9eIXFMhuOjbJq2J9OoyxM5nxDog0IdQ0nHdxj2izZBqLPKb6oN6AKEfo0oKKq70HTCeB6+v+ZtiD0kCPHDQJPEJ+Vbo/IXrEigAzSPMqFjIQVjjdqTs40Wvr9nWdu3F31Gr/8bNnInaMRFNn4XUJPZjXuYSnvwhXMK864z2pB0XH0P9TuwXj9aSKP3e/aKZ5D+U8gSSfL+Y91byouSMkCA6PmGprS6w0TaaMcciVyCyW2zeus8Gqvk3mEaRjgpATb2hL0uIQgdQrISAD74/vVZgTFar142CQydQ4uodNHr8fKVMMNoJ47Bmg+4SKbot5YAkWwaownhHmVc4/+t9pV34PzRsSN1y5Zqtvx09foa6oEyj3tfCZat2YECzlvvilwSSUaLlcry35h75AEldIpH3RZvqoELkxURp3hcM0m0+knlpJKd/ViD5KSh930lRSIkSAc9mx62pJ2OVc9nXnbZlcaCbt+9SZPQ00SZb711p2lGsJZLHwVRJnSa/yXbLvMeMsQN/yEc8TkBv372TkqmogqPft+wv5/YQIRVWYrQLNJ4CJPV1Dc4NSMLtCOUTewaOonmLNuQZI5AnkITkvSftmORws/PhAfMNt24bxlJyHNVtZOT4kt/cpCQVTB7wU/u1fHtB2cgpBxN3xy6RVFq0RdgXD2x76O9+Qx61ISIF5Ofj4KJvhxDtty35APe3kJyTiB5oRl+CtNedhRWkaEHULZyuAQhRDxmSHFKreHYMl7JkSMDfzL2feR49sCDZqUU6Uxa0b4HwlEjJcer0BUkDZn1qfN6weTc1aBZgmhfVpGW8C/4ePHA8Xb6cM+JTAcmV9Dty3OnjNAuQjM0DSB5jIBkm+8l8YVxPXbuVmFMfPPx81TqckT2QBOPeDOb7xNyHqF1nhL51/EQ2L4CjlR+g0S44F3zBkDvuOr+Tp89eStqQ38qhDVUbwKUonefJ4tA/4Xi/ePkWyVOon8GRYZJHCb9FS7dKdHCOfbm9EHHbqHkgzZy7jpJYGMRaYFsf8N6VP1ffgRMom4UeKx3KOCnRp7rdrf8B1BGp/Pbdl1lT7IGk6iMCCPl/hWqdJR5hyPBp9hyFmtPxPD8FC9jWbaCOdec11IsmTFoswogzIKnGiGIABQAY+OiVZBIg2YGBpLQd2kQz2saNOnM7HjtxvtgCSQC1wZGTpQ/r9yQsn5VpO/vCLcmfWammj/G7Gwvh7cRFZsyERVLswRr9jqTysOaatf4t54QA0T9sglSmuXLtLp9/qh2Q1PeQm48kfERRdrhC9U40ccpyKb+aG+UJJEFIdro6aScvIkYdbj1Z8md0cDee6KNGzhXtAHKkbU85KOj3+KkLtIqPg4/Lj6Xbyr7o3HYLie4Ecj71GZ0E+ZKgZv4c5atcVDxJzwXovKiWUq9pL0ufMfog8+88oaI81JgJS6m9TyQvGnA4Vr5jAIwIGoFpEBn8ob1BFOS0WavJu8tQSQqszmPr02AseFu37xeTrotYoOSXsXINfKYNnyJLW+nvAYEjKfNcTteUTwckW0su2lt3Hht7fxmCH1vfgXGiIVT3aNwn/vN9lq3qQ7MXbKC//s4dxMAVAMFccP5HguTLV+8IONMgEYFE8LHDYglBCgECqEKhf0d0OcyGSHs0gIUm5BAE0NJRvZ+SYMKcNQ+10S3+ZvJ+lEsTtNjImwjNvh5PCBJAMIOqp453am07LGyeklAbz2quGby9XBVvSauDFFKOBMERNb3lHMb++l6QkBxm8Fevv0zWBcw7uWkkm7buLxrrW3ee0J27j4VRXQycdf46DY2eYdNgGccgC0W9PwJ4XtwiqXWgOVq73gjEkn2s40T5Iw+JmipRuCWZ9joDkkabYGxA4ZWaXjyEK2d06cp1BnaYK3C/xn3LveO/LWobgiMCnlN2HaYTpy6ysPzU6Vp0/SZM5bNUOiGZc9R4wflgUevRZ6SUqUX/uHq9cEASc8fKtSlUt3FP6bc6X2tubZsvkAShrBcmJ0Qo6ourG1EdtlxVb77pUTQ0ZiYP5sE84DvyxXnS498wwdp8Q9T+Zat2FDP3rHnrJWEpJg11PoN5X5gb46cmssRfvGs8u6joSXdVLBjw00X/susfBqM/IjoY2u/y1TpKKbCfyliCM2Q/h4Fjsv6dWfZXnxs26yNm3Y/NefY1ESIcEWBRtY59egm9UIFhVjx2AmZWe/p0QNKN+oXGi6T9qekvfgakxpi7IElSkCxcspEWMI8aN59aew5UC73Rf3R76M+lK3mLKepDhWL4ms6at4bKVukgSYKRGgdaCEzosNpA2+XPCwaiTW3tqnJ3enYIE5+xW3cefJLFFZqO8Mip9gnSeZFE9R5oSRCEiUXRGWFxhIYFaW3sxqJx/9bvsDJ4+USIVcK5ee1v2pN6lNzbGW4QlmNxbqRbGTUWeUy/jPb6wKGTUhPc2i/AcP9CRoCLl5z7uKLfncu6zELcdlq2Ygu3Z7oAjFu3H9Lbt2p+wnu9ffcRP998Acz2z66uA7/aAYMmMlC4J8eURMJzIhk2hHxbEKUxHxjtiaT3cAH5FH29KOjsuavUs+9YwUX63QjL55zpf3IjpEtEaVn/wFGidbS1heJyLLwiDdvlK7e4LdQxCkhOEVxm9g3jHgBsYRU5k3lRtNuYc8QC2G6g2dYQ7iDAbt62T3xGHduYv+cPJEEvXrwSyRKpLqw3YXdTjoyH431gskAEOKK4UCwd4fnLV20X53H4A2BAYX+7RYYZ5p6efUczKi++6moXFT3BpQJpRbp0H24zA4BlwCi/q9ZtB9K6TamSvHpSwjJq2aa/6cRs9kvrZ2HVHx37meZaDXuIv4lLE25PSK+CsW+W5tOs25fZq/MgXjBVBK2VcgWScpwbj+9YysxGAMs/5b1bebeAg5xAUh3vRn14/jh/8aZxpU9LCLg6cSpb5q9R4xaIq8TPVqGFWQFcg+UzKob4E3JsAgxOmrpcKtYsXqYSVK9cs5NWJ+2yMQswq9ftFobD/+qk3dx2awVMYxy07zSEZsxJkn0RDIAUICiBpzVduL5j38ZYgRl58rSVAkCKglCeEpH9CJyBogDzd836PSh4YJwEK9y6fV8yf+RHWOiGj5hF5ap5W9pOtSUYqaLa+QyWoJzHj/NOtJ68CyDDUkjDZARztqGQQZPpGi+mX4KePn0u7lqwrKD/bNqaKgEfGUfPik9oQQgVZ+YuWCcZTjr6DqOu/iMkwALuPpVqdRGLn9n3zP6nP8N/cKxYCosjQWg/nHGaRoyZS737jZPgkF7B/N/ggMAxklC8cu2uNhBpvF/V39Wz12roL1HWzhL/FwdC6itkqTCBpJWdpP9xJLQTsNCgyAQpWGD3/Pxfpz/CvOmYSxcC90A+v8ojif3VMZoxRspV7UQ1G/iLdUFK1pq/6/15LPE81Imf4cDB03ZgssBAEvSKJ5A589ZJTjnbwNcXUxf8uWx7+rW8l5SUg2kRfj570o5Qyu5DNHbCYu74obYoPPMcthtVrM8HaUppiRYv35ardFtcCc2sF8WCEN4Ldi1q0Czn5ROXBDD+8OFTyQ2nautyX+D+gb6mGdprqNlRcaSFR38BlPFTlksReqjxZ8xeI1puMVvz/jnYOJ/qc7btmISWrdgmUZAusicsdrHjUTpVRRJK+5ms3lHLNgOd1s/PGbUNNoAhf67Ki0OHzhHUvfcI5pHGf8Xu7UOpLHKjGdexr5jzeYGkI8GPFG4TZasaIIgZ//VnpChqz8+1aeteMf+eOnOB5i/aIIAc0aCIFN3C0j3yAG7Zrpm/2/03GPvY7YfvjsfuF23Mhs17pdIJqqgkrkqmJYlbxUczLf2YRE5/DGH+QJJnVFFp3CKQ/PuMljyfCJB8+arwtc+xMEJg7NFrpKnVheaj/h+9JQfx4YyzBU4uvz35gKT8Ur6Hlr6GfsaMIM/T/A5KMqF9AeLPZV1hgXeLgAbUobeumdL/ZN60MYJ1IqOnS1R9cSWsT+hD167fEkUTNOnIwAEhSCua7N+p8czyjPjvJhHdG1jAgSa3OFLyzsMSXGUXvW8+j3ONJN453hvmjE7dosx0QJqhPMFYhHUESpXcxsujxy+lYMNPpY12s2Mn24z7s+tPvB9KNqJQBSoJfTCQBKGQPGqHVq+LHJOWC8tFPcQkjXJLh4+cEUmyd/AYyRcnQRIO+9uxvlmzYxjbjN/hBwBzCcpQFWffNQwImOqmTFtOKEvUtHUQ/dEqkHoGjpbaqI45qR7z5L6ZFxukZxg3cQF3iHli7pvD0idMUlbCQDtyLFMiqIaPnEUBQaNpFi9MDx7mNP/Db2rrjn086U/hhXowT7J9qWOXCPFnunGr+Jk4oE5PSz8uWkjR9EjnNt6/2R/cJcVFTOwcCaApwyBDL9xImo20IzDx7N1/QpySMRmhKoqHV7iUlZJsATiPcYxiN164evFATS7wovWt0U3uL8gFh/ZS7a3HpXpHMKsGDRhHmecuG0fY6NmLNzRyzHyePJG2xjaecRy0C8Gh4+nSlRvG3vZki9p2MMcIu4lF48IXApKgK1du0cjYebKAQUDu03+cBHEBPF67dpv+/ArdI5AG5OHDx7mm7CkIQUt98vQFCh8yhSrV6CzChK9/DE1nIRCLoWPVjILQtuSD4m+Ys58obUu/kIliiv+aCHMmar43tka2WxjaYgjIqAyE8polkbAGjho7j8pWNgJ0wfrd8meAMlS96sagelvyfjNJd3EjgC7EmiDg03wOg6Esq1GvqxkZDf9E9FUIgchfK+nBeL6Dryu0hsgLiSwZS1dspXPZV6QCUn6E65+/eJ2iRs6kKrW72Pw07RjzrOLveM6FPyWCpWvU6yHWkJjRc0RZANO2IxUaSILgHL5qbTI1bG4E4PDLFEnQYCSQrd04gMpWQeQRb5MG0/8R5j6UgdIm8YGEqhc2fZwHi5RmdS7816x8LavV6Sa+NV/KTJEXQZt48vR5WrVmB2Uw4Hvw6CllX7xGkTEzpUoIJG2U/cJLRU4zgEKYKirW6ERTpq/gSfotnTl7hXr0Hi2Lc9ykZXaTKo4D2EHRe4Dz6nW7imT6/k97R37sk8FAPi39qPiYPnn6XAAnygY2bNZL0uP89YVSYTgS7gIdHG2kBozl3RsDDQuByq/VWQYdfodmEkFcjn0E/QyAEVGv4+MX0849GZJCBcE32Ef1U3Ve9CeYxKHdwaTsIuf0+vVbSXzsx5NaO55QuvcaLUnDYW3YtCWdLly6mas7wOs37yVPpIdXiJRERfJtjHkIArPnJ4l2JbcMDTB9oh4wKuQgBxoSWqNy1pwFSVJZ5fqNuwXW9ruo6OlDWx5BH9uT94lgjSAjaNkwt30MoUZ7z75jpIY7xjTyw/YOHkfDR82R5Ni3P5Gf6JcmJC7H3I7k5G1YYO4WMILnu2niQgFtLxQKJf25L12+JWAYwTR67ohPWEZr1u+SoF5YTPKqkFVcCOAQmAcVAJHrGAUGoMA4cjybHhrP8OzZKxZE08XHEYFl02atFAC678ApCViDi+E/PyKjjbrGSxHAM45m8bg5IwF+JmecpaN8P5lZ1ySY5zFjB1TMyq8P8e+FB5IggJfk3RnkwS9XR9epBVot5sK8UCOlT8PmgRQdO4clztUShYZE5rUa+tEvZduIozjqQKJShQ0QqIXe8VwmwGCGuXvewo3FPhgHJrCxExeLJAGTrM6Ticz1iDZGBJ5/4GhxxAUh5UxHHiyQCpCl/9Yde+3hk6evRAuCMkmoLIEgAGeEBRYVBqCZgznNt8dw8a04dvK8mBu/NKFjov4uALQtFYjt/YLhFwa1/YDwSfwM62jBki0MYBKkIo1EyRr7ifBhgE7r8fCpqVrHT+1r7UsCTj2oU7dIiX79FKX1XOQiF31ewijW7CIXuejz0QcDSZDSwF2UWsQS6IAFXC/oBqPCyJTpK2nn7oPk5RNOP5b2oPpNe4lmYdeew7KQx7K0Ab9LG1hUi72wBRio7fhd/QZNFfzklizfVuwAJQB8NkvbkQycvX2H0MKlm1kSfyTboYGB0zXyfiE3HIJFoJ6Gb8fK1clSlB2Z7SG9QPtrpQOHTkl+NeSWGhe/lJ4+c151BWkhzpw9T+s37WLpZpYk/UV05cDwiQJivxQBQN6+/YCl6HXUuHmQAfIs79j4jH4CH7iI4TOpci2l2sd2OJXDTwOO+NB8gx01k6ZQY7LRb6TveIi6HqYBaELzEbRc5CIXuchFLnJRHvRRQFLT3XuPRfUsaVqcAMBSlTpKKHnUiJmSOBUqd0QowqEe/g1mFJOTY3Ow7GMDBdgGQIlSYnMWrKfbdx5+UXAAkHj+wjWp8hA7fj6lph2h589fiYnh7r2H9ObtWwnfX86AEVHCSJC9fOU28fu8duMehUQgYamH+HxA22h9lnfv/xJzIFLdNGkZSFu2OS+95kiIOEVdU2gx23UKN+vTfk7Cc1y7focmT0sUn0Q7LaH5Xm3v+LfybWnsxEW0Zv1u6tNvNPXoHSPJURFVDTB97cYd8d2DefPEqQtS6xkl83BsDiCpz81cpZavmEtRM9hFLnKRi1zkIhd9HBUJkARBc4aUEC3c+5GUVMTCbVnMVfLyEBo1biH16DOaSsN51rLQQ3MZ1D+Ops9aTeFDp0id3/pN+6i0BsY+an8LALFew/gMZ1YEXJw9d+WzmnDh55O69ygF9htL1et2o2ZuwRLd5Ncrhnz8IhnADRJ/xrdGHrSs7MsUHDKeqtTuzMBmJV28clvq1NZr4k9hDCZRaxjaOxD+v3r9ltL3n5LExGgTH7/h4jcBf0gNNgFiN29Np97BseIfeCjjtDhZb9icRr37jWGwlSApTODs/rkIUdDHTmTTkOHTxUczxzszvkPLCC0shAIVnQtfWx/yD4yVWq0rV6fQzDlJUtO5rXc4Va7py/t6yv6IHp3D+yAthj6nI5hEm3l2HCSRcy5/SBe5yEUucpGLioaKDEiCAHgys66IMywqjuTUDBkA0PiOnEQ1G/ozB1Bz9/60cUu65NpCxQNUzImNWyzOtQALJugwgIfWRuZg2YdBSBVvSScCYFXQXF0fSnjuq1dv046Ug1KRxxkfZFCHfGJWQgT3oYwzYuZOXL1dqgJdvXYnRzLsV69eSxAPnHARrINIvXUbUvl6B+jK1VuSRFTT06cv6MCh07QscaukG0FgzckzF+kpXwsBPp+L4GqAfHc+3YaJkKDeu/H+hdW7gokaaaIQmQd3B0SpSe1r813aQCF8cRE0g9QqElnGXKN+NxoUOU0ieEUjKcfZzg9GX0AwzyVJ0Pr52sBFLnKRi1zkoq+dihRIanr+4rWU14FWTtL+GEBAM4ABNFBIPjplxirJBQht1NTpq+j4yXPUM2gUVanTTYIlTBOoAEfHcznbZvsNWi1oopAyBvVwEcgCzZ6LPg294Peevv+kREnXqOcnUdEC5py8G9Te9eocIQFF7l6h/P6VnyMi/WuxYFGGwR++m8KIAQrhSxs0cAItW5lMi5ZtlchMJFBV/czWF+Td8zbkIoQw8fp18UwL4SIXuchFLnJRSaZPAiQ1QQOEqg6IWNZAQC/04J9KeUqwTK/gsQIo1m3cTYuWbqImLQJ5XxsIgUkUCWXDhyZQ916jqN4fvSTxuQAHy37C+jpW1tdj8Nq0dV8aM2EhHT56VszRLvo4QmR4+oGTFD1qjkTSSyUah3Y3mbcBQMLEvHTldjp99iJNnbFCgD78ZAE8kZ5oCm+bu2gjtfUeLPlDfy3nJceZmmneF0ntS1fyph+QG1LOrfsCM3+vXKuLaDhv3Cy5ZcFc5CIXuchFLiru9EmBJAg+cqiqgPQzqqSYAfw00OD/0BxBIwW2BWGo32DyXr8pTSo2eLQPFdMmipFHj5pN9ZsaeSyt5xOtlAITJpu/2T6jqDnKi8F3D+W1kPPRZfXMn2AaRvT55m3pFBIxRVL3/FBKt7ftvWlAp9rakxo1D5SkzRVrdJG2R55MVP5AMnYUg589L4kihiVIAnH4mEKTjHyQ8IOsw9cYEB5PyGFoarh1H5HPtusBYCJxPRLiu+plu8hFLnKRi1z0aemTA0lN8AdcnZRCrTwHiG+kCQJy4UYtAsX3LXr0bJowZbkEXZSq2J48vMKkDFL6vhM0ccpSKYcnWikrgLGCDLAFaJjf9WdmmE9hSu3QZYhEFR86fFqirF3JjlU+ykePn1H6/hM0Pn6JaBPF59HSfjbwbrDZ3h4CHJEceNqsJBo1diFVqW3v//hT6XZSu3PHzoPiB4okrEi2rs9dobqPBDCNHDNPMvp//5szf1kFVtEXUFT+QypjuKhwBIECiWqR3BaVlVDG6979R+KPjOoSf/75T7t8fgD1qMyUWwlKBMbheJRHwzxx+uwFl2D3DRD8thGAiPK39x88lsThEFTRjxDA6TgHo//AkvSphET0OfRfZN5AhaKUXQfpAd+XI+G+4cKFoEhY0lLTjuaoWuaiz0PoIZo/NyHAFf3l4aOn0m8xF8LFC/OZ9X5QCQr9NrfiC3lRfs/2Mc+Oefrlyzeyxt/lORzjT56B7xWZZKznxZyPORzsSJ8NSGq6d/+xlAICUDQLsBsgD/5vqDcJMIGSbCvW7KQt2w9Q/7AJ1KpNP0ncPTR6piT2rmwAElsghjv9UtaTfi/fTtLnWM+rqplgm2Z1jAI+lt/Nc3lQhRqdyatLhKQ1QhDN9Zv3JP3O105v3/1JV67eEb9CgLe2HcMlrZOkaNJtateGNkaAVTO3ftSkZbCYo637qgTgwyT5fHP3furd62P5dwTQoMrPrtQjUiYNlQuQCgn1VtFX7IQFPka/d5SNauHRjxJX7fjkQVXfMr3nvo/KDMtXbqeBg+NZoAgVRsQ83tOwETN43M6WUp8hgyfzWB0pKZtQ43fhkk0ihAweNpUOHDphnFFlejh46LSUFYS/bOmKHeg77i8VqnvT/CUb6APmXBcVc0LGiCvXbosPfdjQKdKHWrftLyUS+4fF05DhCTQsZjoNjpxK/UInUK/g0dJvUM0LwYgjxsylQfzbqdMXjTMWDSGVGEr6hnLfRVUsrezw6xlDp85kyz5YVJEFY1niFgoOiZPcvKoOtAff60R5Lhcpev/+PWVlX6L1m5Ipfuoi6uo/jJq6BfL6ECTcyjOYBobH0aKlG2hv+mG6d8++HLCVbt++R7tTD/Acv5mGj5pBXj5h1Kx1ILlxvwkdPJHPsZ62bt9D23akshC6jRJmLKOeQSOombu+XiC19Q7l9WU4z0sxzCN43uL/YHzn/349h5O372Dui8G8fx9eo/ryvLXRKfADyEI53yFR08mt3UCppIQsM0EDJlCffuPJt0c0tfMOoy49hvF8OJvvZzUF9R8vta7vMNgEQSBCf0M6PrRLU75mizZB1MarPx8bQu07hfJvIXz+/vxbkOzT3D2IPNr3l9/kd94P+7f04Gfk9sB+7u0HSuAuQJ8jYQsENuTunjhlGd9ztOAqzL3IBY5xFRkzjTHWNMmz3KffGMksE8dz96Ytadz+23k8jmH8lrNdPjuQBOEZb91+QDNmr6GGzXob5mx3SemC5OVYrJq7B9NPpdtwI/XjjrKZNm7ZJxVxzHRABiPCFylh1m/eKylgggaMp4DAWCnhhqo7Oesrq+PNIA4wwI51mwWwKPagn0t7Ui2eOPx6jqA4Xvg2csOey74mUqk1arqkEO756bNXdCbzCq3bsJvGjF8oda6r1+smvqS2Z1fPb/0uwFvaCJWLUF+9K3XrOYol+P1SZ3xI1DQJnpL9jf3wGeDxj1ZBDDpmSxojlDlU59Tnc6ea9f0kf2R8QiI1bGr0DeO6VsZEj2AugBQIJ07GjYuKgJAFYP2mPZJUv3QlL6lnnjBjFZ2/cEOEjtyaHblSb9y6T0sSt5F7uxB5X01a9qHN29LsjoFmB31x777j5Ok9SMZghRqdaP5iF5D8mghWAtTpRe5gZFeA+0rUyNl07MR5ev0aKcyc9CTehNKbZ85eFn9nFHCAH3XbjoOkvxQl4fooH/f8xSuazEIsrF+Yj6xAEqT3e/z0NYPa+Tw/oVCCBwW7gGSuBM1W4qpkqoE60zJ/u0msw2l+r4Wdt6H5GzNhAZWv1oliRs+V746Ed7R1xz5q2qqvUoAwDxqaINo2AKCc/JfcI/ranbuPaNXanRKkifPD4qIJt4oMKEilV6ZyBwaKw2nP3mPctxHAi1/Vw+D60FIeOZYl161YvbMoUgbzuojzg1B2dipjHaQrRMW5A4fO0P0Hz+S412/eCj999oKmzFgp5ZXxDNXrd2cstIVevbbtg/2Rxztt3wkR4BFPMmHycnkeTbifSywAARDW/6OnFCaB9XXN+j10l+8nt/KSmJfv8toK18LOfsPo13Lt+V460oRJywg1963E1/j8QFITmh3q4AWLN4mWCoEauFmUrps8baVUvEHt0I780Bi0vfqOY/BhAznV66mGPXr8HPVhpCwAiAc//O+iR83lDrGHEfwgBVKMY4QN0GK33brNut383QJozP3c6Hd+KQgywX3Cb3MBL4A7dh6WQYIE5K9ev871RX1KwjWhgr5996FUH9qWfIDmLlgnaXA6s8SEgKXfysFnlSdC63Nb2Xz+nM+OBd8GvNU5KtbsIvVDM7Mu0+TpK0ytsePxWEQQ2Q1tFkzSch7jer+W9+I27SALhr6Wre096EcGn+5eYVKj9NGjnMXjXVQ0hMl134GT5NMtSoSxcjxxQxsEzXxhJ39MRnGTlormGAnlHWvDg5DftGtAjLxn0Ui6gORXQZiH8G4h4CNwDnO0f+AombMLMy+iz53JvCznaeHRlwX5VKmsVtT09t07mr9oPVWq2VnmHkcgqQnr9ORpy+mH31rJftBIXnUByVxp555D1MqzP30n83wrGjp8JoPAwrsCoGLbbF7HoJBAfuHccgIDmHXwGWqsIwziIqeJwqEghH65Zt1uCQS9e/e+sZX4/d6VoGCAwmatg2nL9n35ptSDFXPrjoOSQ9sKJCGwTJu5miZMWSZudM7o3fv3NGPuGgUkud1qMuhcvnKHAENn9PzFSwlUhbYRWlPQoyfPuT9vZAAZQN/z3FqncU/RKEIzWRiC28ZCxmmNmveRwjKol2+lLwokrfT48TNK2rBbyv/9IhHZKsq6TGVvYXyWTmjhVp4htG7jXiklWLoS/PY8+CW3oS5+UbIIrlyTIoAJ+wKwQBpGxRmkj5GSjL/pGuEqVZAGOgq0OLB5XbWfFUjJZ/2bMLa70c8MelG5B1HJbu1CRZsZMjieRsTO4UlohQBoSD/ID5myO0NS5xw6cpaOHM+SqjanTjPzJIbPR46do0MZZ2kv75O8K0NybuJYdJJJCcsphs85cFC8LMYt24ZICh1Ey0OrK+UFzfs3GPfuuM0ZG89ox/oZ7f4rRqlMTPbHTmRJgvrmHjx5WLWKvD+0jIH9xlH4kAR+t4jot/xu7GM9J77/VsGLJcBo2rp9v8sX6RMT8pYuXrpZSnVibCAP54TJS+nxkw8H7pgsFyzZSEsSt4oU7UhnGST494mVd+0Ckl8HQRjZyfNamw7hhiuLB3XjORDA8kPp4uVbNHrcHFq2YlO+i/iHEHwvlyzbTNXq8PrAfTE3IIkrT5+9gn4qpeZWF5DMm/akHRIzrXKRakWRMbN4PrHXahWEoIWbu3C9WKOw9uUGJA8dPksdO0d+EJAEQaMH87NV2Dl+goVd/xhZz8pW6Sjr+M3b9w09ZO4E/0hko0FMBxRnIJwfiqYHD3O/p8ICSdDDR0/kvBh7sPoiP3MZYCM+vlqdrlL979Vr+7LLBSUUP0lcsZXGTZhHl67csLuPYgMkNeFm4Tc1MHySmLqlI2iQJ2x854aBpqRtx8EUGT1T7Pm9+o6mWXOTaMu2fVJfGvkFNTCBSXzgoImUvHO/AB2YXjt1jaK4Scvke/V6fvZmcyuQMa+rzmXHen/Nst3xWBtbAahwbufJl3FuDYAdmX+3uw/bcfr6cg/62k7ZOE6zcbzt3A5snBOMgdbKc6AAyZOnzlPM6DkMbP0F7CN6Gyr4wcMSRJNrlsfU9245J86Dd4jIegDT3AI1XFR09Oeff0qC/LpNlACGd4Ao+Mxzl409Ppww8eQWwCZAMpCBJPeF3IAkzFAoibl2/S6KHjWLBZEp4iYxeNh00W4jMwT8fPA7HMcd51tcH+atpA27eIKdK5I1tKwxsXOl6tOgoZNp+KjZFDxwHK1YvS0HUMHxKmPBXoqNW0Cjxs2jabNX0tSZK2ho9HTqFxbH553PIGcbpaUfpdNnzlPW+St0/sIVXsQeSttqwgJ1ixehDZtTpZTqkOHT+B5mUN+BE0UYxFw2buIi2rUngx49tmWUQJ36tet2MZiaL3X8wUOZYQ2ZPX8tZWar93Tz1n0WNveKdgIp2IYOV/vhc1z8Ylq5egddvIRa8+rEmHdPnMwWq8VIbg+cF4sQChrAdPYhhNKlSNumxzjG8lJum3/+/XESwp279+nOHZumSBP8LwHmViWl0Eh+v5g30DcC+8eRb0A09ek/luJZ6IaS4dkz51ogBSS3FAhITpu1skBAEibT02cu0jxYhLifDAiL5/OOIg+vcGrvM1j80Vas2sHH3xFzoiPhFT169JR27josfSJmzBxK4D43bdYqGjZylvQ7KBIWMwDenZohCghUTsvmfod2gr+iJgCYC/zelzEgGM7HhgyaLAIc3AUQSBk0cDwDtQ10Lvsqvbf014+lIgeS7kUPJJ89f8FjZg9tTzkgPuGOBFewSQmJYtbGOaEQqdM4QEr3Hjx8ml68eGWOU0fCvHPx0k25/4LShwBJTQj4gdIMwaoYe9CiDmBMdYX7WAEOz5VevHgpfQrPaiW+p+IFJDVhwbnGiwYCc6AWhnZPAQ4HNgDPz6XbMvL2FtOo1jQKWDIYFVTGT1pKGzfvFufuitzAI8fMp0MZ5yRZOfx2YFZv3TaEfP1HULV63eU8juAGDO1orUb+vF809QuBg+1Y0ZY1aRXML52vL/elrmtjnMvYrtnud7Dq9MKyv5Nj5Dfsa7Dx/CZbfzPYri30+a3H5MK/lm9PjVsESXugwlCN+j24Q8J9QJ9Dn8f4r69hXAepmpALcvT4hTRjdhL/XyRO9fDj+O43VQrRvCfLs+M9tO80mCe77TwAAQg+oue7qFCEyS6Y+/T3RjAUNMHKVFL4Sb8wlB+QhL/QzLlrBYxA0z5h8jJ6bKmXDmAwe/46cXfBBI9+BuFDE/pQ8s6D5M5zSWD/cXI9K6jFAnuWwTKAaKXqHWnKtGUMTGy/P3n6nO9po1g4YB5azGDDmocWQAymrtZtB/Di5cZCKXLW9mNgGMdCcbwABX2/2RevUxQv4vWaBEhAyfFT2QJgQLhP+H2tTtrJQCNU3H3q/dGTQcNqGQsggNBTZy5Q7+Ax8jssDr36jhWfbUfCAgZQpUvSujN42ZV6NNcxlZl1SQAX5rYDvDh+KJjAIghQWqFaJ7kuuLNfJB05dtrYo+gI7/HU6QsioNbldwPAnJV9RbQy+ndkFViwZJNosn7kd/NHq76iJXro4B5TlEAS50rfd1wKbAQEjaZkBoLPjAX4bwbTyFIAMzriBNA+1ev7iUsQtmvCgg3LE4IYMW9OnblSxoIm9Ftk1IDP23e/od+1oYYsrCM3M4KXYAW4feeetMFJaaN4FriiaA0LI4jO1f0AFgNUTYNvIIRH+CDCh/XK1aLRsn5pIBkWkcDC1UPul/+047fv/uK57S1dF3/u7dSNhbiFSzfnel7ERKzfmCZBqL+Ua6v6Nr9/WELh74jxDEH22vW7/G4+TmD6GCB57OQ5Fp6GGxjGncpW9qLp3F+duRUVBfE9FU8gaSU4psKsC2kaeQu/Y3RtA0ZgDUKMbXq7/sydCVVyUAkFybOHj5rDHSZaFqZdqccFBKIsYw+WzIJD4iUKq5QAQrwE9SJwvZ/Kekr97OTdh4X7svRWtY6vAB8AUUxOyK04Y+46ChwwTvwn1f2pe7Ddm3G/5vnxXe2HKGSYEqG9U4POxt/zbxVrdKby1Tsb59LH6fNgm2K79rF+1t/1Z91uejufBwuxG08o/XgiwmLm4TWQVq7ZQSdOXeRtkwSU245XjMUTbH9uZn1t49z23w3m/SAxYUJFZBuitrEwu+jz076Dp6mdzxB+L+pdwvVgDgO0gvqzAXiczsym5as20ahxc6hdpzCeYLtRzfqKGzULoAFh41lI2EhneL/3hpbZDkjWyBm1febseYkCx+/w04G22/GeAIJ68oKNcYO0U1hoNJh49uItA6r5PIZak1/vUaItczYfP3j4TEw3s+et5OurHaBRwuKFJPdYqOFCcvnqLfnNSvCvw8Jdleca9GmYdFP32oJCcL09aUclUhm5VPszwISp1hnhynDs79GHn4cBAoRXCKynz6IGv/odQBnaS5iNq9TuQvMWbuB7zbkA3rh5V4o5IOAJwh0EaGfaGfhUT5+9mq85isHJxwWzPH32WrSz3//W2pwLcP/nL1419igaAliDv2TT1sEyLw0T/y0FuB0JGmYb6GKBlQXlsKFT7d6lCSR5PUBfyw9I/ljaTeZaRyAJIALNcePmPQXwA+TjGEdCCi0EiZY3NEcwmSYwWARggiZx1ZoUAcf4zb/PSB4nF4wjbQQtJq5VlwUT3Msf3BZIXQQNPgggck/qEe6PoeI6hjXQ6Np2hAC5tRt2U/2mvfh6HgySPSiG18pHj51rbwtDuwEk28PNCXN+KxrKQPLRRwJJ+PoVFEjWauDP63yU5KBWPIL8e4+Q94uo5dqNetBPZdpIsOmCPICkJgSPZRzJlPUK/pq2QhzqeqUqdGDgHCY+kCcYwDsbl/nRhwJJ/LoteT81desr/Rz3gyBWaKH/yufYD6USASSthEoqSBGDyVyZoyGR2wCJMH82Tb7Gthr1uov5S0kS7RiotedJcyUdOZ4pvgsIloHEp47FOYzjjXP/zJ1sOEtoN249oNXrdlIDBj3Yz4xgNo6B2hsLBBZFrdVR+1nvSTP/bjAGGLQpU6atlgViUOQUQ9uAYxSAHD5qLp05d4PGxy9lqVpJwjlY7sPCDr+Xq+pDLT0GkrfvMJFOMRlCXe/TLVIWGexTqpKXaBEBvP15UfHqPIwaNA1kwNxONFRlqnQyg2TArdqGUNLGvXQw4xzf9zQb0JVrGs8sz21sM+4NUhwEg4ioaWJuevHSlf/xS9O+g6cYSEbw+wGQVFrl+KnLBWQUljBlrVi9nfu1LS8owMSFizk1Z/kBSSyG0MgdOZopWlPkHgRB4ID0n7Ing8bFL2JAESSTJ/yq4cwO/yQQQMSmbeky6UNQgqtFRNR08U2G6RaaHU3QAsFxXU+58DsaPW6e9H+4vwwIn0CXr9wwfrWnHSmHCEUU0M+r1e0uE7+mM5mXRDMFoFuhWkfRoL77M++JHRHzKJyAdkGKLAQgPnmiFnYAha3b91Fzj34yDhHMBLOc4xkvX7kl6dTgv4yFFYB41rwkI9pUEZ4fNfwBTKGtQnt/DKEU7Xh+Hz+WMsY8M1wkYHItSjpw6LTkqUV/rclgYcXqlDwXWggWCPgSH3m+pwrVOtP0mavolaFdLiyQFI0k7wdNlDVqG24NACt4fgjlsHqNGjefRnI/gksE3AYAtEfyfwRwwHcUWUl8/CJpxpwkBvrI5fdKAj4ALnGN7r1HikDljNAOXp0RXOJGFXj+nTVvnYBUENxBEBkM4QXKDpj7bfdgvZ954nIEQaIz3wsYabuQ9utjSTSSDCT/gTXxIzSSGM+mRnJxPkCyCwNJAVLu+Zq2AaLTD5ySdHPIEpMfkLQS9kWAKawG7XwGCwawuuRJ9pk2A6Tf3X/wxDgqf/oYjeTuVG7vttAAq+evVsdXXB+0cFzUVOKApCY0B/IG7uQFZPCwaVSHpTGASgl6sbxEE7Tp7wZXqunLi9o46t5rpPJ5sPxmsj4X/2/pOZAXncMSAe3Hx2iNjQZTen9cH5KxrYSjuyzGCDqBuQi5En38hnGnMHKQyTVs5wgOmcidIEP8ObFomedmbtNhEIPoEzRpaqINSMpvLD2WaUeNeZLozmBZJXKfSx18hzIotD1brYbdafa8tTR2wiK5Jzjhjp2wULQPyCOFBRb7YfAhFxYWKTjn4t5L8b5V63TjRXSy1LcW0Inz8j38wPtjkcMirUzg/pZ7s7QP3ycAaMPmfcQXDdoBpFf4NF3bRR9CcCeRyEQWYvDe0BcA/pDW6UMIVaNQBlW/f0RrwqTmSPkBSU3wk8W9IO0ThMk+/cfQmLgFtGlrGs8FB6lX31inQBIEcHTp8k2aMWuNVMlCFST0U5TfxPhGn9zFYw/Jea2TNTSfAGgtPdVzNGoeROs2pNmBTxC+I59p7YY9ZCyhShOqNoFwtvWbdlPDpj35mkjUr8z3+c3rZzOv8HnG0HeSGcFDTOXwbdQEwDaPF1YsFACoAGtnz10xflX5EWFGR2WoKdNXUHO3fvLMjbVWl58TzwozNtKaTJ2xUvyrPpbQFssSt0rNfZkH+d7gorQr9bCxx8cTfCKRXqqqgEI38etFtG1+6+yBQyepQ+ch0g6wAEVETaU7RhRqoTWSAMq8X7AFSOL625L3STlepAeKjJlBDz4gwwTey/6DfK8MlKGUgKIBLhVWn0cQ3iHiAgASARw6+kbyM54yhYGMI6d4XlYgszeveecv3pTtn5P2HTgm1gmtkRwyHG1SeE3ny1evaNrsVdSiTT9xfULib2dUWCAJQpBhWvoRbvMTuZ43P0K/B3CHawryXUNxI2shMyr7DQifyO0P32TjgDzoY4DkORbYoAn/7leFMX4t60ljeN1//omUNSUWSFoJzQp/JaSUmDR1uVS/kcZHJ+JBrtj2WYCNvFx0Mgvrfay/GdvgzwTfB5gFIHUIkMR+5v4OzMehE3t2DOeXv13MaojghlYAeS6RjgcSICrq6PvC4gPn59082QYPHMvHA6za7qlVmxCJ2J42M5HPo4AsGOeAsz+kXvjHwM8FGgeYxuAOgETtOB6aiASWvvcygIMfHHJw9ukfJ5WDIDHJteS51b00bhlEEyYtpdS9R+jwkdNSFhGSrVmdxsKoOFO+ameWnn1kQZPtfC5MbGUqdxSncjiHw7cLrgoFGEcu+gKEQIiUXYfFV1i9Q3fJg4Z+8/wDouUhfLVqM9DsC5HRsxhI5sz9Bv/EvIAkro2sDqheBF8kWAcQEGAFc5cuX6d+oeMVkOQxkTDLHkhaCcddvXaLVqzZIUl2ld+ucuuAi8XiZVv5mjZABTCJwDEIadi3bpOeoq05fiKLwdpdmbjnLFhHbu1CBDgj6O/WLfuAEATpNGnVR9oUgteYCUtYGM67TS9fuSO+bv/4tbXcG4Rm+D1aCQskNFtwpfm1XFvJf3fvAaI3H0lQTr/QOKkUhHEH0zssOQBeHVnQBIC8dOWW5H5F8BHM4EVFl6/eplAWSn4qo+YwLKQocvD4cc73XxjCOgqQBO1i4upkBqs9pE0hPEznd56fW8zJU5kMEIfz+za0vOPnS0ATyB5IeuQNJGfDtK3WE2seSfy2Y+cBFsCD5bkxljCmCqLlfffunfRZ7baB/+eyrog7ArToyCUYPXoOHco4TTe4311gUJLI60t7nwierwPFunbpsn1E7dHjZ6lz92EyL0PISVy9QzRw+RHaAvdiHWMfSjDJBwSNkjGGtTNoQBz3u8L7X9578Jj792xq4zWQdqTsN9vJkQ5agSS/x8JGbWuCsIJ2QHteu35PwGtqeu4+xlbC+0bKKiSvR/ln9FFowucv2lygNoXQjIAZwTL87goDJJHjdwWPDbg7yDzO3IZx0e7UIwXqh3kRjnc8x1cBJB0JJh9ELW7YnCYTbxOW1GDOxoAXEJkb84vOnd1kkViVtIuWcmdq7TlQ5bSU39QCVL5aZ14EfUmqsPD5KlTvKM7U+w6eYakykrcpYIgE3pCk9+4/JqZ2OQfvDy0QFqpde46wNBFraiH0PcD3ZeuOAwwSV/OiwR2Tz4XjoAlck5Qi9arrsVQOKejH0vw7T5S/lGsvrPdFpHvPvmMobvIS0V74dI3iyXIkhRpVZBBc45j0XR9rsvHM6rP+z20L5s+YnLGYIqv/1h37xdE9twHvouJHWKAxWcJ3CO4HeLcoW4nkuM5AYF4EINnSk4UUPocGkg9zBZKjpS8JkLQE20ADM3NOEgOFTjzO3JQGifuUI5lAkvtvaQYVKG6A5L0g+Oxt3ppGaXszeNKTTSbh+31eZJCOqwn3fyy4MMcnrtwmoEATgiAWLdssUd5J6/fwpHyM55i9LGDultKciNxEJDYWHmcEE3x45FTDZcWdPDrkP7EfP3meuvqP4HtyoyYMFNZtTOVFKOdYysy6ykLhOBm7AEFwfxk1dgEF9h/LQuBZc/G5z22Pal1ILo8a+b4BMRKpiwoWcKkpwBpVYMKpzmVfoQE8r6ictaha1IXGTVwiIPdDCNriNUnJwsiRh34DawqeBcAQSaKPHMs09nZOaenHxLqDKkru7cNlvtXvoFAaSaT/Ka0EeseE5KiAM2DQJFkL8O48O4ZJsA0W+NwIY2sGg9NZc1dzf7UJGHhmlA1FueAVa5IlCTYi8tHvkAZu38GTdP3mHQEezgjvfNS4hUoDz/eKogIAGXlpnpGia2niZknOfuNmzgj5wtLz568ofspy8R3EXNC4RSBt5PW5IKBIE94RAsXadYpgYJhAN/MQeg4ePkMdxdSv1qYPAZLQ/KP4CLIwIH8lKr7B9D90+DTGF7lX4rEnvmfuX8AOALUQBgBGAVDzIzsgyX21MEAShFySMKfX+yNA2gFzeaeukZJC8EM0rvB/P3L0rFT8OeaQB/arBJKOBBUxHKrhSDwkaoaAHAmE0VpFYQZE5ufcGWmDmroFi3M1QCpSB8GvCP4pDZsHmYNV9i3nKYvOwYxMnlTibQsISwbIFg9Tk4Tn49y8yP7E4A++Iym7j1KP3lhUbVpHMEoFbuAJZN7CdVSuipJSwEjgPZonihOnzosmxMtniNwjtI29gsdJGiX1fB4CJOFrs27THlqzfpfkBwwfMlWi1RCoMHDQZAamyvxlXtuxbfR2g1HaDnkyoSXauDWdrt24l+ti6qKSQwBr6E9wRQBAQaJ/TETJOw87yUXmfHIzgST3k7w0kui7yNGGcVC+qrf4eCGqEgRfMTi1K+2Cu6Qp2cUgTkcgYoG5cfOeaAT/aBUokyYCKUaPV0El57Iv0b4Dp2gYjy3fHpGSq9WZr9Cz569p4pREMXXXbugnAWZ6rwyeQH39h1Olml1E44eccpcu3+YF/AHdvvuYn+k5PXn6il6+fC/3jdM7a5Gs89dYYIvjtvQU1xbUmYdvlg6MsBLM1jPmrJYo9ib8XIjeff3GubYN19qddoTcvUKljX7icd6BBQFYExyB6vkLANwTBHxhX/hYbtme7vQeioIeMhBaxOCsSUtVaQRWGQgp0DA/evy8QOAVkezYP3b8XOlTbwwfWSyqsET59Rohgjjm0AAWlJHKyBlAf/TkGY2duFhcfmC52Z683w6Awa9wnpGQHEIxNHnQ6DnS+7/+pknTEnlxVsoBuElZfX9xbQSIduU+82Np1c6wzCDIczEv7sf4/m5w37l1+yGdPHVB/P26dI+kQUOnKDcS49bhVxvYfzz3gU7icnIo4wz3u1t0/cZ9un3nsVRDga/hi5fvzH7njLKy0e/iRaGCe4GwDysRAk5xn9C24XxnWSBZsTZF/DuhzIAQgnNCg3bq9HkGlolyHmhFkSPUqrXPj6A9DYuYLNdGP0AwGsC1fpd5EaLrkRe6rXeYaDZhCXD2fjXB5Q3KHgGSzIjov3n7nvFr3gTf4W3JB6mj7xAaEj3dPA5AEr7Gv1dsL/EWaLf8fCnRv5EzGut8WRZuYYV0tCjkRpj3kCNaYwoEDEuAkYNrQ14EofPo8SwKHDBWAogxB9es30MsGJlZVwoEKPGMJ/ndT2KhYs78JO4rd3K0/TcBJB0JjYCOmX7ghJjsevaNldJBcKZHQ5tgyQqeNDvbbnRWxRbQxd8xcDFpxsTCqRr+hWNE+wdTBCo96ONEWmngzwv3eh685xikThdTjfzO5wKA9e4axZNohpiYIZX9Wh5gEpOUAogAyDBlLVq2SSSZHgwYUZFEX0MzJj1MIACUrXiR79w9SqI6YRp3bx/Gk6Oa+MCYTMG4B7QNAHij5r25Y47ncySJ5Pf4yQuebHIf1C4q2YTUIDtZqkZt2SatgqgMCzHQjiE3IaJKMaFmX7jJE+1d8b/KOJZF6zen0vj4xdTOezBVrOEjwWnQeGPx0eZmgABoleB3PDZukSTMRT+DwAVH/42b0+kigzWk3Dhx8jz1ZoCARQj9Ej66SImC/br6R9HIMXMksX8Ej5tfyqjFEgs3Mg4g7cWxkxclnckvZT2obmN/Qi3nHTsPsYB5h+7ee8Jg8zrNnr+eBaKB1M5nEG3ato9Bm23CRj/v6h9tLsRYoMDwXUM2BTD87eAz93MZdyrP4K9Fm/4SSAbtLvyvNCFgEAIhKngBtMLFpH/YBMnZiMIDGUfP0ep1u0Sb6N5ugAh7MD/np4lAuiK40dRs4CfgHdaA3EyYCKpCBG+1ulic1tPr1wVfnD6UUIkKViLUz8Z1EYRQqUZnqcEP1x9UBYP7EN4j9luauJXipyIP5nQaO2EB7dl7VPqCM4LWDlo2CBnoI/BBH8SCPs519Hg299FMWpa4nQHACO4TIRLQcvP2AxPsI3gLmrdtyYdEMYB3ib6IdwNz/NFj2RKUhWIIyMWXtD5V5nCljPCQoEGkyTrO/ez+g6e8xqh2B2iAnzmCQxB5r9cF6UOSrseN+1RbuSf41+I5rASQ2XdAnIAAOVbmYRyr+h7uU/NPpRFM2UF8M5FyCiAZfU3TYx7H6Fee3pbUNea9oA/D195TxvZ0Xj+s7QMXC+QhlABS4xkAxuGfjGC0ghIquqBmOvyHKzNYRylKlFAdETtXNH////bO7SeqKwrj/i196FNTmzQ2TSpNDaZNig9eEmrvVWhaTKPG0pt9sCE2IuESWipUIHZQinaAKqhcy1QREQqMwoAwSBmBYEI0MYamt8TV/VtzDg7DMEAxxMj+khPGc45nZs7ss9dlr+9b1Ho2t/wm9Y3tUuGtVwJdSlqGvJyUJqnmLysAcCOiQYYPp214ZNIEVD1aS6z21UmCkEzZZeYPxhMk28Ji78x25PtTZn+5Jn3Sdh9WX4DfitIPVhnc5w5HkqTL+sQUPeeFDTs008z4YB5EoYG5kKCVlYND2T+oTUZRAbuPYgPlJfHA8clbd0wAMap14Nhnysa435ClqHXl2kPBcRMk350hVC2Ev//5V3oDZp7NLdN5iftOGQzBXfoX+VobfaqyUbPErK5Q43nU+AhfHy7V549e90hBzee8r0pHMhbIbtC+COcSr59aQOobn39xpzpps7JyjvMWdhqd/e5D6Z4zsznnuMejz4vYR+qZWoqnnn1NHTadeJxjOJpMvLDHkWXAcIWjrchr8zpyc/bP+hzbNKsCKeYTM4Aw7rxOSHxfB6p7HSJ7lneIWr80DgPaWjxUsM4WU19j8XiCrBUZRSSaqPmDCaitvvLL1XFkoiaIQWqiofmyatcRtMUaMxjbyVtT4r96XZdMYGSH/z7Y+vqDxgEJGyqMPWLKGMjKn5uUYEOkjLF0pzeEmyGP1ZzzmYAs4GS87uuEy1IVPWfJ4lDviGxMiYmwvy2sUBIaS98wVGNNzmj3MdEicn3S22CMhV+JI/WNl+RMbYtmLyFClByrMdfzSmZ2mRpedAtfMk4GerjR9ZrcE7pP/NraJScqzmtQy3I8jt15EywOBW9qVjL21B0b3IsLxuGihi6WqLILDAL3F21N7tFKgu8z/cdfJugYN4Fxh5RX1Ml3RZXaHIKtoMir9/IXcwxy1HxZ2FjAYJIxafZdUeNHOQbMZ5bjIEzx+yPnFI3p6WkVju/qDjhjb/ZY7O7pN4Z0XKambsv1wRGzL+I8c+zBuQEZG5ucUwNHP/HBoZDUnL2g2XZ+Zww1gvSQL1wVgmiQlWKcI2TOd2gzY5saesg8NWd94q1u1LGDs8p9y8o9rlmzzcnpWo5CRiu6LzIZJpj8BBqlnlodr4XF1crW7+u/Yc6fS8jAUYOZjHN/zIxlz4kaeS/1gGqykuFeKvDNEPjuG7ghdQ2X1GkqMJ8jx8wjjAFaJPOdyEKzGsCcEy9ZgfTWaGhC7//s33DunBJ7/9x/T0yE9Tdd4MCS3WMMsZsxTLnKlc5eXd3jd6XLHr2uC4urzJzQJJ3mWrfv3FtkouW+eY+70j8QlO6Z7xD12RhrOt4CZn4YFQTClwqylKgCcB2aM/C58woqtByGFRnUJE7X+jTTjxzaYpje1pGMA377P80kBvMRFhwRY2a2RzOYMJmp93ny6eQoUk/k5jp0kced15GOZAynMryZc11HNebxeJv7vs77sUVcBycUBjXsdbrQIEJM7RJdTTDARNJMbgtlQSwsHmdQL9phAijUFsgqXAvM1fGLB4SB6TyCPuO0U69pYbEQcDwIwiBqsBze1n51UQbdRXA4ZBzKfDOnHzfBxfJ1ICNBAIhOISteOIBuHbKFi9VnM60juQzgZN0zD+nwyE252ObXGqbCo1Vy8FCJ7E3PUa3GVzfvk4TED4zTSRr/DaFDT3h5gCUR6msi6yDjOY0cczZn3xP6f8MbSxPUHq1d96aybCnqTdr6sbyd8pXs+zRXayKKTASMPAZZV4gJRDPWUbSwmB9dPYNK4OB5gyBQ6jmtGS9IE/M9OmQaIe8gn4VEETqcZB4tHjU8unPfYHDMBPcoEGzVTkpkFslcUk8437hjtYDsP201KVXKzPHI76GHI/VDZo6sPJluPktWnkczhbYW3gJYR3IFgLNG6p3IkJ67IWOIBofGxN87LO2d/QL7EzZ27blWrX/A2aPmggwo20/VzVJ1xqfHYOtxru9it9Zt0aGDSQfjBquU96B43DqIFhbLB+zV5pYO1dJE9oogEJ1Yyj4QAKdLCjV1aMbt/DBDyQCbtu3RWqZvjpxU1vLDkE+xWF2gvIIsJIFIwsaUcA3kM8kqPbVpy155/d39qktM56PUtIOy/Z3Pzbjbrfuz8srEf21wFolouWBZF6IP5Bterx77Yu3oYmAdSQsLC4t54JoRMjLUC9U3dcr+A0Wq6UpXFLQR1z73lmxM+kjS9mSJ58c6CdJ5J4JZyTWsObL4P2CJG8fN1+qXjMxS2bL9M1m3foc2vKBJxIZXdql8GyTNwEBI6z9tEsFipTHjSFpYWFhYWFhYWFgsHWvW/AeneFh6u7YUj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45" y="377531"/>
            <a:ext cx="4564110" cy="13900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321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Find V</a:t>
            </a:r>
            <a:r>
              <a:rPr lang="en-US" sz="2000" b="0" baseline="-25000" dirty="0"/>
              <a:t>1</a:t>
            </a:r>
            <a:r>
              <a:rPr lang="en-US" sz="2000" b="0" dirty="0"/>
              <a:t>, I</a:t>
            </a:r>
            <a:r>
              <a:rPr lang="en-US" sz="2000" b="0" baseline="-25000" dirty="0"/>
              <a:t>1</a:t>
            </a:r>
            <a:r>
              <a:rPr lang="en-US" sz="2000" b="0" dirty="0"/>
              <a:t>, I</a:t>
            </a:r>
            <a:r>
              <a:rPr lang="en-US" sz="2000" b="0" baseline="-25000" dirty="0"/>
              <a:t>2</a:t>
            </a:r>
            <a:r>
              <a:rPr lang="en-US" sz="2000" b="0" dirty="0"/>
              <a:t>, and I</a:t>
            </a:r>
            <a:r>
              <a:rPr lang="en-US" sz="2000" b="0" baseline="-25000" dirty="0"/>
              <a:t>3</a:t>
            </a:r>
            <a:r>
              <a:rPr lang="en-US" sz="2000" b="0" dirty="0"/>
              <a:t> in the circuit shown in Figure 2.13.</a:t>
            </a:r>
            <a:endParaRPr lang="en-US" sz="2000" b="0" dirty="0">
              <a:sym typeface="Symbol"/>
            </a:endParaRPr>
          </a:p>
          <a:p>
            <a:r>
              <a:rPr lang="en-US" sz="2000" b="0" dirty="0">
                <a:sym typeface="Symbol"/>
              </a:rPr>
              <a:t>KCL: I</a:t>
            </a:r>
            <a:r>
              <a:rPr lang="en-US" sz="2000" b="0" baseline="-25000" dirty="0">
                <a:sym typeface="Symbol"/>
              </a:rPr>
              <a:t>s</a:t>
            </a:r>
            <a:r>
              <a:rPr lang="en-US" sz="2000" b="0" dirty="0">
                <a:sym typeface="Symbol"/>
              </a:rPr>
              <a:t> =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V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1 </a:t>
            </a:r>
            <a:r>
              <a:rPr lang="en-US" sz="2000" b="0" dirty="0">
                <a:sym typeface="Symbol"/>
              </a:rPr>
              <a:t>+ V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2 </a:t>
            </a:r>
            <a:r>
              <a:rPr lang="en-US" sz="2000" b="0" dirty="0">
                <a:sym typeface="Symbol"/>
              </a:rPr>
              <a:t>+ V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3 </a:t>
            </a:r>
            <a:r>
              <a:rPr lang="en-US" sz="2000" b="0" dirty="0">
                <a:sym typeface="Symbol"/>
              </a:rPr>
              <a:t>= V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(1/R</a:t>
            </a:r>
            <a:r>
              <a:rPr lang="en-US" sz="2000" b="0" baseline="-25000" dirty="0">
                <a:sym typeface="Symbol"/>
              </a:rPr>
              <a:t>1 </a:t>
            </a:r>
            <a:r>
              <a:rPr lang="en-US" sz="2000" b="0" dirty="0">
                <a:sym typeface="Symbol"/>
              </a:rPr>
              <a:t>+ 1/R</a:t>
            </a:r>
            <a:r>
              <a:rPr lang="en-US" sz="2000" b="0" baseline="-25000" dirty="0">
                <a:sym typeface="Symbol"/>
              </a:rPr>
              <a:t>2  </a:t>
            </a:r>
            <a:r>
              <a:rPr lang="en-US" sz="2000" b="0" dirty="0">
                <a:sym typeface="Symbol"/>
              </a:rPr>
              <a:t>+ 1/R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)</a:t>
            </a:r>
          </a:p>
          <a:p>
            <a:r>
              <a:rPr lang="en-US" sz="2000" b="0" dirty="0">
                <a:sym typeface="Symbol"/>
              </a:rPr>
              <a:t>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= V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1 </a:t>
            </a:r>
            <a:r>
              <a:rPr lang="en-US" sz="2000" b="0" dirty="0">
                <a:sym typeface="Symbol"/>
              </a:rPr>
              <a:t>= 2 mA,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= V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2 </a:t>
            </a:r>
            <a:r>
              <a:rPr lang="en-US" sz="2000" b="0" dirty="0">
                <a:sym typeface="Symbol"/>
              </a:rPr>
              <a:t>= 4 mA, I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V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3 </a:t>
            </a:r>
            <a:r>
              <a:rPr lang="en-US" sz="2000" b="0" dirty="0">
                <a:sym typeface="Symbol"/>
              </a:rPr>
              <a:t>= 6 mA</a:t>
            </a:r>
            <a:endParaRPr lang="en-US" sz="2000" b="0" dirty="0"/>
          </a:p>
          <a:p>
            <a:endParaRPr lang="en-US" sz="2000" b="0" dirty="0">
              <a:sym typeface="Symbol"/>
            </a:endParaRPr>
          </a:p>
          <a:p>
            <a:pPr>
              <a:buNone/>
            </a:pPr>
            <a:endParaRPr lang="en-US" sz="2000" b="0" dirty="0">
              <a:sym typeface="Symbol"/>
            </a:endParaRPr>
          </a:p>
          <a:p>
            <a:pPr>
              <a:buNone/>
            </a:pPr>
            <a:endParaRPr lang="en-US" sz="2000" b="0" dirty="0">
              <a:sym typeface="Symbol"/>
            </a:endParaRPr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362" name="Picture 2" descr="C:\My_Document\mydocuments\CktBook\JPEG Files\Ch_02\35210_02_F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303" y="3881005"/>
            <a:ext cx="6816483" cy="1597082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02546"/>
              </p:ext>
            </p:extLst>
          </p:nvPr>
        </p:nvGraphicFramePr>
        <p:xfrm>
          <a:off x="1180303" y="2815962"/>
          <a:ext cx="5704798" cy="76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4622760" imgH="622080" progId="Equation.DSMT4">
                  <p:embed/>
                </p:oleObj>
              </mc:Choice>
              <mc:Fallback>
                <p:oleObj name="Equation" r:id="rId4" imgW="46227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303" y="2815962"/>
                        <a:ext cx="5704798" cy="767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68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Given I</a:t>
            </a:r>
            <a:r>
              <a:rPr lang="en-US" sz="2000" b="0" baseline="-25000" dirty="0"/>
              <a:t>1</a:t>
            </a:r>
            <a:r>
              <a:rPr lang="en-US" sz="2000" b="0" dirty="0"/>
              <a:t> = 3 A, I</a:t>
            </a:r>
            <a:r>
              <a:rPr lang="en-US" sz="2000" b="0" baseline="-25000" dirty="0"/>
              <a:t>3</a:t>
            </a:r>
            <a:r>
              <a:rPr lang="en-US" sz="2000" b="0" dirty="0"/>
              <a:t> = 10 A, and I</a:t>
            </a:r>
            <a:r>
              <a:rPr lang="en-US" sz="2000" b="0" baseline="-25000" dirty="0"/>
              <a:t>6  </a:t>
            </a:r>
            <a:r>
              <a:rPr lang="en-US" sz="2000" b="0" dirty="0"/>
              <a:t>= </a:t>
            </a:r>
            <a:r>
              <a:rPr lang="en-US" sz="2000" b="0" dirty="0">
                <a:sym typeface="Symbol"/>
              </a:rPr>
              <a:t>–</a:t>
            </a:r>
            <a:r>
              <a:rPr lang="en-US" sz="2000" b="0" dirty="0"/>
              <a:t> 8 A, find I</a:t>
            </a:r>
            <a:r>
              <a:rPr lang="en-US" sz="2000" b="0" baseline="-25000" dirty="0"/>
              <a:t>2</a:t>
            </a:r>
            <a:r>
              <a:rPr lang="en-US" sz="2000" b="0" dirty="0"/>
              <a:t>, I</a:t>
            </a:r>
            <a:r>
              <a:rPr lang="en-US" sz="2000" b="0" baseline="-25000" dirty="0"/>
              <a:t>4</a:t>
            </a:r>
            <a:r>
              <a:rPr lang="en-US" sz="2000" b="0" dirty="0"/>
              <a:t>, and I</a:t>
            </a:r>
            <a:r>
              <a:rPr lang="en-US" sz="2000" b="0" baseline="-25000" dirty="0"/>
              <a:t>5</a:t>
            </a:r>
            <a:r>
              <a:rPr lang="en-US" sz="2000" b="0" dirty="0"/>
              <a:t> in the circuit shown in Figure 2.15.</a:t>
            </a:r>
          </a:p>
          <a:p>
            <a:r>
              <a:rPr lang="en-US" sz="2000" b="0" dirty="0">
                <a:sym typeface="Symbol"/>
              </a:rPr>
              <a:t>KCL at node 1: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</a:t>
            </a:r>
          </a:p>
          <a:p>
            <a:pPr>
              <a:buNone/>
            </a:pPr>
            <a:r>
              <a:rPr lang="en-US" sz="2000" b="0" baseline="-25000" dirty="0">
                <a:sym typeface="Symbol"/>
              </a:rPr>
              <a:t>	</a:t>
            </a:r>
            <a:r>
              <a:rPr lang="en-US" sz="2000" b="0" dirty="0">
                <a:sym typeface="Symbol"/>
              </a:rPr>
              <a:t>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=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– I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3 A – 10 A = – 7 A</a:t>
            </a:r>
            <a:endParaRPr lang="en-US" sz="2000" b="0" baseline="-25000" dirty="0">
              <a:sym typeface="Symbol"/>
            </a:endParaRPr>
          </a:p>
          <a:p>
            <a:r>
              <a:rPr lang="en-US" sz="2000" b="0" dirty="0">
                <a:sym typeface="Symbol"/>
              </a:rPr>
              <a:t>KCL at node 3: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5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6</a:t>
            </a:r>
            <a:r>
              <a:rPr lang="en-US" sz="2000" b="0" dirty="0">
                <a:sym typeface="Symbol"/>
              </a:rPr>
              <a:t> = 0</a:t>
            </a:r>
          </a:p>
          <a:p>
            <a:pPr>
              <a:buNone/>
            </a:pPr>
            <a:r>
              <a:rPr lang="en-US" sz="2000" b="0" baseline="-25000" dirty="0">
                <a:sym typeface="Symbol"/>
              </a:rPr>
              <a:t>	</a:t>
            </a:r>
            <a:r>
              <a:rPr lang="en-US" sz="2000" b="0" dirty="0">
                <a:sym typeface="Symbol"/>
              </a:rPr>
              <a:t>I</a:t>
            </a:r>
            <a:r>
              <a:rPr lang="en-US" sz="2000" b="0" baseline="-25000" dirty="0">
                <a:sym typeface="Symbol"/>
              </a:rPr>
              <a:t>5</a:t>
            </a:r>
            <a:r>
              <a:rPr lang="en-US" sz="2000" b="0" dirty="0">
                <a:sym typeface="Symbol"/>
              </a:rPr>
              <a:t> = –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– I</a:t>
            </a:r>
            <a:r>
              <a:rPr lang="en-US" sz="2000" b="0" baseline="-25000" dirty="0">
                <a:sym typeface="Symbol"/>
              </a:rPr>
              <a:t>6</a:t>
            </a:r>
            <a:r>
              <a:rPr lang="en-US" sz="2000" b="0" dirty="0">
                <a:sym typeface="Symbol"/>
              </a:rPr>
              <a:t> = – 3 A – (– 8 A) = 5 A</a:t>
            </a:r>
            <a:endParaRPr lang="en-US" sz="2000" b="0" baseline="-25000" dirty="0">
              <a:sym typeface="Symbol"/>
            </a:endParaRPr>
          </a:p>
          <a:p>
            <a:r>
              <a:rPr lang="en-US" sz="2000" b="0" dirty="0">
                <a:sym typeface="Symbol"/>
              </a:rPr>
              <a:t>KCL at node 2: I</a:t>
            </a:r>
            <a:r>
              <a:rPr lang="en-US" sz="2000" b="0" baseline="-25000" dirty="0">
                <a:sym typeface="Symbol"/>
              </a:rPr>
              <a:t>4</a:t>
            </a:r>
            <a:r>
              <a:rPr lang="en-US" sz="2000" b="0" dirty="0">
                <a:sym typeface="Symbol"/>
              </a:rPr>
              <a:t> =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5</a:t>
            </a:r>
            <a:r>
              <a:rPr lang="en-US" sz="2000" b="0" dirty="0">
                <a:sym typeface="Symbol"/>
              </a:rPr>
              <a:t> </a:t>
            </a:r>
          </a:p>
          <a:p>
            <a:pPr>
              <a:buNone/>
            </a:pPr>
            <a:r>
              <a:rPr lang="en-US" sz="2000" b="0" baseline="-25000" dirty="0">
                <a:sym typeface="Symbol"/>
              </a:rPr>
              <a:t>	</a:t>
            </a:r>
            <a:r>
              <a:rPr lang="en-US" sz="2000" b="0" dirty="0">
                <a:sym typeface="Symbol"/>
              </a:rPr>
              <a:t>I</a:t>
            </a:r>
            <a:r>
              <a:rPr lang="en-US" sz="2000" b="0" baseline="-25000" dirty="0">
                <a:sym typeface="Symbol"/>
              </a:rPr>
              <a:t>4</a:t>
            </a:r>
            <a:r>
              <a:rPr lang="en-US" sz="2000" b="0" dirty="0">
                <a:sym typeface="Symbol"/>
              </a:rPr>
              <a:t> =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5</a:t>
            </a:r>
            <a:r>
              <a:rPr lang="en-US" sz="2000" b="0" dirty="0">
                <a:sym typeface="Symbol"/>
              </a:rPr>
              <a:t> = – 7 A + 5 A = – 2 A</a:t>
            </a:r>
            <a:endParaRPr lang="en-US" sz="2000" b="0" baseline="-25000" dirty="0">
              <a:sym typeface="Symbol"/>
            </a:endParaRPr>
          </a:p>
          <a:p>
            <a:pPr>
              <a:buNone/>
            </a:pPr>
            <a:endParaRPr lang="en-US" sz="2000" b="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387" name="Picture 3" descr="C:\My_Document\mydocuments\CktBook\JPEG Files\Ch_02\35210_02_F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4330" y="3008962"/>
            <a:ext cx="3627570" cy="324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14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2.6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Find I</a:t>
            </a:r>
            <a:r>
              <a:rPr lang="en-US" sz="2000" b="0" baseline="-25000" dirty="0"/>
              <a:t>1</a:t>
            </a:r>
            <a:r>
              <a:rPr lang="en-US" sz="2000" b="0" dirty="0"/>
              <a:t>, I</a:t>
            </a:r>
            <a:r>
              <a:rPr lang="en-US" sz="2000" b="0" baseline="-25000" dirty="0"/>
              <a:t>2</a:t>
            </a:r>
            <a:r>
              <a:rPr lang="en-US" sz="2000" b="0" dirty="0"/>
              <a:t>, I</a:t>
            </a:r>
            <a:r>
              <a:rPr lang="en-US" sz="2000" b="0" baseline="-25000" dirty="0"/>
              <a:t>3</a:t>
            </a:r>
            <a:r>
              <a:rPr lang="en-US" sz="2000" b="0" dirty="0"/>
              <a:t>, I</a:t>
            </a:r>
            <a:r>
              <a:rPr lang="en-US" sz="2000" b="0" baseline="-25000" dirty="0"/>
              <a:t>4</a:t>
            </a:r>
            <a:r>
              <a:rPr lang="en-US" sz="2000" b="0" dirty="0"/>
              <a:t>, I</a:t>
            </a:r>
            <a:r>
              <a:rPr lang="en-US" sz="2000" b="0" baseline="-25000" dirty="0"/>
              <a:t>5</a:t>
            </a:r>
            <a:r>
              <a:rPr lang="en-US" sz="2000" b="0" dirty="0"/>
              <a:t>, and I</a:t>
            </a:r>
            <a:r>
              <a:rPr lang="en-US" sz="2000" b="0" baseline="-25000" dirty="0"/>
              <a:t>6</a:t>
            </a:r>
            <a:r>
              <a:rPr lang="en-US" sz="2000" b="0" dirty="0"/>
              <a:t> in the circuit shown in Figure 2.18.</a:t>
            </a:r>
          </a:p>
          <a:p>
            <a:r>
              <a:rPr lang="en-US" sz="2000" b="0" dirty="0">
                <a:sym typeface="Symbol"/>
              </a:rPr>
              <a:t>Ohm’s law: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= (V</a:t>
            </a:r>
            <a:r>
              <a:rPr lang="en-US" sz="2000" b="0" baseline="-25000" dirty="0">
                <a:sym typeface="Symbol"/>
              </a:rPr>
              <a:t>s2</a:t>
            </a:r>
            <a:r>
              <a:rPr lang="en-US" sz="2000" b="0" dirty="0">
                <a:sym typeface="Symbol"/>
              </a:rPr>
              <a:t> – V</a:t>
            </a:r>
            <a:r>
              <a:rPr lang="en-US" sz="2000" b="0" baseline="-25000" dirty="0">
                <a:sym typeface="Symbol"/>
              </a:rPr>
              <a:t>s1</a:t>
            </a:r>
            <a:r>
              <a:rPr lang="en-US" sz="2000" b="0" dirty="0">
                <a:sym typeface="Symbol"/>
              </a:rPr>
              <a:t>)/R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= 6 V/3  = 2 A,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= (V</a:t>
            </a:r>
            <a:r>
              <a:rPr lang="en-US" sz="2000" b="0" baseline="-25000" dirty="0">
                <a:sym typeface="Symbol"/>
              </a:rPr>
              <a:t>s2</a:t>
            </a:r>
            <a:r>
              <a:rPr lang="en-US" sz="2000" b="0" dirty="0">
                <a:sym typeface="Symbol"/>
              </a:rPr>
              <a:t> – V</a:t>
            </a:r>
            <a:r>
              <a:rPr lang="en-US" sz="2000" b="0" baseline="-25000" dirty="0">
                <a:sym typeface="Symbol"/>
              </a:rPr>
              <a:t>s1</a:t>
            </a:r>
            <a:r>
              <a:rPr lang="en-US" sz="2000" b="0" dirty="0">
                <a:sym typeface="Symbol"/>
              </a:rPr>
              <a:t>)/R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= 6 V/6  = 1 A, </a:t>
            </a:r>
          </a:p>
          <a:p>
            <a:pPr>
              <a:buNone/>
            </a:pPr>
            <a:r>
              <a:rPr lang="en-US" sz="2000" b="0" baseline="-25000" dirty="0">
                <a:sym typeface="Symbol"/>
              </a:rPr>
              <a:t>	</a:t>
            </a:r>
            <a:r>
              <a:rPr lang="en-US" sz="2000" b="0" dirty="0">
                <a:sym typeface="Symbol"/>
              </a:rPr>
              <a:t>I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V</a:t>
            </a:r>
            <a:r>
              <a:rPr lang="en-US" sz="2000" b="0" baseline="-25000" dirty="0">
                <a:sym typeface="Symbol"/>
              </a:rPr>
              <a:t>s1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4 V/1  = 4 A, I</a:t>
            </a:r>
            <a:r>
              <a:rPr lang="en-US" sz="2000" b="0" baseline="-25000" dirty="0">
                <a:sym typeface="Symbol"/>
              </a:rPr>
              <a:t>4</a:t>
            </a:r>
            <a:r>
              <a:rPr lang="en-US" sz="2000" b="0" dirty="0">
                <a:sym typeface="Symbol"/>
              </a:rPr>
              <a:t> = V</a:t>
            </a:r>
            <a:r>
              <a:rPr lang="en-US" sz="2000" b="0" baseline="-25000" dirty="0">
                <a:sym typeface="Symbol"/>
              </a:rPr>
              <a:t>s2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4</a:t>
            </a:r>
            <a:r>
              <a:rPr lang="en-US" sz="2000" b="0" dirty="0">
                <a:sym typeface="Symbol"/>
              </a:rPr>
              <a:t> = 10 V/5  = 2 A</a:t>
            </a:r>
            <a:endParaRPr lang="en-US" sz="2000" b="0" baseline="-25000" dirty="0">
              <a:sym typeface="Symbol"/>
            </a:endParaRPr>
          </a:p>
          <a:p>
            <a:r>
              <a:rPr lang="en-US" sz="2000" b="0" dirty="0">
                <a:sym typeface="Symbol"/>
              </a:rPr>
              <a:t>KCL at node 1: I</a:t>
            </a:r>
            <a:r>
              <a:rPr lang="en-US" sz="2000" b="0" baseline="-25000" dirty="0">
                <a:sym typeface="Symbol"/>
              </a:rPr>
              <a:t>5</a:t>
            </a:r>
            <a:r>
              <a:rPr lang="en-US" sz="2000" b="0" dirty="0">
                <a:sym typeface="Symbol"/>
              </a:rPr>
              <a:t> = –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–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– 2 A – 1 A + 4 A = 1 A</a:t>
            </a:r>
          </a:p>
          <a:p>
            <a:r>
              <a:rPr lang="en-US" sz="2000" b="0" dirty="0">
                <a:sym typeface="Symbol"/>
              </a:rPr>
              <a:t>KCL at node 2: I</a:t>
            </a:r>
            <a:r>
              <a:rPr lang="en-US" sz="2000" b="0" baseline="-25000" dirty="0">
                <a:sym typeface="Symbol"/>
              </a:rPr>
              <a:t>6</a:t>
            </a:r>
            <a:r>
              <a:rPr lang="en-US" sz="2000" b="0" dirty="0">
                <a:sym typeface="Symbol"/>
              </a:rPr>
              <a:t> =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+ I</a:t>
            </a:r>
            <a:r>
              <a:rPr lang="en-US" sz="2000" b="0" baseline="-25000" dirty="0">
                <a:sym typeface="Symbol"/>
              </a:rPr>
              <a:t>4</a:t>
            </a:r>
            <a:r>
              <a:rPr lang="en-US" sz="2000" b="0" dirty="0">
                <a:sym typeface="Symbol"/>
              </a:rPr>
              <a:t> = 2 A + 1 A + 2 A = 5 A</a:t>
            </a:r>
          </a:p>
          <a:p>
            <a:endParaRPr lang="en-US" sz="2000" b="0" dirty="0">
              <a:sym typeface="Symbol"/>
            </a:endParaRPr>
          </a:p>
          <a:p>
            <a:pPr>
              <a:buNone/>
            </a:pPr>
            <a:endParaRPr lang="en-US" sz="2000" b="0" dirty="0">
              <a:sym typeface="Symbol"/>
            </a:endParaRPr>
          </a:p>
          <a:p>
            <a:pPr>
              <a:buNone/>
            </a:pPr>
            <a:endParaRPr lang="en-US" sz="2000" b="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410" name="Picture 2" descr="C:\My_Document\mydocuments\CktBook\JPEG Files\Ch_02\35210_02_F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3" y="3768066"/>
            <a:ext cx="7285370" cy="2251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23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2.8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2649" y="2034850"/>
            <a:ext cx="8229600" cy="359136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0" dirty="0"/>
              <a:t>Given V</a:t>
            </a:r>
            <a:r>
              <a:rPr lang="en-US" b="0" baseline="-25000" dirty="0"/>
              <a:t>1</a:t>
            </a:r>
            <a:r>
              <a:rPr lang="en-US" b="0" dirty="0"/>
              <a:t> = 6 V, V</a:t>
            </a:r>
            <a:r>
              <a:rPr lang="en-US" b="0" baseline="-25000" dirty="0"/>
              <a:t>5</a:t>
            </a:r>
            <a:r>
              <a:rPr lang="en-US" b="0" dirty="0"/>
              <a:t> = 5 V, V</a:t>
            </a:r>
            <a:r>
              <a:rPr lang="en-US" b="0" baseline="-25000" dirty="0"/>
              <a:t>6</a:t>
            </a:r>
            <a:r>
              <a:rPr lang="en-US" b="0" dirty="0"/>
              <a:t> = 3 V, and V</a:t>
            </a:r>
            <a:r>
              <a:rPr lang="en-US" b="0" baseline="-25000" dirty="0"/>
              <a:t>7</a:t>
            </a:r>
            <a:r>
              <a:rPr lang="en-US" b="0" dirty="0"/>
              <a:t> = 7 V, find V</a:t>
            </a:r>
            <a:r>
              <a:rPr lang="en-US" b="0" baseline="-25000" dirty="0"/>
              <a:t>2</a:t>
            </a:r>
            <a:r>
              <a:rPr lang="en-US" b="0" dirty="0"/>
              <a:t>, V</a:t>
            </a:r>
            <a:r>
              <a:rPr lang="en-US" b="0" baseline="-25000" dirty="0"/>
              <a:t>3</a:t>
            </a:r>
            <a:r>
              <a:rPr lang="en-US" b="0" dirty="0"/>
              <a:t>, V</a:t>
            </a:r>
            <a:r>
              <a:rPr lang="en-US" b="0" baseline="-25000" dirty="0"/>
              <a:t>4</a:t>
            </a:r>
            <a:r>
              <a:rPr lang="en-US" b="0" dirty="0"/>
              <a:t>, and V</a:t>
            </a:r>
            <a:r>
              <a:rPr lang="en-US" b="0" baseline="-25000" dirty="0"/>
              <a:t>8</a:t>
            </a:r>
            <a:r>
              <a:rPr lang="en-US" b="0" dirty="0"/>
              <a:t> in the circuit shown in Figure 2.23.</a:t>
            </a:r>
          </a:p>
          <a:p>
            <a:pPr algn="just"/>
            <a:r>
              <a:rPr lang="en-US" b="0" dirty="0"/>
              <a:t>KVL around the mesh in the lower left:</a:t>
            </a:r>
          </a:p>
          <a:p>
            <a:pPr algn="just">
              <a:buNone/>
            </a:pPr>
            <a:r>
              <a:rPr lang="en-US" b="0" dirty="0"/>
              <a:t>	</a:t>
            </a:r>
            <a:r>
              <a:rPr lang="en-US" b="0" dirty="0">
                <a:sym typeface="Symbol"/>
              </a:rPr>
              <a:t> –</a:t>
            </a:r>
            <a:r>
              <a:rPr lang="en-US" b="0" dirty="0"/>
              <a:t> V</a:t>
            </a:r>
            <a:r>
              <a:rPr lang="en-US" b="0" baseline="-25000" dirty="0"/>
              <a:t>6</a:t>
            </a:r>
            <a:r>
              <a:rPr lang="en-US" b="0" dirty="0"/>
              <a:t> + V</a:t>
            </a:r>
            <a:r>
              <a:rPr lang="en-US" b="0" baseline="-25000" dirty="0"/>
              <a:t>4</a:t>
            </a:r>
            <a:r>
              <a:rPr lang="en-US" b="0" dirty="0"/>
              <a:t> + V</a:t>
            </a:r>
            <a:r>
              <a:rPr lang="en-US" b="0" baseline="-25000" dirty="0"/>
              <a:t>7</a:t>
            </a:r>
            <a:r>
              <a:rPr lang="en-US" b="0" dirty="0"/>
              <a:t> = 0, V</a:t>
            </a:r>
            <a:r>
              <a:rPr lang="en-US" b="0" baseline="-25000" dirty="0"/>
              <a:t>4</a:t>
            </a:r>
            <a:r>
              <a:rPr lang="en-US" b="0" dirty="0"/>
              <a:t> = V</a:t>
            </a:r>
            <a:r>
              <a:rPr lang="en-US" b="0" baseline="-25000" dirty="0"/>
              <a:t>6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V</a:t>
            </a:r>
            <a:r>
              <a:rPr lang="en-US" b="0" baseline="-25000" dirty="0"/>
              <a:t>7</a:t>
            </a:r>
            <a:r>
              <a:rPr lang="en-US" b="0" dirty="0"/>
              <a:t> = 3 V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7 V =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4 V</a:t>
            </a:r>
          </a:p>
          <a:p>
            <a:pPr algn="just"/>
            <a:r>
              <a:rPr lang="en-US" b="0" dirty="0"/>
              <a:t>KVL around the mesh in the lower right:</a:t>
            </a:r>
          </a:p>
          <a:p>
            <a:pPr algn="just">
              <a:buNone/>
            </a:pPr>
            <a:r>
              <a:rPr lang="en-US" b="0" dirty="0"/>
              <a:t>	</a:t>
            </a:r>
            <a:r>
              <a:rPr lang="en-US" b="0" dirty="0">
                <a:sym typeface="Symbol"/>
              </a:rPr>
              <a:t> –</a:t>
            </a:r>
            <a:r>
              <a:rPr lang="en-US" b="0" dirty="0"/>
              <a:t> V</a:t>
            </a:r>
            <a:r>
              <a:rPr lang="en-US" b="0" baseline="-25000" dirty="0"/>
              <a:t>7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V</a:t>
            </a:r>
            <a:r>
              <a:rPr lang="en-US" b="0" baseline="-25000" dirty="0"/>
              <a:t>5</a:t>
            </a:r>
            <a:r>
              <a:rPr lang="en-US" b="0" dirty="0"/>
              <a:t> + V</a:t>
            </a:r>
            <a:r>
              <a:rPr lang="en-US" b="0" baseline="-25000" dirty="0"/>
              <a:t>8</a:t>
            </a:r>
            <a:r>
              <a:rPr lang="en-US" b="0" dirty="0"/>
              <a:t> = 0, </a:t>
            </a:r>
          </a:p>
          <a:p>
            <a:pPr algn="just">
              <a:buNone/>
            </a:pPr>
            <a:r>
              <a:rPr lang="en-US" b="0" dirty="0"/>
              <a:t>	V</a:t>
            </a:r>
            <a:r>
              <a:rPr lang="en-US" b="0" baseline="-25000" dirty="0"/>
              <a:t>8</a:t>
            </a:r>
            <a:r>
              <a:rPr lang="en-US" b="0" dirty="0"/>
              <a:t> = V</a:t>
            </a:r>
            <a:r>
              <a:rPr lang="en-US" b="0" baseline="-25000" dirty="0"/>
              <a:t>5</a:t>
            </a:r>
            <a:r>
              <a:rPr lang="en-US" b="0" dirty="0"/>
              <a:t> + V</a:t>
            </a:r>
            <a:r>
              <a:rPr lang="en-US" b="0" baseline="-25000" dirty="0"/>
              <a:t>7</a:t>
            </a:r>
            <a:r>
              <a:rPr lang="en-US" b="0" dirty="0"/>
              <a:t> = 5 V + 7 V = 12 V</a:t>
            </a:r>
          </a:p>
          <a:p>
            <a:pPr algn="just"/>
            <a:r>
              <a:rPr lang="en-US" b="0" dirty="0"/>
              <a:t>KVL around the mesh in the upper left:</a:t>
            </a:r>
          </a:p>
          <a:p>
            <a:pPr algn="just">
              <a:buNone/>
            </a:pPr>
            <a:r>
              <a:rPr lang="en-US" b="0" dirty="0"/>
              <a:t>	</a:t>
            </a:r>
            <a:r>
              <a:rPr lang="en-US" b="0" dirty="0">
                <a:sym typeface="Symbol"/>
              </a:rPr>
              <a:t> –</a:t>
            </a:r>
            <a:r>
              <a:rPr lang="en-US" b="0" dirty="0"/>
              <a:t> V</a:t>
            </a:r>
            <a:r>
              <a:rPr lang="en-US" b="0" baseline="-25000" dirty="0"/>
              <a:t>1</a:t>
            </a:r>
            <a:r>
              <a:rPr lang="en-US" b="0" dirty="0"/>
              <a:t> + V</a:t>
            </a:r>
            <a:r>
              <a:rPr lang="en-US" b="0" baseline="-25000" dirty="0"/>
              <a:t>3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V</a:t>
            </a:r>
            <a:r>
              <a:rPr lang="en-US" b="0" baseline="-25000" dirty="0"/>
              <a:t>4</a:t>
            </a:r>
            <a:r>
              <a:rPr lang="en-US" b="0" dirty="0"/>
              <a:t> = 0, V</a:t>
            </a:r>
            <a:r>
              <a:rPr lang="en-US" b="0" baseline="-25000" dirty="0"/>
              <a:t>3</a:t>
            </a:r>
            <a:r>
              <a:rPr lang="en-US" b="0" dirty="0"/>
              <a:t> = V</a:t>
            </a:r>
            <a:r>
              <a:rPr lang="en-US" b="0" baseline="-25000" dirty="0"/>
              <a:t>1</a:t>
            </a:r>
            <a:r>
              <a:rPr lang="en-US" b="0" dirty="0"/>
              <a:t> + V</a:t>
            </a:r>
            <a:r>
              <a:rPr lang="en-US" b="0" baseline="-25000" dirty="0"/>
              <a:t>4</a:t>
            </a:r>
            <a:r>
              <a:rPr lang="en-US" b="0" dirty="0"/>
              <a:t> = 6 V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4 V = 2 V</a:t>
            </a:r>
          </a:p>
          <a:p>
            <a:pPr algn="just"/>
            <a:r>
              <a:rPr lang="en-US" b="0" dirty="0"/>
              <a:t>KVL around the mesh in the upper right:</a:t>
            </a:r>
          </a:p>
          <a:p>
            <a:pPr algn="just">
              <a:buNone/>
            </a:pPr>
            <a:r>
              <a:rPr lang="en-US" b="0" dirty="0"/>
              <a:t>	</a:t>
            </a:r>
            <a:r>
              <a:rPr lang="en-US" b="0" dirty="0">
                <a:sym typeface="Symbol"/>
              </a:rPr>
              <a:t> –</a:t>
            </a:r>
            <a:r>
              <a:rPr lang="en-US" b="0" dirty="0"/>
              <a:t> V</a:t>
            </a:r>
            <a:r>
              <a:rPr lang="en-US" b="0" baseline="-25000" dirty="0"/>
              <a:t>3</a:t>
            </a:r>
            <a:r>
              <a:rPr lang="en-US" b="0" dirty="0"/>
              <a:t> + V</a:t>
            </a:r>
            <a:r>
              <a:rPr lang="en-US" b="0" baseline="-25000" dirty="0"/>
              <a:t>2</a:t>
            </a:r>
            <a:r>
              <a:rPr lang="en-US" b="0" dirty="0"/>
              <a:t> + V</a:t>
            </a:r>
            <a:r>
              <a:rPr lang="en-US" b="0" baseline="-25000" dirty="0"/>
              <a:t>5</a:t>
            </a:r>
            <a:r>
              <a:rPr lang="en-US" b="0" dirty="0"/>
              <a:t> = 0</a:t>
            </a:r>
          </a:p>
          <a:p>
            <a:pPr algn="just">
              <a:buNone/>
            </a:pPr>
            <a:r>
              <a:rPr lang="en-US" b="0" dirty="0"/>
              <a:t>	V</a:t>
            </a:r>
            <a:r>
              <a:rPr lang="en-US" b="0" baseline="-25000" dirty="0"/>
              <a:t>2</a:t>
            </a:r>
            <a:r>
              <a:rPr lang="en-US" b="0" dirty="0"/>
              <a:t> = V</a:t>
            </a:r>
            <a:r>
              <a:rPr lang="en-US" b="0" baseline="-25000" dirty="0"/>
              <a:t>3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V</a:t>
            </a:r>
            <a:r>
              <a:rPr lang="en-US" b="0" baseline="-25000" dirty="0"/>
              <a:t>5</a:t>
            </a:r>
            <a:r>
              <a:rPr lang="en-US" b="0" dirty="0"/>
              <a:t> = 2 V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5 V = </a:t>
            </a:r>
            <a:r>
              <a:rPr lang="en-US" b="0" dirty="0">
                <a:sym typeface="Symbol"/>
              </a:rPr>
              <a:t>–</a:t>
            </a:r>
            <a:r>
              <a:rPr lang="en-US" b="0" dirty="0"/>
              <a:t> 3 V</a:t>
            </a:r>
          </a:p>
          <a:p>
            <a:pPr algn="just">
              <a:buNone/>
            </a:pPr>
            <a:endParaRPr lang="en-US" b="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15" y="3396343"/>
            <a:ext cx="3053994" cy="181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437" y="5383295"/>
            <a:ext cx="857250" cy="17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2.9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/>
              <a:t>Find </a:t>
            </a:r>
            <a:r>
              <a:rPr lang="en-US" sz="2000" b="0" dirty="0" err="1"/>
              <a:t>i</a:t>
            </a:r>
            <a:r>
              <a:rPr lang="en-US" sz="2000" b="0" dirty="0"/>
              <a:t>, V</a:t>
            </a:r>
            <a:r>
              <a:rPr lang="en-US" sz="2000" b="0" baseline="-25000" dirty="0"/>
              <a:t>1</a:t>
            </a:r>
            <a:r>
              <a:rPr lang="en-US" sz="2000" b="0" dirty="0"/>
              <a:t>, V</a:t>
            </a:r>
            <a:r>
              <a:rPr lang="en-US" sz="2000" b="0" baseline="-25000" dirty="0"/>
              <a:t>2</a:t>
            </a:r>
            <a:r>
              <a:rPr lang="en-US" sz="2000" b="0" dirty="0"/>
              <a:t>, I</a:t>
            </a:r>
            <a:r>
              <a:rPr lang="en-US" sz="2000" b="0" baseline="-25000" dirty="0"/>
              <a:t>2</a:t>
            </a:r>
            <a:r>
              <a:rPr lang="en-US" sz="2000" b="0" dirty="0"/>
              <a:t>, I</a:t>
            </a:r>
            <a:r>
              <a:rPr lang="en-US" sz="2000" b="0" baseline="-25000" dirty="0"/>
              <a:t>3</a:t>
            </a:r>
            <a:r>
              <a:rPr lang="en-US" sz="2000" b="0" dirty="0"/>
              <a:t>, I</a:t>
            </a:r>
            <a:r>
              <a:rPr lang="en-US" sz="2000" b="0" baseline="-25000" dirty="0"/>
              <a:t>4</a:t>
            </a:r>
            <a:r>
              <a:rPr lang="en-US" sz="2000" b="0" dirty="0"/>
              <a:t>, </a:t>
            </a:r>
            <a:r>
              <a:rPr lang="en-US" sz="2000" b="0" dirty="0" smtClean="0"/>
              <a:t>I</a:t>
            </a:r>
            <a:r>
              <a:rPr lang="en-US" sz="2000" b="0" baseline="-25000" dirty="0" smtClean="0"/>
              <a:t>5</a:t>
            </a:r>
            <a:r>
              <a:rPr lang="en-US" sz="2000" b="0" dirty="0" smtClean="0"/>
              <a:t> </a:t>
            </a:r>
            <a:r>
              <a:rPr lang="en-US" sz="2000" b="0" dirty="0"/>
              <a:t>in the circuit shown in Figure 2.25.</a:t>
            </a:r>
          </a:p>
          <a:p>
            <a:r>
              <a:rPr lang="en-US" sz="2000" b="0" dirty="0"/>
              <a:t>KVL around the mesh in the lower left: </a:t>
            </a:r>
            <a:r>
              <a:rPr lang="en-US" sz="2000" b="0" dirty="0">
                <a:sym typeface="Symbol"/>
              </a:rPr>
              <a:t>–</a:t>
            </a:r>
            <a:r>
              <a:rPr lang="en-US" sz="2000" b="0" dirty="0"/>
              <a:t> V</a:t>
            </a:r>
            <a:r>
              <a:rPr lang="en-US" sz="2000" b="0" baseline="-25000" dirty="0"/>
              <a:t>s</a:t>
            </a:r>
            <a:r>
              <a:rPr lang="en-US" sz="2000" b="0" dirty="0"/>
              <a:t> + R</a:t>
            </a:r>
            <a:r>
              <a:rPr lang="en-US" sz="2000" b="0" baseline="-25000" dirty="0"/>
              <a:t>1</a:t>
            </a:r>
            <a:r>
              <a:rPr lang="en-US" sz="2000" b="0" dirty="0"/>
              <a:t>i + 2500i = 0 or </a:t>
            </a:r>
            <a:r>
              <a:rPr lang="en-US" sz="2000" b="0" dirty="0">
                <a:sym typeface="Symbol"/>
              </a:rPr>
              <a:t>–</a:t>
            </a:r>
            <a:r>
              <a:rPr lang="en-US" sz="2000" b="0" dirty="0"/>
              <a:t> 7 + 1000i + 2500i = 0</a:t>
            </a:r>
          </a:p>
          <a:p>
            <a:pPr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i</a:t>
            </a:r>
            <a:r>
              <a:rPr lang="en-US" sz="2000" b="0" dirty="0"/>
              <a:t> = 7/3500 A = 1/500 A = 2 mA, V</a:t>
            </a:r>
            <a:r>
              <a:rPr lang="en-US" sz="2000" b="0" baseline="-25000" dirty="0"/>
              <a:t>1</a:t>
            </a:r>
            <a:r>
              <a:rPr lang="en-US" sz="2000" b="0" dirty="0"/>
              <a:t> = 2500i = 2500 </a:t>
            </a:r>
            <a:r>
              <a:rPr lang="en-US" sz="2000" b="0" dirty="0">
                <a:sym typeface="Symbol"/>
              </a:rPr>
              <a:t> 0.002 V = 5 V</a:t>
            </a:r>
            <a:endParaRPr lang="en-US" sz="2000" b="0" dirty="0"/>
          </a:p>
          <a:p>
            <a:r>
              <a:rPr lang="en-US" sz="2000" b="0" dirty="0"/>
              <a:t>KVL around the outside loop:</a:t>
            </a:r>
          </a:p>
          <a:p>
            <a:pPr>
              <a:buNone/>
            </a:pPr>
            <a:r>
              <a:rPr lang="en-US" sz="2000" b="0" dirty="0"/>
              <a:t>	</a:t>
            </a:r>
            <a:r>
              <a:rPr lang="en-US" sz="2000" b="0" dirty="0">
                <a:sym typeface="Symbol"/>
              </a:rPr>
              <a:t> –</a:t>
            </a:r>
            <a:r>
              <a:rPr lang="en-US" sz="2000" b="0" dirty="0"/>
              <a:t> V</a:t>
            </a:r>
            <a:r>
              <a:rPr lang="en-US" sz="2000" b="0" baseline="-25000" dirty="0"/>
              <a:t>s</a:t>
            </a:r>
            <a:r>
              <a:rPr lang="en-US" sz="2000" b="0" dirty="0"/>
              <a:t> + 2000i + V</a:t>
            </a:r>
            <a:r>
              <a:rPr lang="en-US" sz="2000" b="0" baseline="-25000" dirty="0"/>
              <a:t>2</a:t>
            </a:r>
            <a:r>
              <a:rPr lang="en-US" sz="2000" b="0" dirty="0"/>
              <a:t> = 0</a:t>
            </a:r>
          </a:p>
          <a:p>
            <a:pPr>
              <a:buNone/>
            </a:pPr>
            <a:r>
              <a:rPr lang="en-US" sz="2000" b="0" dirty="0"/>
              <a:t>	V</a:t>
            </a:r>
            <a:r>
              <a:rPr lang="en-US" sz="2000" b="0" baseline="-25000" dirty="0"/>
              <a:t>2</a:t>
            </a:r>
            <a:r>
              <a:rPr lang="en-US" sz="2000" b="0" dirty="0"/>
              <a:t> = V</a:t>
            </a:r>
            <a:r>
              <a:rPr lang="en-US" sz="2000" b="0" baseline="-25000" dirty="0"/>
              <a:t>s</a:t>
            </a:r>
            <a:r>
              <a:rPr lang="en-US" sz="2000" b="0" dirty="0"/>
              <a:t> </a:t>
            </a:r>
            <a:r>
              <a:rPr lang="en-US" sz="2000" b="0" dirty="0">
                <a:sym typeface="Symbol"/>
              </a:rPr>
              <a:t>–</a:t>
            </a:r>
            <a:r>
              <a:rPr lang="en-US" sz="2000" b="0" dirty="0"/>
              <a:t> 2000i = 7 </a:t>
            </a:r>
            <a:r>
              <a:rPr lang="en-US" sz="2000" b="0" dirty="0">
                <a:sym typeface="Symbol"/>
              </a:rPr>
              <a:t>–</a:t>
            </a:r>
            <a:r>
              <a:rPr lang="en-US" sz="2000" b="0" dirty="0"/>
              <a:t> 2000 </a:t>
            </a:r>
            <a:r>
              <a:rPr lang="en-US" sz="2000" b="0" dirty="0">
                <a:sym typeface="Symbol"/>
              </a:rPr>
              <a:t> 0.002 = 3 V</a:t>
            </a:r>
          </a:p>
          <a:p>
            <a:r>
              <a:rPr lang="en-US" sz="2000" b="0" dirty="0">
                <a:sym typeface="Symbol"/>
              </a:rPr>
              <a:t>Ohm’s law:</a:t>
            </a:r>
          </a:p>
          <a:p>
            <a:pPr>
              <a:buNone/>
            </a:pPr>
            <a:r>
              <a:rPr lang="en-US" sz="2000" b="0" dirty="0">
                <a:sym typeface="Symbol"/>
              </a:rPr>
              <a:t>	I</a:t>
            </a:r>
            <a:r>
              <a:rPr lang="en-US" sz="2000" b="0" baseline="-25000" dirty="0">
                <a:sym typeface="Symbol"/>
              </a:rPr>
              <a:t>4</a:t>
            </a:r>
            <a:r>
              <a:rPr lang="en-US" sz="2000" b="0" dirty="0">
                <a:sym typeface="Symbol"/>
              </a:rPr>
              <a:t> = (V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– V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)/R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= 2 V/2000  = 1 mA </a:t>
            </a:r>
          </a:p>
          <a:p>
            <a:pPr>
              <a:buNone/>
            </a:pPr>
            <a:r>
              <a:rPr lang="en-US" sz="2000" b="0" dirty="0">
                <a:sym typeface="Symbol"/>
              </a:rPr>
              <a:t>	I</a:t>
            </a:r>
            <a:r>
              <a:rPr lang="en-US" sz="2000" b="0" baseline="-25000" dirty="0">
                <a:sym typeface="Symbol"/>
              </a:rPr>
              <a:t>5</a:t>
            </a:r>
            <a:r>
              <a:rPr lang="en-US" sz="2000" b="0" dirty="0">
                <a:sym typeface="Symbol"/>
              </a:rPr>
              <a:t> = V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/R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3 V/1500  = 2 </a:t>
            </a:r>
            <a:r>
              <a:rPr lang="en-US" sz="2000" b="0" dirty="0" err="1">
                <a:sym typeface="Symbol"/>
              </a:rPr>
              <a:t>mA</a:t>
            </a:r>
            <a:r>
              <a:rPr lang="en-US" sz="2000" b="0" dirty="0">
                <a:sym typeface="Symbol"/>
              </a:rPr>
              <a:t>	</a:t>
            </a:r>
          </a:p>
          <a:p>
            <a:r>
              <a:rPr lang="en-US" sz="2000" b="0" dirty="0">
                <a:sym typeface="Symbol"/>
              </a:rPr>
              <a:t>KCL at node 1: I</a:t>
            </a:r>
            <a:r>
              <a:rPr lang="en-US" sz="2000" b="0" baseline="-25000" dirty="0">
                <a:sym typeface="Symbol"/>
              </a:rPr>
              <a:t>3</a:t>
            </a:r>
            <a:r>
              <a:rPr lang="en-US" sz="2000" b="0" dirty="0">
                <a:sym typeface="Symbol"/>
              </a:rPr>
              <a:t> = </a:t>
            </a:r>
            <a:r>
              <a:rPr lang="en-US" sz="2000" b="0" dirty="0" err="1">
                <a:sym typeface="Symbol"/>
              </a:rPr>
              <a:t>i</a:t>
            </a:r>
            <a:r>
              <a:rPr lang="en-US" sz="2000" b="0" dirty="0">
                <a:sym typeface="Symbol"/>
              </a:rPr>
              <a:t> – I</a:t>
            </a:r>
            <a:r>
              <a:rPr lang="en-US" sz="2000" b="0" baseline="-25000" dirty="0">
                <a:sym typeface="Symbol"/>
              </a:rPr>
              <a:t>4</a:t>
            </a:r>
            <a:r>
              <a:rPr lang="en-US" sz="2000" b="0" dirty="0">
                <a:sym typeface="Symbol"/>
              </a:rPr>
              <a:t> = 1 </a:t>
            </a:r>
            <a:r>
              <a:rPr lang="en-US" sz="2000" b="0" dirty="0" err="1">
                <a:sym typeface="Symbol"/>
              </a:rPr>
              <a:t>mA</a:t>
            </a:r>
            <a:endParaRPr lang="en-US" sz="2000" b="0" dirty="0">
              <a:sym typeface="Symbol"/>
            </a:endParaRPr>
          </a:p>
          <a:p>
            <a:r>
              <a:rPr lang="en-US" sz="2000" b="0" dirty="0">
                <a:sym typeface="Symbol"/>
              </a:rPr>
              <a:t>KCL at node 2: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= I</a:t>
            </a:r>
            <a:r>
              <a:rPr lang="en-US" sz="2000" b="0" baseline="-25000" dirty="0">
                <a:sym typeface="Symbol"/>
              </a:rPr>
              <a:t>5</a:t>
            </a:r>
            <a:r>
              <a:rPr lang="en-US" sz="2000" b="0" dirty="0">
                <a:sym typeface="Symbol"/>
              </a:rPr>
              <a:t> – I</a:t>
            </a:r>
            <a:r>
              <a:rPr lang="en-US" sz="2000" b="0" baseline="-25000" dirty="0">
                <a:sym typeface="Symbol"/>
              </a:rPr>
              <a:t>4</a:t>
            </a:r>
            <a:r>
              <a:rPr lang="en-US" sz="2000" b="0" dirty="0">
                <a:sym typeface="Symbol"/>
              </a:rPr>
              <a:t> = 1 </a:t>
            </a:r>
            <a:r>
              <a:rPr lang="en-US" sz="2000" b="0" dirty="0" err="1">
                <a:sym typeface="Symbol"/>
              </a:rPr>
              <a:t>mA</a:t>
            </a:r>
            <a:endParaRPr lang="en-US" sz="2000" b="0" dirty="0">
              <a:sym typeface="Symbol"/>
            </a:endParaRPr>
          </a:p>
          <a:p>
            <a:r>
              <a:rPr lang="en-US" sz="2000" b="0" dirty="0">
                <a:sym typeface="Symbol"/>
              </a:rPr>
              <a:t>KCL at node 3: I</a:t>
            </a:r>
            <a:r>
              <a:rPr lang="en-US" sz="2000" b="0" baseline="-25000" dirty="0">
                <a:sym typeface="Symbol"/>
              </a:rPr>
              <a:t>2</a:t>
            </a:r>
            <a:r>
              <a:rPr lang="en-US" sz="2000" b="0" dirty="0">
                <a:sym typeface="Symbol"/>
              </a:rPr>
              <a:t> = I</a:t>
            </a:r>
            <a:r>
              <a:rPr lang="en-US" sz="2000" b="0" baseline="-25000" dirty="0">
                <a:sym typeface="Symbol"/>
              </a:rPr>
              <a:t>1</a:t>
            </a:r>
            <a:r>
              <a:rPr lang="en-US" sz="2000" b="0" dirty="0">
                <a:sym typeface="Symbol"/>
              </a:rPr>
              <a:t> + </a:t>
            </a:r>
            <a:r>
              <a:rPr lang="en-US" sz="2000" b="0" dirty="0" err="1">
                <a:sym typeface="Symbol"/>
              </a:rPr>
              <a:t>i</a:t>
            </a:r>
            <a:r>
              <a:rPr lang="en-US" sz="2000" b="0" dirty="0">
                <a:sym typeface="Symbol"/>
              </a:rPr>
              <a:t> = 3 </a:t>
            </a:r>
            <a:r>
              <a:rPr lang="en-US" sz="2000" b="0" dirty="0" err="1">
                <a:sym typeface="Symbol"/>
              </a:rPr>
              <a:t>mA</a:t>
            </a:r>
            <a:endParaRPr lang="en-US" sz="2000" b="0" dirty="0">
              <a:sym typeface="Symbol"/>
            </a:endParaRPr>
          </a:p>
          <a:p>
            <a:pPr>
              <a:buNone/>
            </a:pPr>
            <a:endParaRPr lang="en-US" sz="2000" b="0" dirty="0">
              <a:sym typeface="Symbol"/>
            </a:endParaRPr>
          </a:p>
          <a:p>
            <a:endParaRPr lang="en-US" sz="2000" b="0" dirty="0">
              <a:sym typeface="Symbo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25" y="3071696"/>
            <a:ext cx="3406075" cy="1984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64" y="5200568"/>
            <a:ext cx="735806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2.10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40" y="811588"/>
            <a:ext cx="7772400" cy="4892675"/>
          </a:xfrm>
        </p:spPr>
        <p:txBody>
          <a:bodyPr>
            <a:normAutofit/>
          </a:bodyPr>
          <a:lstStyle/>
          <a:p>
            <a:r>
              <a:rPr lang="en-US" sz="1800" b="0" dirty="0"/>
              <a:t>Given I</a:t>
            </a:r>
            <a:r>
              <a:rPr lang="en-US" sz="1800" b="0" baseline="-25000" dirty="0"/>
              <a:t>3</a:t>
            </a:r>
            <a:r>
              <a:rPr lang="en-US" sz="1800" b="0" dirty="0"/>
              <a:t> = 750 </a:t>
            </a:r>
            <a:r>
              <a:rPr lang="en-US" sz="1800" b="0" dirty="0">
                <a:sym typeface="Symbol"/>
              </a:rPr>
              <a:t>A, find </a:t>
            </a:r>
            <a:r>
              <a:rPr lang="en-US" sz="1800" b="0" dirty="0" err="1">
                <a:sym typeface="Symbol"/>
              </a:rPr>
              <a:t>V</a:t>
            </a:r>
            <a:r>
              <a:rPr lang="en-US" sz="1800" b="0" baseline="-25000" dirty="0" err="1">
                <a:sym typeface="Symbol"/>
              </a:rPr>
              <a:t>a</a:t>
            </a:r>
            <a:r>
              <a:rPr lang="en-US" sz="1800" b="0" dirty="0">
                <a:sym typeface="Symbol"/>
              </a:rPr>
              <a:t>, I</a:t>
            </a:r>
            <a:r>
              <a:rPr lang="en-US" sz="1800" b="0" baseline="-25000" dirty="0">
                <a:sym typeface="Symbol"/>
              </a:rPr>
              <a:t>2</a:t>
            </a:r>
            <a:r>
              <a:rPr lang="en-US" sz="1800" b="0" dirty="0">
                <a:sym typeface="Symbol"/>
              </a:rPr>
              <a:t>, I</a:t>
            </a:r>
            <a:r>
              <a:rPr lang="en-US" sz="1800" b="0" baseline="-25000" dirty="0">
                <a:sym typeface="Symbol"/>
              </a:rPr>
              <a:t>4</a:t>
            </a:r>
            <a:r>
              <a:rPr lang="en-US" sz="1800" b="0" dirty="0">
                <a:sym typeface="Symbol"/>
              </a:rPr>
              <a:t>, I</a:t>
            </a:r>
            <a:r>
              <a:rPr lang="en-US" sz="1800" b="0" baseline="-25000" dirty="0">
                <a:sym typeface="Symbol"/>
              </a:rPr>
              <a:t>1</a:t>
            </a:r>
            <a:r>
              <a:rPr lang="en-US" sz="1800" b="0" dirty="0">
                <a:sym typeface="Symbol"/>
              </a:rPr>
              <a:t>, V</a:t>
            </a:r>
            <a:r>
              <a:rPr lang="en-US" sz="1800" b="0" baseline="-25000" dirty="0">
                <a:sym typeface="Symbol"/>
              </a:rPr>
              <a:t>s</a:t>
            </a:r>
            <a:r>
              <a:rPr lang="en-US" sz="1800" b="0" dirty="0">
                <a:sym typeface="Symbol"/>
              </a:rPr>
              <a:t> in the circuit shown in Figure 2.31.</a:t>
            </a:r>
          </a:p>
          <a:p>
            <a:r>
              <a:rPr lang="en-US" sz="1800" b="0" dirty="0">
                <a:sym typeface="Symbol"/>
              </a:rPr>
              <a:t>R</a:t>
            </a:r>
            <a:r>
              <a:rPr lang="en-US" sz="1800" b="0" baseline="-25000" dirty="0">
                <a:sym typeface="Symbol"/>
              </a:rPr>
              <a:t>a</a:t>
            </a:r>
            <a:r>
              <a:rPr lang="en-US" sz="1800" b="0" dirty="0">
                <a:sym typeface="Symbol"/>
              </a:rPr>
              <a:t> = R</a:t>
            </a:r>
            <a:r>
              <a:rPr lang="en-US" sz="1800" b="0" baseline="-25000" dirty="0">
                <a:sym typeface="Symbol"/>
              </a:rPr>
              <a:t>2</a:t>
            </a:r>
            <a:r>
              <a:rPr lang="en-US" sz="1800" b="0" dirty="0">
                <a:sym typeface="Symbol"/>
              </a:rPr>
              <a:t> + R</a:t>
            </a:r>
            <a:r>
              <a:rPr lang="en-US" sz="1800" b="0" baseline="-25000" dirty="0">
                <a:sym typeface="Symbol"/>
              </a:rPr>
              <a:t>3</a:t>
            </a:r>
            <a:r>
              <a:rPr lang="en-US" sz="1800" b="0" dirty="0">
                <a:sym typeface="Symbol"/>
              </a:rPr>
              <a:t> + R</a:t>
            </a:r>
            <a:r>
              <a:rPr lang="en-US" sz="1800" b="0" baseline="-25000" dirty="0">
                <a:sym typeface="Symbol"/>
              </a:rPr>
              <a:t>4</a:t>
            </a:r>
            <a:r>
              <a:rPr lang="en-US" sz="1800" b="0" dirty="0">
                <a:sym typeface="Symbol"/>
              </a:rPr>
              <a:t> = 50 k, </a:t>
            </a:r>
            <a:r>
              <a:rPr lang="en-US" sz="1800" b="0" dirty="0" err="1">
                <a:sym typeface="Symbol"/>
              </a:rPr>
              <a:t>R</a:t>
            </a:r>
            <a:r>
              <a:rPr lang="en-US" sz="1800" b="0" baseline="-25000" dirty="0" err="1">
                <a:sym typeface="Symbol"/>
              </a:rPr>
              <a:t>b</a:t>
            </a:r>
            <a:r>
              <a:rPr lang="en-US" sz="1800" b="0" dirty="0">
                <a:sym typeface="Symbol"/>
              </a:rPr>
              <a:t> = R</a:t>
            </a:r>
            <a:r>
              <a:rPr lang="en-US" sz="1800" b="0" baseline="-25000" dirty="0">
                <a:sym typeface="Symbol"/>
              </a:rPr>
              <a:t>5</a:t>
            </a:r>
            <a:r>
              <a:rPr lang="en-US" sz="1800" b="0" dirty="0">
                <a:sym typeface="Symbol"/>
              </a:rPr>
              <a:t> + R</a:t>
            </a:r>
            <a:r>
              <a:rPr lang="en-US" sz="1800" b="0" baseline="-25000" dirty="0">
                <a:sym typeface="Symbol"/>
              </a:rPr>
              <a:t>6</a:t>
            </a:r>
            <a:r>
              <a:rPr lang="en-US" sz="1800" b="0" dirty="0">
                <a:sym typeface="Symbol"/>
              </a:rPr>
              <a:t> = 20 k, </a:t>
            </a:r>
            <a:r>
              <a:rPr lang="en-US" sz="1800" b="0" dirty="0" err="1">
                <a:sym typeface="Symbol"/>
              </a:rPr>
              <a:t>R</a:t>
            </a:r>
            <a:r>
              <a:rPr lang="en-US" sz="1800" b="0" baseline="-25000" dirty="0" err="1">
                <a:sym typeface="Symbol"/>
              </a:rPr>
              <a:t>c</a:t>
            </a:r>
            <a:r>
              <a:rPr lang="en-US" sz="1800" b="0" dirty="0">
                <a:sym typeface="Symbol"/>
              </a:rPr>
              <a:t> = R</a:t>
            </a:r>
            <a:r>
              <a:rPr lang="en-US" sz="1800" b="0" baseline="-25000" dirty="0">
                <a:sym typeface="Symbol"/>
              </a:rPr>
              <a:t>7</a:t>
            </a:r>
            <a:r>
              <a:rPr lang="en-US" sz="1800" b="0" dirty="0">
                <a:sym typeface="Symbol"/>
              </a:rPr>
              <a:t> + R</a:t>
            </a:r>
            <a:r>
              <a:rPr lang="en-US" sz="1800" b="0" baseline="-25000" dirty="0">
                <a:sym typeface="Symbol"/>
              </a:rPr>
              <a:t>8</a:t>
            </a:r>
            <a:r>
              <a:rPr lang="en-US" sz="1800" b="0" dirty="0">
                <a:sym typeface="Symbol"/>
              </a:rPr>
              <a:t> + R</a:t>
            </a:r>
            <a:r>
              <a:rPr lang="en-US" sz="1800" b="0" baseline="-25000" dirty="0">
                <a:sym typeface="Symbol"/>
              </a:rPr>
              <a:t>9</a:t>
            </a:r>
            <a:r>
              <a:rPr lang="en-US" sz="1800" b="0" dirty="0">
                <a:sym typeface="Symbol"/>
              </a:rPr>
              <a:t> + R</a:t>
            </a:r>
            <a:r>
              <a:rPr lang="en-US" sz="1800" b="0" baseline="-25000" dirty="0">
                <a:sym typeface="Symbol"/>
              </a:rPr>
              <a:t>10</a:t>
            </a:r>
            <a:r>
              <a:rPr lang="en-US" sz="1800" b="0" dirty="0">
                <a:sym typeface="Symbol"/>
              </a:rPr>
              <a:t> = 75 k</a:t>
            </a:r>
          </a:p>
          <a:p>
            <a:r>
              <a:rPr lang="en-US" sz="1800" b="0" dirty="0" err="1">
                <a:sym typeface="Symbol"/>
              </a:rPr>
              <a:t>V</a:t>
            </a:r>
            <a:r>
              <a:rPr lang="en-US" sz="1800" b="0" baseline="-25000" dirty="0" err="1">
                <a:sym typeface="Symbol"/>
              </a:rPr>
              <a:t>a</a:t>
            </a:r>
            <a:r>
              <a:rPr lang="en-US" sz="1800" b="0" dirty="0">
                <a:sym typeface="Symbol"/>
              </a:rPr>
              <a:t> = R</a:t>
            </a:r>
            <a:r>
              <a:rPr lang="en-US" sz="1800" b="0" baseline="-25000" dirty="0">
                <a:sym typeface="Symbol"/>
              </a:rPr>
              <a:t>b</a:t>
            </a:r>
            <a:r>
              <a:rPr lang="en-US" sz="1800" b="0" dirty="0">
                <a:sym typeface="Symbol"/>
              </a:rPr>
              <a:t>I</a:t>
            </a:r>
            <a:r>
              <a:rPr lang="en-US" sz="1800" b="0" baseline="-25000" dirty="0">
                <a:sym typeface="Symbol"/>
              </a:rPr>
              <a:t>3</a:t>
            </a:r>
            <a:r>
              <a:rPr lang="en-US" sz="1800" b="0" dirty="0">
                <a:sym typeface="Symbol"/>
              </a:rPr>
              <a:t> = 15 V, I</a:t>
            </a:r>
            <a:r>
              <a:rPr lang="en-US" sz="1800" b="0" baseline="-25000" dirty="0">
                <a:sym typeface="Symbol"/>
              </a:rPr>
              <a:t>2</a:t>
            </a:r>
            <a:r>
              <a:rPr lang="en-US" sz="1800" b="0" dirty="0">
                <a:sym typeface="Symbol"/>
              </a:rPr>
              <a:t> = </a:t>
            </a:r>
            <a:r>
              <a:rPr lang="en-US" sz="1800" b="0" dirty="0" err="1">
                <a:sym typeface="Symbol"/>
              </a:rPr>
              <a:t>V</a:t>
            </a:r>
            <a:r>
              <a:rPr lang="en-US" sz="1800" b="0" baseline="-25000" dirty="0" err="1">
                <a:sym typeface="Symbol"/>
              </a:rPr>
              <a:t>a</a:t>
            </a:r>
            <a:r>
              <a:rPr lang="en-US" sz="1800" b="0" dirty="0">
                <a:sym typeface="Symbol"/>
              </a:rPr>
              <a:t>/R</a:t>
            </a:r>
            <a:r>
              <a:rPr lang="en-US" sz="1800" b="0" baseline="-25000" dirty="0">
                <a:sym typeface="Symbol"/>
              </a:rPr>
              <a:t>a</a:t>
            </a:r>
            <a:r>
              <a:rPr lang="en-US" sz="1800" b="0" dirty="0">
                <a:sym typeface="Symbol"/>
              </a:rPr>
              <a:t> = 0.3 </a:t>
            </a:r>
            <a:r>
              <a:rPr lang="en-US" sz="1800" b="0" dirty="0" err="1">
                <a:sym typeface="Symbol"/>
              </a:rPr>
              <a:t>mA</a:t>
            </a:r>
            <a:r>
              <a:rPr lang="en-US" sz="1800" b="0" dirty="0">
                <a:sym typeface="Symbol"/>
              </a:rPr>
              <a:t>, I</a:t>
            </a:r>
            <a:r>
              <a:rPr lang="en-US" sz="1800" b="0" baseline="-25000" dirty="0">
                <a:sym typeface="Symbol"/>
              </a:rPr>
              <a:t>4</a:t>
            </a:r>
            <a:r>
              <a:rPr lang="en-US" sz="1800" b="0" dirty="0">
                <a:sym typeface="Symbol"/>
              </a:rPr>
              <a:t> = </a:t>
            </a:r>
            <a:r>
              <a:rPr lang="en-US" sz="1800" b="0" dirty="0" err="1">
                <a:sym typeface="Symbol"/>
              </a:rPr>
              <a:t>V</a:t>
            </a:r>
            <a:r>
              <a:rPr lang="en-US" sz="1800" b="0" baseline="-25000" dirty="0" err="1">
                <a:sym typeface="Symbol"/>
              </a:rPr>
              <a:t>a</a:t>
            </a:r>
            <a:r>
              <a:rPr lang="en-US" sz="1800" b="0" dirty="0">
                <a:sym typeface="Symbol"/>
              </a:rPr>
              <a:t>/</a:t>
            </a:r>
            <a:r>
              <a:rPr lang="en-US" sz="1800" b="0" dirty="0" err="1">
                <a:sym typeface="Symbol"/>
              </a:rPr>
              <a:t>R</a:t>
            </a:r>
            <a:r>
              <a:rPr lang="en-US" sz="1800" b="0" baseline="-25000" dirty="0" err="1">
                <a:sym typeface="Symbol"/>
              </a:rPr>
              <a:t>c</a:t>
            </a:r>
            <a:r>
              <a:rPr lang="en-US" sz="1800" b="0" dirty="0">
                <a:sym typeface="Symbol"/>
              </a:rPr>
              <a:t> = 0.2 </a:t>
            </a:r>
            <a:r>
              <a:rPr lang="en-US" sz="1800" b="0" dirty="0" err="1">
                <a:sym typeface="Symbol"/>
              </a:rPr>
              <a:t>mA</a:t>
            </a:r>
            <a:r>
              <a:rPr lang="en-US" sz="1800" b="0" dirty="0">
                <a:sym typeface="Symbol"/>
              </a:rPr>
              <a:t>, I</a:t>
            </a:r>
            <a:r>
              <a:rPr lang="en-US" sz="1800" b="0" baseline="-25000" dirty="0">
                <a:sym typeface="Symbol"/>
              </a:rPr>
              <a:t>1</a:t>
            </a:r>
            <a:r>
              <a:rPr lang="en-US" sz="1800" b="0" dirty="0">
                <a:sym typeface="Symbol"/>
              </a:rPr>
              <a:t> = I</a:t>
            </a:r>
            <a:r>
              <a:rPr lang="en-US" sz="1800" b="0" baseline="-25000" dirty="0">
                <a:sym typeface="Symbol"/>
              </a:rPr>
              <a:t>2</a:t>
            </a:r>
            <a:r>
              <a:rPr lang="en-US" sz="1800" b="0" dirty="0">
                <a:sym typeface="Symbol"/>
              </a:rPr>
              <a:t> + I</a:t>
            </a:r>
            <a:r>
              <a:rPr lang="en-US" sz="1800" b="0" baseline="-25000" dirty="0">
                <a:sym typeface="Symbol"/>
              </a:rPr>
              <a:t>3</a:t>
            </a:r>
            <a:r>
              <a:rPr lang="en-US" sz="1800" b="0" dirty="0">
                <a:sym typeface="Symbol"/>
              </a:rPr>
              <a:t> + I</a:t>
            </a:r>
            <a:r>
              <a:rPr lang="en-US" sz="1800" b="0" baseline="-25000" dirty="0">
                <a:sym typeface="Symbol"/>
              </a:rPr>
              <a:t>4</a:t>
            </a:r>
            <a:r>
              <a:rPr lang="en-US" sz="1800" b="0" dirty="0">
                <a:sym typeface="Symbol"/>
              </a:rPr>
              <a:t> = 1.25 </a:t>
            </a:r>
            <a:r>
              <a:rPr lang="en-US" sz="1800" b="0" dirty="0" err="1">
                <a:sym typeface="Symbol"/>
              </a:rPr>
              <a:t>mA</a:t>
            </a:r>
            <a:endParaRPr lang="en-US" sz="1800" b="0" dirty="0">
              <a:sym typeface="Symbol"/>
            </a:endParaRPr>
          </a:p>
          <a:p>
            <a:pPr lvl="8"/>
            <a:endParaRPr lang="en-US" sz="1800" b="0" dirty="0">
              <a:sym typeface="Symbol"/>
            </a:endParaRPr>
          </a:p>
          <a:p>
            <a:pPr>
              <a:buNone/>
            </a:pPr>
            <a:r>
              <a:rPr lang="en-US" sz="1800" b="0" dirty="0">
                <a:sym typeface="Symbol"/>
              </a:rPr>
              <a:t>	</a:t>
            </a:r>
            <a:r>
              <a:rPr lang="en-US" sz="1800" b="0" dirty="0" smtClean="0">
                <a:sym typeface="Symbol"/>
              </a:rPr>
              <a:t>V</a:t>
            </a:r>
            <a:r>
              <a:rPr lang="en-US" sz="1800" b="0" baseline="-25000" dirty="0" smtClean="0">
                <a:sym typeface="Symbol"/>
              </a:rPr>
              <a:t>1</a:t>
            </a:r>
            <a:r>
              <a:rPr lang="en-US" sz="1800" b="0" dirty="0" smtClean="0">
                <a:sym typeface="Symbol"/>
              </a:rPr>
              <a:t> </a:t>
            </a:r>
            <a:r>
              <a:rPr lang="en-US" sz="1800" b="0" dirty="0">
                <a:sym typeface="Symbol"/>
              </a:rPr>
              <a:t>= R</a:t>
            </a:r>
            <a:r>
              <a:rPr lang="en-US" sz="1800" b="0" baseline="-25000" dirty="0">
                <a:sym typeface="Symbol"/>
              </a:rPr>
              <a:t>1</a:t>
            </a:r>
            <a:r>
              <a:rPr lang="en-US" sz="1800" b="0" dirty="0">
                <a:sym typeface="Symbol"/>
              </a:rPr>
              <a:t>I</a:t>
            </a:r>
            <a:r>
              <a:rPr lang="en-US" sz="1800" b="0" baseline="-25000" dirty="0">
                <a:sym typeface="Symbol"/>
              </a:rPr>
              <a:t>1</a:t>
            </a:r>
            <a:r>
              <a:rPr lang="en-US" sz="1800" b="0" dirty="0">
                <a:sym typeface="Symbol"/>
              </a:rPr>
              <a:t> </a:t>
            </a:r>
            <a:r>
              <a:rPr lang="en-US" sz="1800" b="0" dirty="0" smtClean="0">
                <a:sym typeface="Symbol"/>
              </a:rPr>
              <a:t>= 5 </a:t>
            </a:r>
            <a:r>
              <a:rPr lang="en-US" sz="1800" b="0" dirty="0">
                <a:sym typeface="Symbol"/>
              </a:rPr>
              <a:t>V, V</a:t>
            </a:r>
            <a:r>
              <a:rPr lang="en-US" sz="1800" b="0" baseline="-25000" dirty="0">
                <a:sym typeface="Symbol"/>
              </a:rPr>
              <a:t>s</a:t>
            </a:r>
            <a:r>
              <a:rPr lang="en-US" sz="1800" b="0" dirty="0">
                <a:sym typeface="Symbol"/>
              </a:rPr>
              <a:t> = V</a:t>
            </a:r>
            <a:r>
              <a:rPr lang="en-US" sz="1800" b="0" baseline="-25000" dirty="0">
                <a:sym typeface="Symbol"/>
              </a:rPr>
              <a:t>1</a:t>
            </a:r>
            <a:r>
              <a:rPr lang="en-US" sz="1800" b="0" dirty="0">
                <a:sym typeface="Symbol"/>
              </a:rPr>
              <a:t> + </a:t>
            </a:r>
            <a:r>
              <a:rPr lang="en-US" sz="1800" b="0" dirty="0" err="1">
                <a:sym typeface="Symbol"/>
              </a:rPr>
              <a:t>V</a:t>
            </a:r>
            <a:r>
              <a:rPr lang="en-US" sz="1800" b="0" baseline="-25000" dirty="0" err="1">
                <a:sym typeface="Symbol"/>
              </a:rPr>
              <a:t>a</a:t>
            </a:r>
            <a:r>
              <a:rPr lang="en-US" sz="1800" b="0" dirty="0">
                <a:sym typeface="Symbol"/>
              </a:rPr>
              <a:t> = 20 V</a:t>
            </a:r>
          </a:p>
          <a:p>
            <a:pPr>
              <a:buNone/>
            </a:pPr>
            <a:r>
              <a:rPr lang="en-US" sz="1800" b="0" dirty="0">
                <a:sym typeface="Symbol"/>
              </a:rPr>
              <a:t>					 </a:t>
            </a:r>
            <a:r>
              <a:rPr lang="en-US" sz="1800" b="0" dirty="0" smtClean="0">
                <a:sym typeface="Symbol"/>
              </a:rPr>
              <a:t> Figure 2.32 shows </a:t>
            </a:r>
            <a:r>
              <a:rPr lang="en-US" sz="1800" b="0" dirty="0">
                <a:sym typeface="Symbol"/>
              </a:rPr>
              <a:t>simplified 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660" y="3426316"/>
            <a:ext cx="3584254" cy="225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525" y="3785921"/>
            <a:ext cx="3499519" cy="172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1605" y="5704263"/>
            <a:ext cx="871319" cy="18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2859" y="2858667"/>
            <a:ext cx="132962" cy="146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5059525" y="3761403"/>
            <a:ext cx="160953" cy="139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5969" y="5684227"/>
            <a:ext cx="825322" cy="18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568761"/>
      </p:ext>
    </p:extLst>
  </p:cSld>
  <p:clrMapOvr>
    <a:masterClrMapping/>
  </p:clrMapOvr>
</p:sld>
</file>

<file path=ppt/theme/theme1.xml><?xml version="1.0" encoding="utf-8"?>
<a:theme xmlns:a="http://schemas.openxmlformats.org/drawingml/2006/main" name="1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Chapt_03_7th_Ed v2</Template>
  <TotalTime>20209</TotalTime>
  <Words>382</Words>
  <Application>Microsoft Macintosh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Symbol</vt:lpstr>
      <vt:lpstr>Times</vt:lpstr>
      <vt:lpstr>Arial</vt:lpstr>
      <vt:lpstr>1_Chapter_06</vt:lpstr>
      <vt:lpstr>Equation</vt:lpstr>
      <vt:lpstr> Circuit Analysis and Design Academic year 2017/2018 – Semester 1 – tutorial 1</vt:lpstr>
      <vt:lpstr>EXAMPLE 2.4</vt:lpstr>
      <vt:lpstr>EXAMPLE 2.5</vt:lpstr>
      <vt:lpstr>EXAMPLE 2.6</vt:lpstr>
      <vt:lpstr>EXAMPLE 2.8</vt:lpstr>
      <vt:lpstr>EXAMPLE 2.9</vt:lpstr>
      <vt:lpstr>EXAMPLE 2.10</vt:lpstr>
    </vt:vector>
  </TitlesOfParts>
  <Manager/>
  <Company>University of Iowa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Callister &amp; Rethwisch 8th Edition</dc:subject>
  <dc:creator>Qammer H Abbasi</dc:creator>
  <cp:keywords/>
  <dc:description>Copyright 2010</dc:description>
  <cp:lastModifiedBy>Microsoft Office User</cp:lastModifiedBy>
  <cp:revision>410</cp:revision>
  <cp:lastPrinted>2016-05-15T07:12:04Z</cp:lastPrinted>
  <dcterms:created xsi:type="dcterms:W3CDTF">2009-11-17T21:19:36Z</dcterms:created>
  <dcterms:modified xsi:type="dcterms:W3CDTF">2018-09-05T02:56:06Z</dcterms:modified>
  <cp:category/>
</cp:coreProperties>
</file>