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4" r:id="rId4"/>
    <p:sldId id="275" r:id="rId5"/>
    <p:sldId id="279" r:id="rId6"/>
    <p:sldId id="280" r:id="rId7"/>
    <p:sldId id="261" r:id="rId8"/>
    <p:sldId id="262" r:id="rId9"/>
    <p:sldId id="263" r:id="rId10"/>
    <p:sldId id="281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6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8.wmf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7.png"/><Relationship Id="rId4" Type="http://schemas.openxmlformats.org/officeDocument/2006/relationships/image" Target="../media/image16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609600" y="2873375"/>
            <a:ext cx="7772400" cy="1470025"/>
          </a:xfrm>
          <a:ln/>
        </p:spPr>
        <p:txBody>
          <a:bodyPr vert="horz" wrap="square" anchor="ctr"/>
          <a:lstStyle>
            <a:lvl1pPr lvl="0">
              <a:defRPr/>
            </a:lvl1pPr>
          </a:lstStyle>
          <a:p>
            <a:pPr lvl="0" eaLnBrk="1" hangingPunct="1"/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数字信号处理第三章习题课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3.62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graphicFrame>
        <p:nvGraphicFramePr>
          <p:cNvPr id="16387" name="对象 16386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对象 16387"/>
          <p:cNvGraphicFramePr>
            <a:graphicFrameLocks noChangeAspect="1"/>
          </p:cNvGraphicFramePr>
          <p:nvPr/>
        </p:nvGraphicFramePr>
        <p:xfrm>
          <a:off x="609600" y="1143000"/>
          <a:ext cx="7283450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3530600" imgH="1625600" progId="Equation.DSMT4">
                  <p:embed/>
                </p:oleObj>
              </mc:Choice>
              <mc:Fallback>
                <p:oleObj name="" r:id="rId3" imgW="3530600" imgH="16256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143000"/>
                        <a:ext cx="7283450" cy="335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3.63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graphicFrame>
        <p:nvGraphicFramePr>
          <p:cNvPr id="17411" name="对象 17410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17411"/>
          <p:cNvGraphicFramePr>
            <a:graphicFrameLocks noChangeAspect="1"/>
          </p:cNvGraphicFramePr>
          <p:nvPr/>
        </p:nvGraphicFramePr>
        <p:xfrm>
          <a:off x="685800" y="1219200"/>
          <a:ext cx="7991475" cy="473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3873500" imgH="2286000" progId="Equation.DSMT4">
                  <p:embed/>
                </p:oleObj>
              </mc:Choice>
              <mc:Fallback>
                <p:oleObj name="" r:id="rId3" imgW="3873500" imgH="22860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219200"/>
                        <a:ext cx="7991475" cy="473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3.65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graphicFrame>
        <p:nvGraphicFramePr>
          <p:cNvPr id="18435" name="对象 18434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下箭头 1"/>
          <p:cNvSpPr/>
          <p:nvPr/>
        </p:nvSpPr>
        <p:spPr>
          <a:xfrm>
            <a:off x="1676400" y="3352800"/>
            <a:ext cx="533400" cy="228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437" name="下箭头 7"/>
          <p:cNvSpPr/>
          <p:nvPr/>
        </p:nvSpPr>
        <p:spPr>
          <a:xfrm rot="10800000">
            <a:off x="6629400" y="3352800"/>
            <a:ext cx="533400" cy="228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8438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76325"/>
            <a:ext cx="3829050" cy="2085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9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076325"/>
            <a:ext cx="3829050" cy="2085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0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90950"/>
            <a:ext cx="9124950" cy="2457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3.66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graphicFrame>
        <p:nvGraphicFramePr>
          <p:cNvPr id="19459" name="对象 19458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对象 19459"/>
          <p:cNvGraphicFramePr>
            <a:graphicFrameLocks noChangeAspect="1"/>
          </p:cNvGraphicFramePr>
          <p:nvPr/>
        </p:nvGraphicFramePr>
        <p:xfrm>
          <a:off x="457200" y="973138"/>
          <a:ext cx="48736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2362200" imgH="457200" progId="Equation.DSMT4">
                  <p:embed/>
                </p:oleObj>
              </mc:Choice>
              <mc:Fallback>
                <p:oleObj name="" r:id="rId3" imgW="2362200" imgH="4572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973138"/>
                        <a:ext cx="4873625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1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438" y="1981200"/>
            <a:ext cx="6410325" cy="20859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9462" name="对象 19461"/>
          <p:cNvGraphicFramePr>
            <a:graphicFrameLocks noChangeAspect="1"/>
          </p:cNvGraphicFramePr>
          <p:nvPr/>
        </p:nvGraphicFramePr>
        <p:xfrm>
          <a:off x="414338" y="4191000"/>
          <a:ext cx="6367462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6" imgW="3084830" imgH="1269365" progId="Equation.DSMT4">
                  <p:embed/>
                </p:oleObj>
              </mc:Choice>
              <mc:Fallback>
                <p:oleObj name="" r:id="rId6" imgW="3084830" imgH="1269365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4338" y="4191000"/>
                        <a:ext cx="6367462" cy="262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3.11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301625" y="1295400"/>
          <a:ext cx="8437563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5130800" imgH="3048000" progId="Equation.DSMT4">
                  <p:embed/>
                </p:oleObj>
              </mc:Choice>
              <mc:Fallback>
                <p:oleObj name="" r:id="rId3" imgW="5130800" imgH="30480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625" y="1295400"/>
                        <a:ext cx="8437563" cy="501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3.11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914400" y="1828800"/>
          <a:ext cx="7269163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3683000" imgH="1333500" progId="Equation.DSMT4">
                  <p:embed/>
                </p:oleObj>
              </mc:Choice>
              <mc:Fallback>
                <p:oleObj name="" r:id="rId3" imgW="3683000" imgH="13335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828800"/>
                        <a:ext cx="7269163" cy="262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3.17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对象 1"/>
          <p:cNvGraphicFramePr>
            <a:graphicFrameLocks noChangeAspect="1"/>
          </p:cNvGraphicFramePr>
          <p:nvPr/>
        </p:nvGraphicFramePr>
        <p:xfrm>
          <a:off x="762000" y="1447800"/>
          <a:ext cx="7766050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3835400" imgH="1981200" progId="Equation.DSMT4">
                  <p:embed/>
                </p:oleObj>
              </mc:Choice>
              <mc:Fallback>
                <p:oleObj name="" r:id="rId3" imgW="3835400" imgH="1981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447800"/>
                        <a:ext cx="7766050" cy="455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3.17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对象 1"/>
          <p:cNvGraphicFramePr>
            <a:graphicFrameLocks noChangeAspect="1"/>
          </p:cNvGraphicFramePr>
          <p:nvPr/>
        </p:nvGraphicFramePr>
        <p:xfrm>
          <a:off x="1066800" y="1447800"/>
          <a:ext cx="7391400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3416300" imgH="1930400" progId="Equation.DSMT4">
                  <p:embed/>
                </p:oleObj>
              </mc:Choice>
              <mc:Fallback>
                <p:oleObj name="" r:id="rId3" imgW="3416300" imgH="19304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447800"/>
                        <a:ext cx="7391400" cy="403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3.18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graphicFrame>
        <p:nvGraphicFramePr>
          <p:cNvPr id="7171" name="对象 7170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对象 7171"/>
          <p:cNvGraphicFramePr>
            <a:graphicFrameLocks noChangeAspect="1"/>
          </p:cNvGraphicFramePr>
          <p:nvPr/>
        </p:nvGraphicFramePr>
        <p:xfrm>
          <a:off x="28575" y="1103313"/>
          <a:ext cx="9191625" cy="613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4381500" imgH="2921000" progId="Equation.DSMT4">
                  <p:embed/>
                </p:oleObj>
              </mc:Choice>
              <mc:Fallback>
                <p:oleObj name="" r:id="rId3" imgW="4381500" imgH="29210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75" y="1103313"/>
                        <a:ext cx="9191625" cy="6135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3.23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graphicFrame>
        <p:nvGraphicFramePr>
          <p:cNvPr id="8195" name="对象 8194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5"/>
          <p:cNvSpPr txBox="1"/>
          <p:nvPr/>
        </p:nvSpPr>
        <p:spPr>
          <a:xfrm>
            <a:off x="381000" y="990600"/>
            <a:ext cx="78486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0" hangingPunct="0">
              <a:spcBef>
                <a:spcPts val="2400"/>
              </a:spcBef>
              <a:buClr>
                <a:schemeClr val="tx1"/>
              </a:buClr>
            </a:pPr>
            <a:r>
              <a:rPr lang="en-US" altLang="zh-CN" sz="2600" dirty="0">
                <a:solidFill>
                  <a:srgbClr val="FFFF00"/>
                </a:solidFill>
                <a:latin typeface="Arial" panose="020B0604020202020204" pitchFamily="34" charset="0"/>
              </a:rPr>
              <a:t>(a)</a:t>
            </a:r>
            <a:endParaRPr lang="en-US" altLang="zh-CN" sz="260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197" name="对象 8196"/>
          <p:cNvGraphicFramePr>
            <a:graphicFrameLocks noChangeAspect="1"/>
          </p:cNvGraphicFramePr>
          <p:nvPr/>
        </p:nvGraphicFramePr>
        <p:xfrm>
          <a:off x="1219200" y="1447800"/>
          <a:ext cx="6794500" cy="471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2730500" imgH="1892300" progId="Equation.DSMT4">
                  <p:embed/>
                </p:oleObj>
              </mc:Choice>
              <mc:Fallback>
                <p:oleObj name="" r:id="rId3" imgW="2730500" imgH="1892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794500" cy="4713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3.23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graphicFrame>
        <p:nvGraphicFramePr>
          <p:cNvPr id="9219" name="对象 9218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5"/>
          <p:cNvSpPr txBox="1"/>
          <p:nvPr/>
        </p:nvSpPr>
        <p:spPr>
          <a:xfrm>
            <a:off x="381000" y="990600"/>
            <a:ext cx="78486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0" hangingPunct="0">
              <a:spcBef>
                <a:spcPts val="2400"/>
              </a:spcBef>
              <a:buClr>
                <a:schemeClr val="tx1"/>
              </a:buClr>
            </a:pPr>
            <a:r>
              <a:rPr lang="en-US" altLang="zh-CN" sz="2600" dirty="0">
                <a:solidFill>
                  <a:srgbClr val="FFFF00"/>
                </a:solidFill>
                <a:latin typeface="Arial" panose="020B0604020202020204" pitchFamily="34" charset="0"/>
              </a:rPr>
              <a:t>(b)</a:t>
            </a:r>
            <a:endParaRPr lang="en-US" altLang="zh-CN" sz="260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221" name="对象 9220"/>
          <p:cNvGraphicFramePr>
            <a:graphicFrameLocks noChangeAspect="1"/>
          </p:cNvGraphicFramePr>
          <p:nvPr/>
        </p:nvGraphicFramePr>
        <p:xfrm>
          <a:off x="131763" y="1095375"/>
          <a:ext cx="9012237" cy="583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4368800" imgH="2832100" progId="Equation.DSMT4">
                  <p:embed/>
                </p:oleObj>
              </mc:Choice>
              <mc:Fallback>
                <p:oleObj name="" r:id="rId3" imgW="4368800" imgH="283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763" y="1095375"/>
                        <a:ext cx="9012237" cy="583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3.25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对象 1"/>
          <p:cNvGraphicFramePr>
            <a:graphicFrameLocks noChangeAspect="1"/>
          </p:cNvGraphicFramePr>
          <p:nvPr/>
        </p:nvGraphicFramePr>
        <p:xfrm>
          <a:off x="1135063" y="1341438"/>
          <a:ext cx="7254875" cy="424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3352800" imgH="2032000" progId="Equation.DSMT4">
                  <p:embed/>
                </p:oleObj>
              </mc:Choice>
              <mc:Fallback>
                <p:oleObj name="" r:id="rId3" imgW="3352800" imgH="20320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5063" y="1341438"/>
                        <a:ext cx="7254875" cy="424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WPS 演示</Application>
  <PresentationFormat>全屏显示(4:3)</PresentationFormat>
  <Paragraphs>30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</vt:i4>
      </vt:variant>
      <vt:variant>
        <vt:lpstr>幻灯片标题</vt:lpstr>
      </vt:variant>
      <vt:variant>
        <vt:i4>13</vt:i4>
      </vt:variant>
    </vt:vector>
  </HeadingPairs>
  <TitlesOfParts>
    <vt:vector size="46" baseType="lpstr">
      <vt:lpstr>Arial</vt:lpstr>
      <vt:lpstr>宋体</vt:lpstr>
      <vt:lpstr>Wingdings</vt:lpstr>
      <vt:lpstr>Calibri</vt:lpstr>
      <vt:lpstr>Times New Roman</vt:lpstr>
      <vt:lpstr>黑体</vt:lpstr>
      <vt:lpstr>微软雅黑</vt:lpstr>
      <vt:lpstr>Arial Unicode MS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Skipper</cp:lastModifiedBy>
  <cp:revision>512</cp:revision>
  <dcterms:created xsi:type="dcterms:W3CDTF">2015-10-21T05:55:54Z</dcterms:created>
  <dcterms:modified xsi:type="dcterms:W3CDTF">2019-04-19T05:59:40Z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2052-11.1.0.8412</vt:lpwstr>
  </property>
</Properties>
</file>