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65" r:id="rId12"/>
    <p:sldId id="266" r:id="rId13"/>
    <p:sldId id="306" r:id="rId14"/>
    <p:sldId id="268" r:id="rId15"/>
    <p:sldId id="269" r:id="rId16"/>
    <p:sldId id="307" r:id="rId17"/>
    <p:sldId id="271" r:id="rId18"/>
    <p:sldId id="272" r:id="rId19"/>
    <p:sldId id="273" r:id="rId20"/>
    <p:sldId id="274" r:id="rId21"/>
    <p:sldId id="275" r:id="rId22"/>
    <p:sldId id="308" r:id="rId23"/>
    <p:sldId id="309" r:id="rId24"/>
    <p:sldId id="277" r:id="rId25"/>
    <p:sldId id="279" r:id="rId26"/>
    <p:sldId id="281" r:id="rId27"/>
    <p:sldId id="278" r:id="rId28"/>
    <p:sldId id="280" r:id="rId2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jpeg"/><Relationship Id="rId3" Type="http://schemas.openxmlformats.org/officeDocument/2006/relationships/image" Target="../media/image27.png"/><Relationship Id="rId2" Type="http://schemas.openxmlformats.org/officeDocument/2006/relationships/image" Target="../media/image2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4.jpeg"/><Relationship Id="rId13" Type="http://schemas.openxmlformats.org/officeDocument/2006/relationships/image" Target="../media/image33.jpeg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8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0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8.png"/><Relationship Id="rId3" Type="http://schemas.openxmlformats.org/officeDocument/2006/relationships/oleObject" Target="../embeddings/oleObject4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0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oleObject" Target="../embeddings/oleObject54.bin"/><Relationship Id="rId7" Type="http://schemas.openxmlformats.org/officeDocument/2006/relationships/image" Target="../media/image45.wmf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43.jpeg"/><Relationship Id="rId2" Type="http://schemas.openxmlformats.org/officeDocument/2006/relationships/image" Target="../media/image2.wmf"/><Relationship Id="rId19" Type="http://schemas.openxmlformats.org/officeDocument/2006/relationships/vmlDrawing" Target="../drawings/vmlDrawing2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50.wmf"/><Relationship Id="rId16" Type="http://schemas.openxmlformats.org/officeDocument/2006/relationships/oleObject" Target="../embeddings/oleObject58.bin"/><Relationship Id="rId15" Type="http://schemas.openxmlformats.org/officeDocument/2006/relationships/image" Target="../media/image49.wmf"/><Relationship Id="rId14" Type="http://schemas.openxmlformats.org/officeDocument/2006/relationships/oleObject" Target="../embeddings/oleObject57.bin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56.bin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55.bin"/><Relationship Id="rId1" Type="http://schemas.openxmlformats.org/officeDocument/2006/relationships/oleObject" Target="../embeddings/oleObject51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62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64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pn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457200" y="2873375"/>
            <a:ext cx="8077200" cy="1470025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数字信号处理第八九十章习题课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9.2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81000" y="1143000"/>
          <a:ext cx="50387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209800" imgH="1473200" progId="Equation.DSMT4">
                  <p:embed/>
                </p:oleObj>
              </mc:Choice>
              <mc:Fallback>
                <p:oleObj name="" r:id="rId3" imgW="2209800" imgH="147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5038725" cy="335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9.4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312988" y="3894138"/>
          <a:ext cx="45148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222500" imgH="482600" progId="Equation.DSMT4">
                  <p:embed/>
                </p:oleObj>
              </mc:Choice>
              <mc:Fallback>
                <p:oleObj name="" r:id="rId3" imgW="2222500" imgH="482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988" y="3894138"/>
                        <a:ext cx="4514850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8" descr="D:\Program Files\Tencent\QQ\Users\327141413\Image\OCUFY`V5STI)]UIVX[VW8H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598613"/>
            <a:ext cx="8358188" cy="1862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9.9 Solution</a:t>
            </a:r>
            <a:endParaRPr lang="en-US" altLang="zh-CN" sz="32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3" name="对象 1536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sz="2600" b="1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5365" name="对象 15364"/>
          <p:cNvGraphicFramePr>
            <a:graphicFrameLocks noChangeAspect="1"/>
          </p:cNvGraphicFramePr>
          <p:nvPr/>
        </p:nvGraphicFramePr>
        <p:xfrm>
          <a:off x="381000" y="946150"/>
          <a:ext cx="723741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3175000" imgH="1917700" progId="Equation.DSMT4">
                  <p:embed/>
                </p:oleObj>
              </mc:Choice>
              <mc:Fallback>
                <p:oleObj name="" r:id="rId3" imgW="3175000" imgH="19177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946150"/>
                        <a:ext cx="7237413" cy="436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9.10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68300" y="1143000"/>
          <a:ext cx="596265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616200" imgH="1701800" progId="Equation.DSMT4">
                  <p:embed/>
                </p:oleObj>
              </mc:Choice>
              <mc:Fallback>
                <p:oleObj name="" r:id="rId3" imgW="2616200" imgH="1701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00" y="1143000"/>
                        <a:ext cx="5962650" cy="3870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9.11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11175" y="882650"/>
          <a:ext cx="5468938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400300" imgH="2400300" progId="Equation.DSMT4">
                  <p:embed/>
                </p:oleObj>
              </mc:Choice>
              <mc:Fallback>
                <p:oleObj name="" r:id="rId3" imgW="2400300" imgH="2400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175" y="882650"/>
                        <a:ext cx="5468938" cy="546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9.12 Solution</a:t>
            </a:r>
            <a:endParaRPr lang="en-US" altLang="zh-CN" sz="32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sz="2600" b="1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8437" name="对象 18436"/>
          <p:cNvGraphicFramePr>
            <a:graphicFrameLocks noChangeAspect="1"/>
          </p:cNvGraphicFramePr>
          <p:nvPr/>
        </p:nvGraphicFramePr>
        <p:xfrm>
          <a:off x="381000" y="1100138"/>
          <a:ext cx="7958138" cy="502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492500" imgH="2209800" progId="Equation.DSMT4">
                  <p:embed/>
                </p:oleObj>
              </mc:Choice>
              <mc:Fallback>
                <p:oleObj name="" r:id="rId3" imgW="3492500" imgH="2209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00138"/>
                        <a:ext cx="7958138" cy="5027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9.14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17413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09600" y="939800"/>
          <a:ext cx="6878638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4876800" imgH="3860800" progId="Equation.DSMT4">
                  <p:embed/>
                </p:oleObj>
              </mc:Choice>
              <mc:Fallback>
                <p:oleObj name="" r:id="rId4" imgW="4876800" imgH="3860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939800"/>
                        <a:ext cx="6878638" cy="545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9.16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sp>
        <p:nvSpPr>
          <p:cNvPr id="18437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18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So,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1843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95400"/>
            <a:ext cx="3038475" cy="182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3" descr="D:\Program Files\Tencent\QQ\Users\863155712\Image\TTM3B(FP(L66IZJC)C6VY[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0" y="1328738"/>
            <a:ext cx="2413000" cy="1828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216150" y="871538"/>
          <a:ext cx="892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572135" imgH="279400" progId="Equation.DSMT4">
                  <p:embed/>
                </p:oleObj>
              </mc:Choice>
              <mc:Fallback>
                <p:oleObj name="" r:id="rId5" imgW="572135" imgH="279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6150" y="871538"/>
                        <a:ext cx="8921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805488" y="966788"/>
          <a:ext cx="911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584835" imgH="279400" progId="Equation.DSMT4">
                  <p:embed/>
                </p:oleObj>
              </mc:Choice>
              <mc:Fallback>
                <p:oleObj name="" r:id="rId7" imgW="584835" imgH="279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05488" y="966788"/>
                        <a:ext cx="9112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476375" y="3475038"/>
          <a:ext cx="22558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449070" imgH="279400" progId="Equation.DSMT4">
                  <p:embed/>
                </p:oleObj>
              </mc:Choice>
              <mc:Fallback>
                <p:oleObj name="" r:id="rId9" imgW="1449070" imgH="279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3475038"/>
                        <a:ext cx="2255838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5224463" y="3505200"/>
          <a:ext cx="20748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334770" imgH="279400" progId="Equation.DSMT4">
                  <p:embed/>
                </p:oleObj>
              </mc:Choice>
              <mc:Fallback>
                <p:oleObj name="" r:id="rId11" imgW="1334770" imgH="279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4463" y="3505200"/>
                        <a:ext cx="2074862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4" name="Picture 40" descr="D:\Program Files\Tencent\QQ\Users\863155712\Image\MPZ(2GQJ2[7%HGH0SUV[%KF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000" y="3884613"/>
            <a:ext cx="3038475" cy="2287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5" name="Picture 53" descr="D:\Program Files\Tencent\QQ\Users\863155712\Image\}(VM@SOA[6E%I{Z370QD487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6800" y="3886200"/>
            <a:ext cx="3038475" cy="2295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9.30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19461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81000" y="965200"/>
          <a:ext cx="6629400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2908300" imgH="2590800" progId="Equation.DSMT4">
                  <p:embed/>
                </p:oleObj>
              </mc:Choice>
              <mc:Fallback>
                <p:oleObj name="" r:id="rId4" imgW="2908300" imgH="2590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965200"/>
                        <a:ext cx="6629400" cy="589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9.30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20485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81000" y="628650"/>
          <a:ext cx="7786688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4" imgW="3416300" imgH="2260600" progId="Equation.DSMT4">
                  <p:embed/>
                </p:oleObj>
              </mc:Choice>
              <mc:Fallback>
                <p:oleObj name="" r:id="rId4" imgW="3416300" imgH="2260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628650"/>
                        <a:ext cx="7786688" cy="5141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Box 1"/>
          <p:cNvSpPr txBox="1"/>
          <p:nvPr/>
        </p:nvSpPr>
        <p:spPr>
          <a:xfrm>
            <a:off x="381000" y="90488"/>
            <a:ext cx="4038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8.5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5"/>
          <p:cNvSpPr txBox="1"/>
          <p:nvPr/>
        </p:nvSpPr>
        <p:spPr>
          <a:xfrm>
            <a:off x="381000" y="533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846138" y="3810000"/>
          <a:ext cx="760412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340100" imgH="1219200" progId="Equation.DSMT4">
                  <p:embed/>
                </p:oleObj>
              </mc:Choice>
              <mc:Fallback>
                <p:oleObj name="" r:id="rId3" imgW="3340100" imgH="1219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138" y="3810000"/>
                        <a:ext cx="7604125" cy="277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671513"/>
            <a:ext cx="6248400" cy="3513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10.1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21509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81000" y="1120775"/>
          <a:ext cx="6659563" cy="498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" imgW="2921000" imgH="2197100" progId="Equation.DSMT4">
                  <p:embed/>
                </p:oleObj>
              </mc:Choice>
              <mc:Fallback>
                <p:oleObj name="" r:id="rId4" imgW="2921000" imgH="21971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120775"/>
                        <a:ext cx="6659563" cy="498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10.17 Solution</a:t>
            </a:r>
            <a:endParaRPr lang="en-US" altLang="zh-CN" sz="32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79" name="对象 2457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sz="2600" b="1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24581" name="对象 24580"/>
          <p:cNvGraphicFramePr>
            <a:graphicFrameLocks noChangeAspect="1"/>
          </p:cNvGraphicFramePr>
          <p:nvPr/>
        </p:nvGraphicFramePr>
        <p:xfrm>
          <a:off x="2971800" y="3733800"/>
          <a:ext cx="61722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5248275" imgH="2505075" progId="PBrush">
                  <p:embed/>
                </p:oleObj>
              </mc:Choice>
              <mc:Fallback>
                <p:oleObj name="" r:id="rId3" imgW="5248275" imgH="2505075" progId="PBrush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3733800"/>
                        <a:ext cx="6172200" cy="294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4581"/>
          <p:cNvGraphicFramePr>
            <a:graphicFrameLocks noChangeAspect="1"/>
          </p:cNvGraphicFramePr>
          <p:nvPr/>
        </p:nvGraphicFramePr>
        <p:xfrm>
          <a:off x="242888" y="1066800"/>
          <a:ext cx="8081962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3543300" imgH="1282700" progId="Equation.DSMT4">
                  <p:embed/>
                </p:oleObj>
              </mc:Choice>
              <mc:Fallback>
                <p:oleObj name="" r:id="rId5" imgW="3543300" imgH="1282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88" y="1066800"/>
                        <a:ext cx="8081962" cy="291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10.17 Solution</a:t>
            </a:r>
            <a:endParaRPr lang="en-US" altLang="zh-CN" sz="32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3" name="对象 2560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sz="2600" b="1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25605" name="对象 25604"/>
          <p:cNvGraphicFramePr>
            <a:graphicFrameLocks noChangeAspect="1"/>
          </p:cNvGraphicFramePr>
          <p:nvPr/>
        </p:nvGraphicFramePr>
        <p:xfrm>
          <a:off x="257175" y="1066800"/>
          <a:ext cx="8053388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530600" imgH="1282700" progId="Equation.DSMT4">
                  <p:embed/>
                </p:oleObj>
              </mc:Choice>
              <mc:Fallback>
                <p:oleObj name="" r:id="rId3" imgW="3530600" imgH="1282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" y="1066800"/>
                        <a:ext cx="8053388" cy="291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5605"/>
          <p:cNvGraphicFramePr>
            <a:graphicFrameLocks noChangeAspect="1"/>
          </p:cNvGraphicFramePr>
          <p:nvPr/>
        </p:nvGraphicFramePr>
        <p:xfrm>
          <a:off x="2895600" y="3889375"/>
          <a:ext cx="624840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5172075" imgH="2457450" progId="PBrush">
                  <p:embed/>
                </p:oleObj>
              </mc:Choice>
              <mc:Fallback>
                <p:oleObj name="" r:id="rId5" imgW="5172075" imgH="2457450" progId="PBrush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889375"/>
                        <a:ext cx="6248400" cy="296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10.30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24581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(a)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376363" y="838200"/>
          <a:ext cx="6700837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4" imgW="4241800" imgH="3378200" progId="Equation.DSMT4">
                  <p:embed/>
                </p:oleObj>
              </mc:Choice>
              <mc:Fallback>
                <p:oleObj name="" r:id="rId4" imgW="4241800" imgH="3378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6363" y="838200"/>
                        <a:ext cx="6700837" cy="534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10.30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sp>
        <p:nvSpPr>
          <p:cNvPr id="25605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(b)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25606" name="Picture 1" descr="D:\Program Files\Tencent\QQ\Users\863155712\Image\OHZZ2IDC[L)G5WTM%%_`J(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4000"/>
            <a:ext cx="6191250" cy="34956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572000" y="2057400"/>
          <a:ext cx="609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4" imgW="432435" imgH="394335" progId="Equation.DSMT4">
                  <p:embed/>
                </p:oleObj>
              </mc:Choice>
              <mc:Fallback>
                <p:oleObj name="" r:id="rId4" imgW="432435" imgH="39433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2057400"/>
                        <a:ext cx="6096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495800" y="2895600"/>
          <a:ext cx="931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6" imgW="661035" imgH="432435" progId="Equation.DSMT4">
                  <p:embed/>
                </p:oleObj>
              </mc:Choice>
              <mc:Fallback>
                <p:oleObj name="" r:id="rId6" imgW="661035" imgH="432435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5800" y="2895600"/>
                        <a:ext cx="93186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4267200" y="4191000"/>
          <a:ext cx="1238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8" imgW="876935" imgH="432435" progId="Equation.DSMT4">
                  <p:embed/>
                </p:oleObj>
              </mc:Choice>
              <mc:Fallback>
                <p:oleObj name="" r:id="rId8" imgW="876935" imgH="43243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7200" y="4191000"/>
                        <a:ext cx="12382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2590800" y="3048000"/>
          <a:ext cx="5492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0" imgW="458470" imgH="191135" progId="Equation.DSMT4">
                  <p:embed/>
                </p:oleObj>
              </mc:Choice>
              <mc:Fallback>
                <p:oleObj name="" r:id="rId10" imgW="458470" imgH="19113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90800" y="3048000"/>
                        <a:ext cx="54927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6172200" y="18288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2" imgW="368935" imgH="394335" progId="Equation.DSMT4">
                  <p:embed/>
                </p:oleObj>
              </mc:Choice>
              <mc:Fallback>
                <p:oleObj name="" r:id="rId12" imgW="368935" imgH="39433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72200" y="1828800"/>
                        <a:ext cx="368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6248400" y="2667000"/>
          <a:ext cx="3206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4" imgW="343535" imgH="394335" progId="Equation.DSMT4">
                  <p:embed/>
                </p:oleObj>
              </mc:Choice>
              <mc:Fallback>
                <p:oleObj name="" r:id="rId14" imgW="343535" imgH="39433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48400" y="2667000"/>
                        <a:ext cx="32067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6096000" y="4038600"/>
          <a:ext cx="593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6" imgW="635635" imgH="394335" progId="Equation.DSMT4">
                  <p:embed/>
                </p:oleObj>
              </mc:Choice>
              <mc:Fallback>
                <p:oleObj name="" r:id="rId16" imgW="635635" imgH="394335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6000" y="4038600"/>
                        <a:ext cx="59372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10.30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26629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(c)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371600" y="685800"/>
          <a:ext cx="6629400" cy="575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3517900" imgH="3048000" progId="Equation.DSMT4">
                  <p:embed/>
                </p:oleObj>
              </mc:Choice>
              <mc:Fallback>
                <p:oleObj name="" r:id="rId4" imgW="3517900" imgH="3048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685800"/>
                        <a:ext cx="6629400" cy="575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10.31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27653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4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(a)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50900" y="1282700"/>
          <a:ext cx="7737475" cy="496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4" imgW="3784600" imgH="2425700" progId="Equation.DSMT4">
                  <p:embed/>
                </p:oleObj>
              </mc:Choice>
              <mc:Fallback>
                <p:oleObj name="" r:id="rId4" imgW="3784600" imgH="2425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0900" y="1282700"/>
                        <a:ext cx="7737475" cy="4967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10.31 Solution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28677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(b)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784225" y="1219200"/>
          <a:ext cx="6811963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4" imgW="3759200" imgH="2857500" progId="Equation.DSMT4">
                  <p:embed/>
                </p:oleObj>
              </mc:Choice>
              <mc:Fallback>
                <p:oleObj name="" r:id="rId4" imgW="3759200" imgH="28575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225" y="1219200"/>
                        <a:ext cx="6811963" cy="5189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Box 1"/>
          <p:cNvSpPr txBox="1"/>
          <p:nvPr/>
        </p:nvSpPr>
        <p:spPr>
          <a:xfrm>
            <a:off x="381000" y="90488"/>
            <a:ext cx="4038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8.5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5"/>
          <p:cNvSpPr txBox="1"/>
          <p:nvPr/>
        </p:nvSpPr>
        <p:spPr>
          <a:xfrm>
            <a:off x="381000" y="533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430213" y="1371600"/>
          <a:ext cx="7978775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3505200" imgH="1625600" progId="Equation.DSMT4">
                  <p:embed/>
                </p:oleObj>
              </mc:Choice>
              <mc:Fallback>
                <p:oleObj name="" r:id="rId3" imgW="3505200" imgH="1625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213" y="1371600"/>
                        <a:ext cx="7978775" cy="3697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8.11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1536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66800"/>
            <a:ext cx="7543800" cy="25876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774700" y="3886200"/>
          <a:ext cx="7404100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4" imgW="3251200" imgH="1066800" progId="Equation.DSMT4">
                  <p:embed/>
                </p:oleObj>
              </mc:Choice>
              <mc:Fallback>
                <p:oleObj name="" r:id="rId4" imgW="3251200" imgH="1066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700" y="3886200"/>
                        <a:ext cx="7404100" cy="242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8.13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355600" y="1146175"/>
          <a:ext cx="8386763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683000" imgH="965200" progId="Equation.DSMT4">
                  <p:embed/>
                </p:oleObj>
              </mc:Choice>
              <mc:Fallback>
                <p:oleObj name="" r:id="rId3" imgW="3683000" imgH="965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0" y="1146175"/>
                        <a:ext cx="8386763" cy="219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9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3340100"/>
            <a:ext cx="8121650" cy="335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8.13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750888" y="927100"/>
          <a:ext cx="766603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3365500" imgH="482600" progId="Equation.DSMT4">
                  <p:embed/>
                </p:oleObj>
              </mc:Choice>
              <mc:Fallback>
                <p:oleObj name="" r:id="rId3" imgW="3365500" imgH="482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888" y="927100"/>
                        <a:ext cx="7666037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2155825"/>
            <a:ext cx="8686800" cy="11969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-28575" y="3733800"/>
          <a:ext cx="7721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6" imgW="3390900" imgH="482600" progId="Equation.DSMT4">
                  <p:embed/>
                </p:oleObj>
              </mc:Choice>
              <mc:Fallback>
                <p:oleObj name="" r:id="rId6" imgW="3390900" imgH="482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28575" y="3733800"/>
                        <a:ext cx="772160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Box 1"/>
          <p:cNvSpPr txBox="1"/>
          <p:nvPr/>
        </p:nvSpPr>
        <p:spPr>
          <a:xfrm>
            <a:off x="381000" y="4953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8.25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5" name="Object 9"/>
          <p:cNvGraphicFramePr>
            <a:graphicFrameLocks noChangeAspect="1"/>
          </p:cNvGraphicFramePr>
          <p:nvPr/>
        </p:nvGraphicFramePr>
        <p:xfrm>
          <a:off x="1828800" y="5532438"/>
          <a:ext cx="49514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8" imgW="2172335" imgH="419100" progId="Equation.DSMT4">
                  <p:embed/>
                </p:oleObj>
              </mc:Choice>
              <mc:Fallback>
                <p:oleObj name="" r:id="rId8" imgW="2172335" imgH="4191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8800" y="5532438"/>
                        <a:ext cx="4951413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8.25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1295400"/>
            <a:ext cx="8745537" cy="467836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</a:ln>
        </p:spPr>
      </p:pic>
      <p:sp>
        <p:nvSpPr>
          <p:cNvPr id="18437" name="TextBox 1"/>
          <p:cNvSpPr txBox="1"/>
          <p:nvPr/>
        </p:nvSpPr>
        <p:spPr>
          <a:xfrm>
            <a:off x="3276600" y="6172200"/>
            <a:ext cx="32766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FFC000"/>
                </a:solidFill>
                <a:latin typeface="Arial" panose="020B0604020202020204" pitchFamily="34" charset="0"/>
              </a:rPr>
              <a:t>注：图中系数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</a:rPr>
              <a:t>-0.51</a:t>
            </a:r>
            <a:r>
              <a:rPr lang="zh-CN" altLang="en-US" dirty="0">
                <a:solidFill>
                  <a:srgbClr val="FFC000"/>
                </a:solidFill>
                <a:latin typeface="Arial" panose="020B0604020202020204" pitchFamily="34" charset="0"/>
              </a:rPr>
              <a:t>应为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</a:rPr>
              <a:t>-5.1</a:t>
            </a:r>
            <a:endParaRPr lang="zh-CN" altLang="en-US" dirty="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8.28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381000" y="960438"/>
          <a:ext cx="7673975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365500" imgH="2463165" progId="Equation.DSMT4">
                  <p:embed/>
                </p:oleObj>
              </mc:Choice>
              <mc:Fallback>
                <p:oleObj name="" r:id="rId3" imgW="3365500" imgH="246316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960438"/>
                        <a:ext cx="7673975" cy="561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8.28 Solution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1" charset="-122"/>
            </a:endParaRP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568325" y="1262063"/>
          <a:ext cx="7504113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3289300" imgH="2286000" progId="Equation.DSMT4">
                  <p:embed/>
                </p:oleObj>
              </mc:Choice>
              <mc:Fallback>
                <p:oleObj name="" r:id="rId3" imgW="3289300" imgH="22860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325" y="1262063"/>
                        <a:ext cx="7504113" cy="521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38" y="1462088"/>
            <a:ext cx="8869362" cy="1966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演示</Application>
  <PresentationFormat>全屏显示(4:3)</PresentationFormat>
  <Paragraphs>120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27</vt:i4>
      </vt:variant>
    </vt:vector>
  </HeadingPairs>
  <TitlesOfParts>
    <vt:vector size="102" baseType="lpstr">
      <vt:lpstr>Arial</vt:lpstr>
      <vt:lpstr>宋体</vt:lpstr>
      <vt:lpstr>Wingdings</vt:lpstr>
      <vt:lpstr>Times New Roman</vt:lpstr>
      <vt:lpstr>黑体</vt:lpstr>
      <vt:lpstr>仿宋_GB2312</vt:lpstr>
      <vt:lpstr>微软雅黑</vt:lpstr>
      <vt:lpstr>Arial Unicode MS</vt:lpstr>
      <vt:lpstr>Calibri</vt:lpstr>
      <vt:lpstr>仿宋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数字信号处理第八九十章习题课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zzp</dc:creator>
  <cp:lastModifiedBy>Skipper</cp:lastModifiedBy>
  <cp:revision>764</cp:revision>
  <dcterms:created xsi:type="dcterms:W3CDTF">2014-12-16T02:26:00Z</dcterms:created>
  <dcterms:modified xsi:type="dcterms:W3CDTF">2019-06-01T13:42:31Z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2052-11.1.0.8661</vt:lpwstr>
  </property>
</Properties>
</file>