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994B"/>
    <a:srgbClr val="FF8B19"/>
    <a:srgbClr val="8904CD"/>
    <a:srgbClr val="0C6531"/>
    <a:srgbClr val="0C4B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79"/>
    <p:restoredTop sz="94674"/>
  </p:normalViewPr>
  <p:slideViewPr>
    <p:cSldViewPr snapToGrid="0" snapToObjects="1">
      <p:cViewPr>
        <p:scale>
          <a:sx n="170" d="100"/>
          <a:sy n="170" d="100"/>
        </p:scale>
        <p:origin x="-736" y="-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33FE3-6CDB-084C-857F-48805D90B987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24FACF-7AB1-4341-A6FC-E2D584184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40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24FACF-7AB1-4341-A6FC-E2D5841844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53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14667D-76FB-764B-A0F6-B81B69DE0A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6DEAFF4-7D2C-C94E-9003-FBF5D8CEFE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F73A12A-3FDA-3F46-9287-68F23DB1D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0C86-6958-514B-9C83-48186CB1C40F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87FA44B-590F-1340-8887-9CB33DB60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B9C8A66-C1EB-D344-A8DC-14E8A8655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342A-F7F8-FD43-8CC5-09AEE77BC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884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BC0BBD-C5FB-CD4A-996A-4B35E76EA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9273C37-98A2-594D-8481-4F23FCF7E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F225D76-C061-9543-9043-6FA61923E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0C86-6958-514B-9C83-48186CB1C40F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264BA39-E678-8A45-8FEE-CE52DFE78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C17D735-AD47-534B-A31E-0756F74C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342A-F7F8-FD43-8CC5-09AEE77BC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015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A5FFEDA5-FCCB-D94D-BDEA-D2265CC28F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CB5A82D7-09FB-4141-8D48-14400E207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FBCF53D-10EB-4A4E-9707-8068D899E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0C86-6958-514B-9C83-48186CB1C40F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1780D8C-4F39-EF4E-83B1-BCE73C213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E02DD56-A876-DE42-9B14-8DE340D2F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342A-F7F8-FD43-8CC5-09AEE77BC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0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116D41-3DD0-B14E-968A-D911AE8CF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3E32636-F936-9947-8E61-A5C04E163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DF6B0C9-753A-9743-B741-F8F77B737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0C86-6958-514B-9C83-48186CB1C40F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E5F56CE-D99F-0340-B2BC-C3668D7CF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868F1BB-A8EA-6644-BF79-0A1860DC5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342A-F7F8-FD43-8CC5-09AEE77BC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8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6C3560-C3BB-E044-AA33-73ACD6EB9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D783234-B0F5-1541-9F20-D94A1EAA8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7E3607F-9AD3-3341-8E5E-213786F7C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0C86-6958-514B-9C83-48186CB1C40F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F17C075-9623-174B-AD2E-BF1A48AAA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D65791F-06A2-CE40-9A21-11A88F7C3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342A-F7F8-FD43-8CC5-09AEE77BC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54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64065E3-F574-DF47-8775-9499FDCE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B75A875-2868-4A42-BDE4-0CAAF18A25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447B558-36FA-EB4C-AF55-300FC03E0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13B084C-9812-5049-AFD6-021019A3F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0C86-6958-514B-9C83-48186CB1C40F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B3701FB-859C-734A-81AC-9D6AA41BF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6EB5DBB-2FBB-6A46-8B3B-E96894590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342A-F7F8-FD43-8CC5-09AEE77BC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16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AAE349-095D-F44F-9DA9-DB2AB87ED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31D415F-A5A8-A241-B168-EB3332625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1E591EC-89AF-BF46-BCF4-6F9EEEDE6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231263E-24ED-1049-93FB-611B5068B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07732A5D-4ADC-414E-8179-A67EEC587C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538CDF93-1C56-074D-A1D3-34054A393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0C86-6958-514B-9C83-48186CB1C40F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3E8D7C2B-2D6D-384E-ACB6-96F541663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F671C6D-93B0-EA45-9561-A4FB1950D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342A-F7F8-FD43-8CC5-09AEE77BC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50D61D-88E9-134B-B274-E69D47B9C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B7182D3-7AC2-8E43-B287-31AAEE123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0C86-6958-514B-9C83-48186CB1C40F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1DAC9B3-24C5-064F-A5BA-7A0FA7AC8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B7536A5-4C50-A84A-851C-686C2F887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342A-F7F8-FD43-8CC5-09AEE77BC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04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C0BE3ED-795E-6F43-B42A-A299E57AC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0C86-6958-514B-9C83-48186CB1C40F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CE4540A-F278-8144-AC5A-79F0006EC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EBBDEA8-44D7-A943-9586-8E616CA20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342A-F7F8-FD43-8CC5-09AEE77BC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30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37340AF-0D1F-E645-A679-13D6CD8CD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3C7A665-9578-4442-9796-A50098633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7AC7E80-29E9-5440-B08C-D1DDD0CFD1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5FCB2BD-B9BB-4F42-9655-04554538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0C86-6958-514B-9C83-48186CB1C40F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D5804EA-719D-5248-A415-104C8298B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AA0A083-3029-534D-8F98-B10A321DE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342A-F7F8-FD43-8CC5-09AEE77BC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43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92724CE-A7F1-5248-8153-501A0B89B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329CEAC1-0868-9F42-91FB-3A53ECE61D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21D5BA4-5919-404C-AE46-6A63F1E92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334B423-AFE8-E045-A14F-103AFE81B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0C86-6958-514B-9C83-48186CB1C40F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52A0168-FFF2-2B49-876E-D2DD9500B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AA1B119-5D2B-6147-BFE8-C303A0F45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342A-F7F8-FD43-8CC5-09AEE77BC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44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48D451E8-15A5-8540-9145-6C32DD1A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BE93659-7423-D442-95C3-3C96553FE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08936A5-D88D-6A43-9A87-BD4DBD293B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90C86-6958-514B-9C83-48186CB1C40F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00DD8F8-C56E-CD4B-9E85-37FD2A59AD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16C2DD7-B439-1A4B-8712-82C9965FE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3342A-F7F8-FD43-8CC5-09AEE77BC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43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roup 276">
            <a:extLst>
              <a:ext uri="{FF2B5EF4-FFF2-40B4-BE49-F238E27FC236}">
                <a16:creationId xmlns="" xmlns:a16="http://schemas.microsoft.com/office/drawing/2014/main" id="{2D9E299D-CC28-C349-82E3-3828306BB1CF}"/>
              </a:ext>
            </a:extLst>
          </p:cNvPr>
          <p:cNvGrpSpPr/>
          <p:nvPr/>
        </p:nvGrpSpPr>
        <p:grpSpPr>
          <a:xfrm>
            <a:off x="6420975" y="2846402"/>
            <a:ext cx="112342" cy="353281"/>
            <a:chOff x="2044262" y="1350579"/>
            <a:chExt cx="112342" cy="353281"/>
          </a:xfrm>
        </p:grpSpPr>
        <p:sp>
          <p:nvSpPr>
            <p:cNvPr id="278" name="Oval 277">
              <a:extLst>
                <a:ext uri="{FF2B5EF4-FFF2-40B4-BE49-F238E27FC236}">
                  <a16:creationId xmlns="" xmlns:a16="http://schemas.microsoft.com/office/drawing/2014/main" id="{390458BF-7F4C-F64A-8D6D-53AC33FB96AA}"/>
                </a:ext>
              </a:extLst>
            </p:cNvPr>
            <p:cNvSpPr/>
            <p:nvPr/>
          </p:nvSpPr>
          <p:spPr>
            <a:xfrm>
              <a:off x="2044262" y="1350579"/>
              <a:ext cx="106496" cy="103781"/>
            </a:xfrm>
            <a:prstGeom prst="ellipse">
              <a:avLst/>
            </a:prstGeom>
            <a:solidFill>
              <a:schemeClr val="accent4"/>
            </a:solidFill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9" name="Straight Connector 278">
              <a:extLst>
                <a:ext uri="{FF2B5EF4-FFF2-40B4-BE49-F238E27FC236}">
                  <a16:creationId xmlns="" xmlns:a16="http://schemas.microsoft.com/office/drawing/2014/main" id="{9A623EAF-9541-4F4E-806B-68A16702CB3F}"/>
                </a:ext>
              </a:extLst>
            </p:cNvPr>
            <p:cNvCxnSpPr>
              <a:cxnSpLocks/>
            </p:cNvCxnSpPr>
            <p:nvPr/>
          </p:nvCxnSpPr>
          <p:spPr>
            <a:xfrm>
              <a:off x="2097510" y="1460497"/>
              <a:ext cx="0" cy="15240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="" xmlns:a16="http://schemas.microsoft.com/office/drawing/2014/main" id="{3CFE884D-EB2D-9C47-AD0C-29600B3FD3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50399" y="1595026"/>
              <a:ext cx="52957" cy="100863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="" xmlns:a16="http://schemas.microsoft.com/office/drawing/2014/main" id="{F98196CB-2896-9E45-80DC-DAD6E8F2D415}"/>
                </a:ext>
              </a:extLst>
            </p:cNvPr>
            <p:cNvCxnSpPr>
              <a:cxnSpLocks/>
            </p:cNvCxnSpPr>
            <p:nvPr/>
          </p:nvCxnSpPr>
          <p:spPr>
            <a:xfrm>
              <a:off x="2097510" y="1607608"/>
              <a:ext cx="59094" cy="96252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="" xmlns:a16="http://schemas.microsoft.com/office/drawing/2014/main" id="{24FE7C42-784B-C04D-AC66-362102CB96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01852" y="1475359"/>
              <a:ext cx="48906" cy="57651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="" xmlns:a16="http://schemas.microsoft.com/office/drawing/2014/main" id="{F2358107-D9B9-4A45-8242-8363F91EB65F}"/>
                </a:ext>
              </a:extLst>
            </p:cNvPr>
            <p:cNvCxnSpPr>
              <a:cxnSpLocks/>
            </p:cNvCxnSpPr>
            <p:nvPr/>
          </p:nvCxnSpPr>
          <p:spPr>
            <a:xfrm>
              <a:off x="2044262" y="1491689"/>
              <a:ext cx="47403" cy="43111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Oval 122">
            <a:extLst>
              <a:ext uri="{FF2B5EF4-FFF2-40B4-BE49-F238E27FC236}">
                <a16:creationId xmlns="" xmlns:a16="http://schemas.microsoft.com/office/drawing/2014/main" id="{2324F4D2-3F69-A745-BD19-B511266BA62E}"/>
              </a:ext>
            </a:extLst>
          </p:cNvPr>
          <p:cNvSpPr/>
          <p:nvPr/>
        </p:nvSpPr>
        <p:spPr>
          <a:xfrm>
            <a:off x="6512772" y="3493438"/>
            <a:ext cx="4820082" cy="1535223"/>
          </a:xfrm>
          <a:prstGeom prst="ellipse">
            <a:avLst/>
          </a:prstGeom>
          <a:solidFill>
            <a:schemeClr val="accent6">
              <a:lumMod val="50000"/>
              <a:alpha val="0"/>
            </a:schemeClr>
          </a:solidFill>
          <a:ln w="12700">
            <a:solidFill>
              <a:srgbClr val="0C653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="" xmlns:a16="http://schemas.microsoft.com/office/drawing/2014/main" id="{BAFEB8E8-063D-F54D-8ACD-F4421C5A3480}"/>
              </a:ext>
            </a:extLst>
          </p:cNvPr>
          <p:cNvSpPr/>
          <p:nvPr/>
        </p:nvSpPr>
        <p:spPr>
          <a:xfrm>
            <a:off x="35144" y="4362118"/>
            <a:ext cx="5531246" cy="1620856"/>
          </a:xfrm>
          <a:prstGeom prst="ellipse">
            <a:avLst/>
          </a:prstGeom>
          <a:noFill/>
          <a:ln w="12700">
            <a:solidFill>
              <a:srgbClr val="0C653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="" xmlns:a16="http://schemas.microsoft.com/office/drawing/2014/main" id="{8474C5B6-F3A6-7F45-B649-9322EBD8C89D}"/>
              </a:ext>
            </a:extLst>
          </p:cNvPr>
          <p:cNvSpPr/>
          <p:nvPr/>
        </p:nvSpPr>
        <p:spPr>
          <a:xfrm>
            <a:off x="3913854" y="4013571"/>
            <a:ext cx="6328116" cy="1574476"/>
          </a:xfrm>
          <a:prstGeom prst="ellipse">
            <a:avLst/>
          </a:prstGeom>
          <a:solidFill>
            <a:srgbClr val="002060">
              <a:alpha val="0"/>
            </a:srgbClr>
          </a:solidFill>
          <a:ln w="12700">
            <a:solidFill>
              <a:srgbClr val="0070C0">
                <a:alpha val="5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="" xmlns:a16="http://schemas.microsoft.com/office/drawing/2014/main" id="{9F57FC13-6D35-994B-9663-A87E8B33A026}"/>
              </a:ext>
            </a:extLst>
          </p:cNvPr>
          <p:cNvSpPr/>
          <p:nvPr/>
        </p:nvSpPr>
        <p:spPr>
          <a:xfrm>
            <a:off x="3699276" y="2988793"/>
            <a:ext cx="6367281" cy="1574476"/>
          </a:xfrm>
          <a:prstGeom prst="ellipse">
            <a:avLst/>
          </a:prstGeom>
          <a:solidFill>
            <a:srgbClr val="002060">
              <a:alpha val="0"/>
            </a:srgbClr>
          </a:solidFill>
          <a:ln w="12700">
            <a:solidFill>
              <a:schemeClr val="accent5">
                <a:lumMod val="75000"/>
                <a:alpha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be 19">
            <a:extLst>
              <a:ext uri="{FF2B5EF4-FFF2-40B4-BE49-F238E27FC236}">
                <a16:creationId xmlns="" xmlns:a16="http://schemas.microsoft.com/office/drawing/2014/main" id="{68CE076F-322A-1244-BCB7-FB4B053C5752}"/>
              </a:ext>
            </a:extLst>
          </p:cNvPr>
          <p:cNvSpPr/>
          <p:nvPr/>
        </p:nvSpPr>
        <p:spPr>
          <a:xfrm>
            <a:off x="4813332" y="744279"/>
            <a:ext cx="699430" cy="3525411"/>
          </a:xfrm>
          <a:prstGeom prst="cube">
            <a:avLst>
              <a:gd name="adj" fmla="val 15879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outerShdw blurRad="57150" dist="19050" dir="5400000" algn="ctr" rotWithShape="0">
              <a:srgbClr val="000000">
                <a:alpha val="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an 15">
            <a:extLst>
              <a:ext uri="{FF2B5EF4-FFF2-40B4-BE49-F238E27FC236}">
                <a16:creationId xmlns="" xmlns:a16="http://schemas.microsoft.com/office/drawing/2014/main" id="{3F733C2B-572A-E34B-901D-8BEF8260EE02}"/>
              </a:ext>
            </a:extLst>
          </p:cNvPr>
          <p:cNvSpPr/>
          <p:nvPr/>
        </p:nvSpPr>
        <p:spPr>
          <a:xfrm>
            <a:off x="4347656" y="2566006"/>
            <a:ext cx="527150" cy="1645794"/>
          </a:xfrm>
          <a:prstGeom prst="can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ube 4">
            <a:extLst>
              <a:ext uri="{FF2B5EF4-FFF2-40B4-BE49-F238E27FC236}">
                <a16:creationId xmlns="" xmlns:a16="http://schemas.microsoft.com/office/drawing/2014/main" id="{4EDFE89D-8C39-E34E-82C7-D003C5ABE003}"/>
              </a:ext>
            </a:extLst>
          </p:cNvPr>
          <p:cNvSpPr/>
          <p:nvPr/>
        </p:nvSpPr>
        <p:spPr>
          <a:xfrm>
            <a:off x="3508521" y="3094966"/>
            <a:ext cx="801851" cy="1392965"/>
          </a:xfrm>
          <a:prstGeom prst="cube">
            <a:avLst>
              <a:gd name="adj" fmla="val 14512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outerShdw blurRad="57150" dist="19050" dir="5400000" algn="ctr" rotWithShape="0">
              <a:srgbClr val="000000">
                <a:alpha val="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Can 12">
            <a:extLst>
              <a:ext uri="{FF2B5EF4-FFF2-40B4-BE49-F238E27FC236}">
                <a16:creationId xmlns="" xmlns:a16="http://schemas.microsoft.com/office/drawing/2014/main" id="{077B5822-ECD9-1745-8DC8-7EFBBF929126}"/>
              </a:ext>
            </a:extLst>
          </p:cNvPr>
          <p:cNvSpPr/>
          <p:nvPr/>
        </p:nvSpPr>
        <p:spPr>
          <a:xfrm>
            <a:off x="4106126" y="3863252"/>
            <a:ext cx="333466" cy="1119660"/>
          </a:xfrm>
          <a:prstGeom prst="can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4" name="Cube 313">
            <a:extLst>
              <a:ext uri="{FF2B5EF4-FFF2-40B4-BE49-F238E27FC236}">
                <a16:creationId xmlns="" xmlns:a16="http://schemas.microsoft.com/office/drawing/2014/main" id="{25AB1D56-0C4A-FE42-9010-A9DB0E3AC83A}"/>
              </a:ext>
            </a:extLst>
          </p:cNvPr>
          <p:cNvSpPr/>
          <p:nvPr/>
        </p:nvSpPr>
        <p:spPr>
          <a:xfrm>
            <a:off x="5573939" y="759896"/>
            <a:ext cx="699430" cy="3525411"/>
          </a:xfrm>
          <a:prstGeom prst="cube">
            <a:avLst>
              <a:gd name="adj" fmla="val 15879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outerShdw blurRad="57150" dist="19050" dir="5400000" algn="ctr" rotWithShape="0">
              <a:srgbClr val="000000">
                <a:alpha val="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Can 20">
            <a:extLst>
              <a:ext uri="{FF2B5EF4-FFF2-40B4-BE49-F238E27FC236}">
                <a16:creationId xmlns="" xmlns:a16="http://schemas.microsoft.com/office/drawing/2014/main" id="{AB93F76D-96EE-5A40-A645-0A57BDC2AB44}"/>
              </a:ext>
            </a:extLst>
          </p:cNvPr>
          <p:cNvSpPr/>
          <p:nvPr/>
        </p:nvSpPr>
        <p:spPr>
          <a:xfrm>
            <a:off x="5183970" y="2739076"/>
            <a:ext cx="419704" cy="1620247"/>
          </a:xfrm>
          <a:prstGeom prst="can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Cube 25">
            <a:extLst>
              <a:ext uri="{FF2B5EF4-FFF2-40B4-BE49-F238E27FC236}">
                <a16:creationId xmlns="" xmlns:a16="http://schemas.microsoft.com/office/drawing/2014/main" id="{956F8381-8F3E-8646-AFBB-D7EFF6F939B5}"/>
              </a:ext>
            </a:extLst>
          </p:cNvPr>
          <p:cNvSpPr/>
          <p:nvPr/>
        </p:nvSpPr>
        <p:spPr>
          <a:xfrm>
            <a:off x="6240276" y="3094967"/>
            <a:ext cx="543435" cy="1209168"/>
          </a:xfrm>
          <a:prstGeom prst="cube">
            <a:avLst>
              <a:gd name="adj" fmla="val 13762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outerShdw blurRad="57150" dist="19050" dir="5400000" algn="ctr" rotWithShape="0">
              <a:srgbClr val="000000">
                <a:alpha val="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Cube 23">
            <a:extLst>
              <a:ext uri="{FF2B5EF4-FFF2-40B4-BE49-F238E27FC236}">
                <a16:creationId xmlns="" xmlns:a16="http://schemas.microsoft.com/office/drawing/2014/main" id="{A8AB99C6-32B7-F949-BC62-167366C96AE2}"/>
              </a:ext>
            </a:extLst>
          </p:cNvPr>
          <p:cNvSpPr/>
          <p:nvPr/>
        </p:nvSpPr>
        <p:spPr>
          <a:xfrm>
            <a:off x="5683756" y="2988793"/>
            <a:ext cx="499800" cy="1763849"/>
          </a:xfrm>
          <a:prstGeom prst="cube">
            <a:avLst>
              <a:gd name="adj" fmla="val 15163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outerShdw blurRad="57150" dist="19050" dir="5400000" algn="ctr" rotWithShape="0">
              <a:srgbClr val="000000">
                <a:alpha val="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Cube 26">
            <a:extLst>
              <a:ext uri="{FF2B5EF4-FFF2-40B4-BE49-F238E27FC236}">
                <a16:creationId xmlns="" xmlns:a16="http://schemas.microsoft.com/office/drawing/2014/main" id="{FF0C0672-32AF-D74F-B909-1E16C4697F9B}"/>
              </a:ext>
            </a:extLst>
          </p:cNvPr>
          <p:cNvSpPr/>
          <p:nvPr/>
        </p:nvSpPr>
        <p:spPr>
          <a:xfrm>
            <a:off x="6350517" y="4080086"/>
            <a:ext cx="368335" cy="875000"/>
          </a:xfrm>
          <a:prstGeom prst="cube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outerShdw blurRad="57150" dist="19050" dir="5400000" algn="ctr" rotWithShape="0">
              <a:srgbClr val="000000">
                <a:alpha val="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15DEEEF1-6925-964C-B6A6-8F4386CE8B76}"/>
              </a:ext>
            </a:extLst>
          </p:cNvPr>
          <p:cNvGrpSpPr/>
          <p:nvPr/>
        </p:nvGrpSpPr>
        <p:grpSpPr>
          <a:xfrm>
            <a:off x="6733032" y="2724300"/>
            <a:ext cx="210209" cy="899321"/>
            <a:chOff x="1917400" y="793589"/>
            <a:chExt cx="369170" cy="1760495"/>
          </a:xfrm>
        </p:grpSpPr>
        <p:sp>
          <p:nvSpPr>
            <p:cNvPr id="39" name="Cube 38">
              <a:extLst>
                <a:ext uri="{FF2B5EF4-FFF2-40B4-BE49-F238E27FC236}">
                  <a16:creationId xmlns="" xmlns:a16="http://schemas.microsoft.com/office/drawing/2014/main" id="{668762E3-FB0C-9145-A651-61670AD346B8}"/>
                </a:ext>
              </a:extLst>
            </p:cNvPr>
            <p:cNvSpPr/>
            <p:nvPr/>
          </p:nvSpPr>
          <p:spPr>
            <a:xfrm>
              <a:off x="1917400" y="793589"/>
              <a:ext cx="144238" cy="566796"/>
            </a:xfrm>
            <a:prstGeom prst="cub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an 37">
              <a:extLst>
                <a:ext uri="{FF2B5EF4-FFF2-40B4-BE49-F238E27FC236}">
                  <a16:creationId xmlns="" xmlns:a16="http://schemas.microsoft.com/office/drawing/2014/main" id="{3DE4C9C0-5EAA-EB44-989E-CB5095FD9196}"/>
                </a:ext>
              </a:extLst>
            </p:cNvPr>
            <p:cNvSpPr/>
            <p:nvPr/>
          </p:nvSpPr>
          <p:spPr>
            <a:xfrm>
              <a:off x="2061638" y="933228"/>
              <a:ext cx="66261" cy="1620856"/>
            </a:xfrm>
            <a:prstGeom prst="ca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Cube 42">
              <a:extLst>
                <a:ext uri="{FF2B5EF4-FFF2-40B4-BE49-F238E27FC236}">
                  <a16:creationId xmlns="" xmlns:a16="http://schemas.microsoft.com/office/drawing/2014/main" id="{C868D802-1518-5A47-82BC-E4A3B5D07EB1}"/>
                </a:ext>
              </a:extLst>
            </p:cNvPr>
            <p:cNvSpPr/>
            <p:nvPr/>
          </p:nvSpPr>
          <p:spPr>
            <a:xfrm>
              <a:off x="2142332" y="793589"/>
              <a:ext cx="144238" cy="566796"/>
            </a:xfrm>
            <a:prstGeom prst="cub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="" xmlns:a16="http://schemas.microsoft.com/office/drawing/2014/main" id="{7A47280B-8799-BD4C-9253-F05FF5195506}"/>
              </a:ext>
            </a:extLst>
          </p:cNvPr>
          <p:cNvGrpSpPr/>
          <p:nvPr/>
        </p:nvGrpSpPr>
        <p:grpSpPr>
          <a:xfrm>
            <a:off x="7053387" y="3928441"/>
            <a:ext cx="210209" cy="899321"/>
            <a:chOff x="1917400" y="793589"/>
            <a:chExt cx="369170" cy="1760495"/>
          </a:xfrm>
        </p:grpSpPr>
        <p:sp>
          <p:nvSpPr>
            <p:cNvPr id="47" name="Cube 46">
              <a:extLst>
                <a:ext uri="{FF2B5EF4-FFF2-40B4-BE49-F238E27FC236}">
                  <a16:creationId xmlns="" xmlns:a16="http://schemas.microsoft.com/office/drawing/2014/main" id="{9187271A-82D1-6C41-8A3F-F498449EA1EA}"/>
                </a:ext>
              </a:extLst>
            </p:cNvPr>
            <p:cNvSpPr/>
            <p:nvPr/>
          </p:nvSpPr>
          <p:spPr>
            <a:xfrm>
              <a:off x="1917400" y="793589"/>
              <a:ext cx="144238" cy="566796"/>
            </a:xfrm>
            <a:prstGeom prst="cub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Can 47">
              <a:extLst>
                <a:ext uri="{FF2B5EF4-FFF2-40B4-BE49-F238E27FC236}">
                  <a16:creationId xmlns="" xmlns:a16="http://schemas.microsoft.com/office/drawing/2014/main" id="{8B49D65F-7585-F449-997F-7575C4782A95}"/>
                </a:ext>
              </a:extLst>
            </p:cNvPr>
            <p:cNvSpPr/>
            <p:nvPr/>
          </p:nvSpPr>
          <p:spPr>
            <a:xfrm>
              <a:off x="2061638" y="933228"/>
              <a:ext cx="66261" cy="1620856"/>
            </a:xfrm>
            <a:prstGeom prst="ca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Cube 48">
              <a:extLst>
                <a:ext uri="{FF2B5EF4-FFF2-40B4-BE49-F238E27FC236}">
                  <a16:creationId xmlns="" xmlns:a16="http://schemas.microsoft.com/office/drawing/2014/main" id="{263C152C-E543-EC48-8FD0-F88DCAA47070}"/>
                </a:ext>
              </a:extLst>
            </p:cNvPr>
            <p:cNvSpPr/>
            <p:nvPr/>
          </p:nvSpPr>
          <p:spPr>
            <a:xfrm>
              <a:off x="2142332" y="793589"/>
              <a:ext cx="144238" cy="566796"/>
            </a:xfrm>
            <a:prstGeom prst="cub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721C4EBB-0F31-E547-AD78-FC55D20DD8B2}"/>
              </a:ext>
            </a:extLst>
          </p:cNvPr>
          <p:cNvGrpSpPr/>
          <p:nvPr/>
        </p:nvGrpSpPr>
        <p:grpSpPr>
          <a:xfrm>
            <a:off x="3250894" y="3903385"/>
            <a:ext cx="210209" cy="899321"/>
            <a:chOff x="1917400" y="793589"/>
            <a:chExt cx="369170" cy="1760495"/>
          </a:xfrm>
        </p:grpSpPr>
        <p:sp>
          <p:nvSpPr>
            <p:cNvPr id="51" name="Cube 50">
              <a:extLst>
                <a:ext uri="{FF2B5EF4-FFF2-40B4-BE49-F238E27FC236}">
                  <a16:creationId xmlns="" xmlns:a16="http://schemas.microsoft.com/office/drawing/2014/main" id="{16ABABF3-A5E6-1A4E-873D-D102430D5DCF}"/>
                </a:ext>
              </a:extLst>
            </p:cNvPr>
            <p:cNvSpPr/>
            <p:nvPr/>
          </p:nvSpPr>
          <p:spPr>
            <a:xfrm>
              <a:off x="1917400" y="793589"/>
              <a:ext cx="144238" cy="566796"/>
            </a:xfrm>
            <a:prstGeom prst="cube">
              <a:avLst/>
            </a:prstGeom>
            <a:solidFill>
              <a:srgbClr val="C00000"/>
            </a:solidFill>
            <a:ln w="254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Can 51">
              <a:extLst>
                <a:ext uri="{FF2B5EF4-FFF2-40B4-BE49-F238E27FC236}">
                  <a16:creationId xmlns="" xmlns:a16="http://schemas.microsoft.com/office/drawing/2014/main" id="{309E5442-BCD8-BE4C-88C2-2503F2448BCB}"/>
                </a:ext>
              </a:extLst>
            </p:cNvPr>
            <p:cNvSpPr/>
            <p:nvPr/>
          </p:nvSpPr>
          <p:spPr>
            <a:xfrm>
              <a:off x="2061638" y="933228"/>
              <a:ext cx="66261" cy="1620856"/>
            </a:xfrm>
            <a:prstGeom prst="can">
              <a:avLst/>
            </a:prstGeom>
            <a:solidFill>
              <a:schemeClr val="accent2">
                <a:lumMod val="50000"/>
              </a:schemeClr>
            </a:solidFill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Cube 52">
              <a:extLst>
                <a:ext uri="{FF2B5EF4-FFF2-40B4-BE49-F238E27FC236}">
                  <a16:creationId xmlns="" xmlns:a16="http://schemas.microsoft.com/office/drawing/2014/main" id="{8DC8832E-306B-8F40-8B3C-AEF8E74ED959}"/>
                </a:ext>
              </a:extLst>
            </p:cNvPr>
            <p:cNvSpPr/>
            <p:nvPr/>
          </p:nvSpPr>
          <p:spPr>
            <a:xfrm>
              <a:off x="2142332" y="793589"/>
              <a:ext cx="144238" cy="566796"/>
            </a:xfrm>
            <a:prstGeom prst="cube">
              <a:avLst/>
            </a:prstGeom>
            <a:solidFill>
              <a:srgbClr val="C00000"/>
            </a:solidFill>
            <a:ln w="254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="" xmlns:a16="http://schemas.microsoft.com/office/drawing/2014/main" id="{28ECBC0D-6F0C-1245-96F2-C083B86A15F8}"/>
              </a:ext>
            </a:extLst>
          </p:cNvPr>
          <p:cNvGrpSpPr/>
          <p:nvPr/>
        </p:nvGrpSpPr>
        <p:grpSpPr>
          <a:xfrm>
            <a:off x="2529670" y="3507861"/>
            <a:ext cx="898854" cy="337607"/>
            <a:chOff x="1624223" y="1593823"/>
            <a:chExt cx="898854" cy="337607"/>
          </a:xfrm>
        </p:grpSpPr>
        <p:grpSp>
          <p:nvGrpSpPr>
            <p:cNvPr id="64" name="Group 63">
              <a:extLst>
                <a:ext uri="{FF2B5EF4-FFF2-40B4-BE49-F238E27FC236}">
                  <a16:creationId xmlns="" xmlns:a16="http://schemas.microsoft.com/office/drawing/2014/main" id="{E95CFF93-00CF-084D-B68F-07BDAEE3A5C0}"/>
                </a:ext>
              </a:extLst>
            </p:cNvPr>
            <p:cNvGrpSpPr/>
            <p:nvPr/>
          </p:nvGrpSpPr>
          <p:grpSpPr>
            <a:xfrm>
              <a:off x="1624223" y="1593823"/>
              <a:ext cx="898854" cy="337607"/>
              <a:chOff x="1624223" y="1593823"/>
              <a:chExt cx="898854" cy="337607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="" xmlns:a16="http://schemas.microsoft.com/office/drawing/2014/main" id="{F5057ED9-1C8E-C541-ADF3-5559BF09BA74}"/>
                  </a:ext>
                </a:extLst>
              </p:cNvPr>
              <p:cNvGrpSpPr/>
              <p:nvPr/>
            </p:nvGrpSpPr>
            <p:grpSpPr>
              <a:xfrm>
                <a:off x="1624223" y="1593823"/>
                <a:ext cx="898854" cy="337607"/>
                <a:chOff x="1624223" y="1593823"/>
                <a:chExt cx="898854" cy="337607"/>
              </a:xfrm>
            </p:grpSpPr>
            <p:cxnSp>
              <p:nvCxnSpPr>
                <p:cNvPr id="72" name="Straight Connector 71">
                  <a:extLst>
                    <a:ext uri="{FF2B5EF4-FFF2-40B4-BE49-F238E27FC236}">
                      <a16:creationId xmlns="" xmlns:a16="http://schemas.microsoft.com/office/drawing/2014/main" id="{DE83EA13-7AA6-FF4B-A365-821E460EF2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68305" y="1711399"/>
                  <a:ext cx="605730" cy="1"/>
                </a:xfrm>
                <a:prstGeom prst="line">
                  <a:avLst/>
                </a:prstGeom>
                <a:ln w="254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Rounded Rectangle 72">
                  <a:extLst>
                    <a:ext uri="{FF2B5EF4-FFF2-40B4-BE49-F238E27FC236}">
                      <a16:creationId xmlns="" xmlns:a16="http://schemas.microsoft.com/office/drawing/2014/main" id="{DD008A4F-B0AE-E64B-AA8A-3BF02628DF6E}"/>
                    </a:ext>
                  </a:extLst>
                </p:cNvPr>
                <p:cNvSpPr/>
                <p:nvPr/>
              </p:nvSpPr>
              <p:spPr>
                <a:xfrm>
                  <a:off x="1916990" y="1714864"/>
                  <a:ext cx="318676" cy="85700"/>
                </a:xfrm>
                <a:prstGeom prst="roundRect">
                  <a:avLst/>
                </a:prstGeom>
                <a:noFill/>
                <a:ln w="254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76" name="Straight Connector 75">
                  <a:extLst>
                    <a:ext uri="{FF2B5EF4-FFF2-40B4-BE49-F238E27FC236}">
                      <a16:creationId xmlns="" xmlns:a16="http://schemas.microsoft.com/office/drawing/2014/main" id="{A80A0A68-A5D3-6841-BD9E-A0BCDF0A5C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45277" y="1646369"/>
                  <a:ext cx="277800" cy="1"/>
                </a:xfrm>
                <a:prstGeom prst="line">
                  <a:avLst/>
                </a:prstGeom>
                <a:ln w="254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" name="Block Arc 76">
                  <a:extLst>
                    <a:ext uri="{FF2B5EF4-FFF2-40B4-BE49-F238E27FC236}">
                      <a16:creationId xmlns="" xmlns:a16="http://schemas.microsoft.com/office/drawing/2014/main" id="{A1AD2802-9594-5B4F-84A6-848F4B9E5193}"/>
                    </a:ext>
                  </a:extLst>
                </p:cNvPr>
                <p:cNvSpPr/>
                <p:nvPr/>
              </p:nvSpPr>
              <p:spPr>
                <a:xfrm>
                  <a:off x="1721966" y="1593823"/>
                  <a:ext cx="81437" cy="76906"/>
                </a:xfrm>
                <a:prstGeom prst="blockArc">
                  <a:avLst>
                    <a:gd name="adj1" fmla="val 10800000"/>
                    <a:gd name="adj2" fmla="val 291395"/>
                    <a:gd name="adj3" fmla="val 4182"/>
                  </a:avLst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8" name="Straight Connector 77">
                  <a:extLst>
                    <a:ext uri="{FF2B5EF4-FFF2-40B4-BE49-F238E27FC236}">
                      <a16:creationId xmlns="" xmlns:a16="http://schemas.microsoft.com/office/drawing/2014/main" id="{D1F5FC76-1D96-D847-9154-D851CA1635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24223" y="1646369"/>
                  <a:ext cx="277800" cy="1"/>
                </a:xfrm>
                <a:prstGeom prst="line">
                  <a:avLst/>
                </a:prstGeom>
                <a:ln w="254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="" xmlns:a16="http://schemas.microsoft.com/office/drawing/2014/main" id="{D942CB18-CD93-3C48-8A75-E9C5FDF11F77}"/>
                    </a:ext>
                  </a:extLst>
                </p:cNvPr>
                <p:cNvCxnSpPr>
                  <a:cxnSpLocks/>
                  <a:stCxn id="73" idx="2"/>
                </p:cNvCxnSpPr>
                <p:nvPr/>
              </p:nvCxnSpPr>
              <p:spPr>
                <a:xfrm>
                  <a:off x="2076328" y="1800564"/>
                  <a:ext cx="0" cy="68953"/>
                </a:xfrm>
                <a:prstGeom prst="line">
                  <a:avLst/>
                </a:prstGeom>
                <a:ln w="254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" name="Block Arc 79">
                  <a:extLst>
                    <a:ext uri="{FF2B5EF4-FFF2-40B4-BE49-F238E27FC236}">
                      <a16:creationId xmlns="" xmlns:a16="http://schemas.microsoft.com/office/drawing/2014/main" id="{555554FB-1D49-A143-A9DB-40E8F342E38D}"/>
                    </a:ext>
                  </a:extLst>
                </p:cNvPr>
                <p:cNvSpPr/>
                <p:nvPr/>
              </p:nvSpPr>
              <p:spPr>
                <a:xfrm>
                  <a:off x="2032835" y="1848629"/>
                  <a:ext cx="87214" cy="82801"/>
                </a:xfrm>
                <a:prstGeom prst="blockArc">
                  <a:avLst>
                    <a:gd name="adj1" fmla="val 21050910"/>
                    <a:gd name="adj2" fmla="val 20839696"/>
                    <a:gd name="adj3" fmla="val 13205"/>
                  </a:avLst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9" name="Block Arc 68">
                <a:extLst>
                  <a:ext uri="{FF2B5EF4-FFF2-40B4-BE49-F238E27FC236}">
                    <a16:creationId xmlns="" xmlns:a16="http://schemas.microsoft.com/office/drawing/2014/main" id="{EFA07B04-E5BB-5C43-8EF8-64AFBD889294}"/>
                  </a:ext>
                </a:extLst>
              </p:cNvPr>
              <p:cNvSpPr/>
              <p:nvPr/>
            </p:nvSpPr>
            <p:spPr>
              <a:xfrm rot="10800000">
                <a:off x="2324926" y="1628688"/>
                <a:ext cx="104567" cy="85701"/>
              </a:xfrm>
              <a:prstGeom prst="blockArc">
                <a:avLst>
                  <a:gd name="adj1" fmla="val 9169677"/>
                  <a:gd name="adj2" fmla="val 1261403"/>
                  <a:gd name="adj3" fmla="val 8893"/>
                </a:avLst>
              </a:prstGeom>
              <a:solidFill>
                <a:schemeClr val="accent6">
                  <a:lumMod val="50000"/>
                </a:schemeClr>
              </a:solidFill>
              <a:ln w="2222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Block Arc 69">
                <a:extLst>
                  <a:ext uri="{FF2B5EF4-FFF2-40B4-BE49-F238E27FC236}">
                    <a16:creationId xmlns="" xmlns:a16="http://schemas.microsoft.com/office/drawing/2014/main" id="{16EE2050-F4D7-1342-BE1A-1A8E64A44899}"/>
                  </a:ext>
                </a:extLst>
              </p:cNvPr>
              <p:cNvSpPr/>
              <p:nvPr/>
            </p:nvSpPr>
            <p:spPr>
              <a:xfrm>
                <a:off x="2335759" y="1596990"/>
                <a:ext cx="81437" cy="76906"/>
              </a:xfrm>
              <a:prstGeom prst="blockArc">
                <a:avLst>
                  <a:gd name="adj1" fmla="val 10800000"/>
                  <a:gd name="adj2" fmla="val 291395"/>
                  <a:gd name="adj3" fmla="val 4182"/>
                </a:avLst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6" name="Block Arc 65">
              <a:extLst>
                <a:ext uri="{FF2B5EF4-FFF2-40B4-BE49-F238E27FC236}">
                  <a16:creationId xmlns="" xmlns:a16="http://schemas.microsoft.com/office/drawing/2014/main" id="{5727E97E-CFE8-7943-8595-A96B02D96927}"/>
                </a:ext>
              </a:extLst>
            </p:cNvPr>
            <p:cNvSpPr/>
            <p:nvPr/>
          </p:nvSpPr>
          <p:spPr>
            <a:xfrm rot="10800000">
              <a:off x="1710400" y="1628688"/>
              <a:ext cx="104567" cy="85701"/>
            </a:xfrm>
            <a:prstGeom prst="blockArc">
              <a:avLst>
                <a:gd name="adj1" fmla="val 9169677"/>
                <a:gd name="adj2" fmla="val 1261403"/>
                <a:gd name="adj3" fmla="val 8893"/>
              </a:avLst>
            </a:prstGeom>
            <a:solidFill>
              <a:schemeClr val="accent6">
                <a:lumMod val="50000"/>
              </a:schemeClr>
            </a:solidFill>
            <a:ln w="2222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="" xmlns:a16="http://schemas.microsoft.com/office/drawing/2014/main" id="{99D729CA-8005-ED42-BF27-E3CF01FF61ED}"/>
              </a:ext>
            </a:extLst>
          </p:cNvPr>
          <p:cNvGrpSpPr/>
          <p:nvPr/>
        </p:nvGrpSpPr>
        <p:grpSpPr>
          <a:xfrm>
            <a:off x="8473386" y="2522601"/>
            <a:ext cx="898854" cy="337607"/>
            <a:chOff x="1624223" y="1593823"/>
            <a:chExt cx="898854" cy="337607"/>
          </a:xfrm>
        </p:grpSpPr>
        <p:grpSp>
          <p:nvGrpSpPr>
            <p:cNvPr id="95" name="Group 94">
              <a:extLst>
                <a:ext uri="{FF2B5EF4-FFF2-40B4-BE49-F238E27FC236}">
                  <a16:creationId xmlns="" xmlns:a16="http://schemas.microsoft.com/office/drawing/2014/main" id="{AC9E7268-E787-9242-85DD-4D78436F88C9}"/>
                </a:ext>
              </a:extLst>
            </p:cNvPr>
            <p:cNvGrpSpPr/>
            <p:nvPr/>
          </p:nvGrpSpPr>
          <p:grpSpPr>
            <a:xfrm>
              <a:off x="1624223" y="1593823"/>
              <a:ext cx="898854" cy="337607"/>
              <a:chOff x="1624223" y="1593823"/>
              <a:chExt cx="898854" cy="337607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="" xmlns:a16="http://schemas.microsoft.com/office/drawing/2014/main" id="{673B417F-5D59-B54B-A363-F52DADAB5DB2}"/>
                  </a:ext>
                </a:extLst>
              </p:cNvPr>
              <p:cNvGrpSpPr/>
              <p:nvPr/>
            </p:nvGrpSpPr>
            <p:grpSpPr>
              <a:xfrm>
                <a:off x="1624223" y="1593823"/>
                <a:ext cx="898854" cy="337607"/>
                <a:chOff x="1624223" y="1593823"/>
                <a:chExt cx="898854" cy="337607"/>
              </a:xfrm>
            </p:grpSpPr>
            <p:cxnSp>
              <p:nvCxnSpPr>
                <p:cNvPr id="100" name="Straight Connector 99">
                  <a:extLst>
                    <a:ext uri="{FF2B5EF4-FFF2-40B4-BE49-F238E27FC236}">
                      <a16:creationId xmlns="" xmlns:a16="http://schemas.microsoft.com/office/drawing/2014/main" id="{27273586-502E-C440-8D7F-1B53391D88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68305" y="1711399"/>
                  <a:ext cx="605730" cy="1"/>
                </a:xfrm>
                <a:prstGeom prst="line">
                  <a:avLst/>
                </a:prstGeom>
                <a:ln w="254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Rounded Rectangle 100">
                  <a:extLst>
                    <a:ext uri="{FF2B5EF4-FFF2-40B4-BE49-F238E27FC236}">
                      <a16:creationId xmlns="" xmlns:a16="http://schemas.microsoft.com/office/drawing/2014/main" id="{DC07E98A-2A92-C244-984F-D5140E75DC33}"/>
                    </a:ext>
                  </a:extLst>
                </p:cNvPr>
                <p:cNvSpPr/>
                <p:nvPr/>
              </p:nvSpPr>
              <p:spPr>
                <a:xfrm>
                  <a:off x="1916990" y="1714864"/>
                  <a:ext cx="318676" cy="85700"/>
                </a:xfrm>
                <a:prstGeom prst="roundRect">
                  <a:avLst/>
                </a:prstGeom>
                <a:noFill/>
                <a:ln w="254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02" name="Straight Connector 101">
                  <a:extLst>
                    <a:ext uri="{FF2B5EF4-FFF2-40B4-BE49-F238E27FC236}">
                      <a16:creationId xmlns="" xmlns:a16="http://schemas.microsoft.com/office/drawing/2014/main" id="{0DB660EB-17EF-814A-861B-5B3188B575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45277" y="1646369"/>
                  <a:ext cx="277800" cy="1"/>
                </a:xfrm>
                <a:prstGeom prst="line">
                  <a:avLst/>
                </a:prstGeom>
                <a:ln w="254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Block Arc 102">
                  <a:extLst>
                    <a:ext uri="{FF2B5EF4-FFF2-40B4-BE49-F238E27FC236}">
                      <a16:creationId xmlns="" xmlns:a16="http://schemas.microsoft.com/office/drawing/2014/main" id="{D599572E-C4A6-804F-AE2E-E010EC73619B}"/>
                    </a:ext>
                  </a:extLst>
                </p:cNvPr>
                <p:cNvSpPr/>
                <p:nvPr/>
              </p:nvSpPr>
              <p:spPr>
                <a:xfrm>
                  <a:off x="1721966" y="1593823"/>
                  <a:ext cx="81437" cy="76906"/>
                </a:xfrm>
                <a:prstGeom prst="blockArc">
                  <a:avLst>
                    <a:gd name="adj1" fmla="val 10800000"/>
                    <a:gd name="adj2" fmla="val 291395"/>
                    <a:gd name="adj3" fmla="val 4182"/>
                  </a:avLst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04" name="Straight Connector 103">
                  <a:extLst>
                    <a:ext uri="{FF2B5EF4-FFF2-40B4-BE49-F238E27FC236}">
                      <a16:creationId xmlns="" xmlns:a16="http://schemas.microsoft.com/office/drawing/2014/main" id="{2FB83102-6B93-8144-80FD-AA8D9B9F6B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24223" y="1646369"/>
                  <a:ext cx="277800" cy="1"/>
                </a:xfrm>
                <a:prstGeom prst="line">
                  <a:avLst/>
                </a:prstGeom>
                <a:ln w="254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="" xmlns:a16="http://schemas.microsoft.com/office/drawing/2014/main" id="{C72AADA2-1918-564F-B37B-11639AB7BC74}"/>
                    </a:ext>
                  </a:extLst>
                </p:cNvPr>
                <p:cNvCxnSpPr>
                  <a:cxnSpLocks/>
                  <a:stCxn id="101" idx="2"/>
                </p:cNvCxnSpPr>
                <p:nvPr/>
              </p:nvCxnSpPr>
              <p:spPr>
                <a:xfrm>
                  <a:off x="2076328" y="1800564"/>
                  <a:ext cx="0" cy="68953"/>
                </a:xfrm>
                <a:prstGeom prst="line">
                  <a:avLst/>
                </a:prstGeom>
                <a:ln w="254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Block Arc 105">
                  <a:extLst>
                    <a:ext uri="{FF2B5EF4-FFF2-40B4-BE49-F238E27FC236}">
                      <a16:creationId xmlns="" xmlns:a16="http://schemas.microsoft.com/office/drawing/2014/main" id="{D2C79F7A-C35A-F546-8260-8258BF34F45E}"/>
                    </a:ext>
                  </a:extLst>
                </p:cNvPr>
                <p:cNvSpPr/>
                <p:nvPr/>
              </p:nvSpPr>
              <p:spPr>
                <a:xfrm>
                  <a:off x="2032835" y="1848629"/>
                  <a:ext cx="87214" cy="82801"/>
                </a:xfrm>
                <a:prstGeom prst="blockArc">
                  <a:avLst>
                    <a:gd name="adj1" fmla="val 21050910"/>
                    <a:gd name="adj2" fmla="val 20839696"/>
                    <a:gd name="adj3" fmla="val 13205"/>
                  </a:avLst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8" name="Block Arc 97">
                <a:extLst>
                  <a:ext uri="{FF2B5EF4-FFF2-40B4-BE49-F238E27FC236}">
                    <a16:creationId xmlns="" xmlns:a16="http://schemas.microsoft.com/office/drawing/2014/main" id="{0519DAB6-F9F4-994A-AF81-98099DE71D22}"/>
                  </a:ext>
                </a:extLst>
              </p:cNvPr>
              <p:cNvSpPr/>
              <p:nvPr/>
            </p:nvSpPr>
            <p:spPr>
              <a:xfrm rot="10800000">
                <a:off x="2324926" y="1628688"/>
                <a:ext cx="104567" cy="85701"/>
              </a:xfrm>
              <a:prstGeom prst="blockArc">
                <a:avLst>
                  <a:gd name="adj1" fmla="val 9169677"/>
                  <a:gd name="adj2" fmla="val 1261403"/>
                  <a:gd name="adj3" fmla="val 8893"/>
                </a:avLst>
              </a:prstGeom>
              <a:solidFill>
                <a:schemeClr val="accent6">
                  <a:lumMod val="50000"/>
                </a:schemeClr>
              </a:solidFill>
              <a:ln w="2222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Block Arc 98">
                <a:extLst>
                  <a:ext uri="{FF2B5EF4-FFF2-40B4-BE49-F238E27FC236}">
                    <a16:creationId xmlns="" xmlns:a16="http://schemas.microsoft.com/office/drawing/2014/main" id="{0F20C010-EB00-CE4E-A68F-1D21502CE1F3}"/>
                  </a:ext>
                </a:extLst>
              </p:cNvPr>
              <p:cNvSpPr/>
              <p:nvPr/>
            </p:nvSpPr>
            <p:spPr>
              <a:xfrm>
                <a:off x="2335759" y="1596990"/>
                <a:ext cx="81437" cy="76906"/>
              </a:xfrm>
              <a:prstGeom prst="blockArc">
                <a:avLst>
                  <a:gd name="adj1" fmla="val 10800000"/>
                  <a:gd name="adj2" fmla="val 291395"/>
                  <a:gd name="adj3" fmla="val 4182"/>
                </a:avLst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6" name="Block Arc 95">
              <a:extLst>
                <a:ext uri="{FF2B5EF4-FFF2-40B4-BE49-F238E27FC236}">
                  <a16:creationId xmlns="" xmlns:a16="http://schemas.microsoft.com/office/drawing/2014/main" id="{A1B1419A-5C1E-1843-A120-5BECA3A12F62}"/>
                </a:ext>
              </a:extLst>
            </p:cNvPr>
            <p:cNvSpPr/>
            <p:nvPr/>
          </p:nvSpPr>
          <p:spPr>
            <a:xfrm rot="10800000">
              <a:off x="1710400" y="1628688"/>
              <a:ext cx="104567" cy="85701"/>
            </a:xfrm>
            <a:prstGeom prst="blockArc">
              <a:avLst>
                <a:gd name="adj1" fmla="val 9169677"/>
                <a:gd name="adj2" fmla="val 1261403"/>
                <a:gd name="adj3" fmla="val 8893"/>
              </a:avLst>
            </a:prstGeom>
            <a:solidFill>
              <a:schemeClr val="accent6">
                <a:lumMod val="50000"/>
              </a:schemeClr>
            </a:solidFill>
            <a:ln w="2222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="" xmlns:a16="http://schemas.microsoft.com/office/drawing/2014/main" id="{C18BE99B-9C4F-F845-BB83-D0EAB9EDF00B}"/>
              </a:ext>
            </a:extLst>
          </p:cNvPr>
          <p:cNvGrpSpPr/>
          <p:nvPr/>
        </p:nvGrpSpPr>
        <p:grpSpPr>
          <a:xfrm>
            <a:off x="2230661" y="4182681"/>
            <a:ext cx="112342" cy="353281"/>
            <a:chOff x="2044262" y="1350579"/>
            <a:chExt cx="112342" cy="353281"/>
          </a:xfrm>
        </p:grpSpPr>
        <p:sp>
          <p:nvSpPr>
            <p:cNvPr id="137" name="Oval 136">
              <a:extLst>
                <a:ext uri="{FF2B5EF4-FFF2-40B4-BE49-F238E27FC236}">
                  <a16:creationId xmlns="" xmlns:a16="http://schemas.microsoft.com/office/drawing/2014/main" id="{DBC273C9-4D15-164A-99C8-5148B928C6BA}"/>
                </a:ext>
              </a:extLst>
            </p:cNvPr>
            <p:cNvSpPr/>
            <p:nvPr/>
          </p:nvSpPr>
          <p:spPr>
            <a:xfrm>
              <a:off x="2044262" y="1350579"/>
              <a:ext cx="106496" cy="103781"/>
            </a:xfrm>
            <a:prstGeom prst="ellipse">
              <a:avLst/>
            </a:prstGeom>
            <a:solidFill>
              <a:schemeClr val="accent4"/>
            </a:solidFill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8" name="Straight Connector 137">
              <a:extLst>
                <a:ext uri="{FF2B5EF4-FFF2-40B4-BE49-F238E27FC236}">
                  <a16:creationId xmlns="" xmlns:a16="http://schemas.microsoft.com/office/drawing/2014/main" id="{C53F8F34-FBFC-784D-9693-945E28A34A31}"/>
                </a:ext>
              </a:extLst>
            </p:cNvPr>
            <p:cNvCxnSpPr>
              <a:cxnSpLocks/>
            </p:cNvCxnSpPr>
            <p:nvPr/>
          </p:nvCxnSpPr>
          <p:spPr>
            <a:xfrm>
              <a:off x="2097510" y="1460497"/>
              <a:ext cx="0" cy="15240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="" xmlns:a16="http://schemas.microsoft.com/office/drawing/2014/main" id="{08E19935-D835-0941-9116-2638907413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50399" y="1595026"/>
              <a:ext cx="52957" cy="100863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="" xmlns:a16="http://schemas.microsoft.com/office/drawing/2014/main" id="{9AC77A83-1E6F-5C4F-8D4F-F3DDF46F44FB}"/>
                </a:ext>
              </a:extLst>
            </p:cNvPr>
            <p:cNvCxnSpPr>
              <a:cxnSpLocks/>
            </p:cNvCxnSpPr>
            <p:nvPr/>
          </p:nvCxnSpPr>
          <p:spPr>
            <a:xfrm>
              <a:off x="2097510" y="1607608"/>
              <a:ext cx="59094" cy="96252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="" xmlns:a16="http://schemas.microsoft.com/office/drawing/2014/main" id="{D62F3E05-95FC-5E49-82D4-A3E297AA52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01852" y="1475359"/>
              <a:ext cx="48906" cy="57651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="" xmlns:a16="http://schemas.microsoft.com/office/drawing/2014/main" id="{8B4354FA-616E-F44C-8076-ABF67C2935BE}"/>
                </a:ext>
              </a:extLst>
            </p:cNvPr>
            <p:cNvCxnSpPr>
              <a:cxnSpLocks/>
            </p:cNvCxnSpPr>
            <p:nvPr/>
          </p:nvCxnSpPr>
          <p:spPr>
            <a:xfrm>
              <a:off x="2044262" y="1491689"/>
              <a:ext cx="47403" cy="43111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Group 143">
            <a:extLst>
              <a:ext uri="{FF2B5EF4-FFF2-40B4-BE49-F238E27FC236}">
                <a16:creationId xmlns="" xmlns:a16="http://schemas.microsoft.com/office/drawing/2014/main" id="{60EE4180-28EB-9245-B8FC-B28A74C7343F}"/>
              </a:ext>
            </a:extLst>
          </p:cNvPr>
          <p:cNvGrpSpPr/>
          <p:nvPr/>
        </p:nvGrpSpPr>
        <p:grpSpPr>
          <a:xfrm>
            <a:off x="2402579" y="4306121"/>
            <a:ext cx="112342" cy="353281"/>
            <a:chOff x="2044262" y="1350579"/>
            <a:chExt cx="112342" cy="353281"/>
          </a:xfrm>
        </p:grpSpPr>
        <p:sp>
          <p:nvSpPr>
            <p:cNvPr id="145" name="Oval 144">
              <a:extLst>
                <a:ext uri="{FF2B5EF4-FFF2-40B4-BE49-F238E27FC236}">
                  <a16:creationId xmlns="" xmlns:a16="http://schemas.microsoft.com/office/drawing/2014/main" id="{21C289C5-7CF5-9541-9FFA-12C97E46594A}"/>
                </a:ext>
              </a:extLst>
            </p:cNvPr>
            <p:cNvSpPr/>
            <p:nvPr/>
          </p:nvSpPr>
          <p:spPr>
            <a:xfrm>
              <a:off x="2044262" y="1350579"/>
              <a:ext cx="106496" cy="103781"/>
            </a:xfrm>
            <a:prstGeom prst="ellipse">
              <a:avLst/>
            </a:prstGeom>
            <a:solidFill>
              <a:schemeClr val="accent4"/>
            </a:solidFill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="" xmlns:a16="http://schemas.microsoft.com/office/drawing/2014/main" id="{32588317-4E97-3E4C-9AED-08A5E012F600}"/>
                </a:ext>
              </a:extLst>
            </p:cNvPr>
            <p:cNvCxnSpPr>
              <a:cxnSpLocks/>
            </p:cNvCxnSpPr>
            <p:nvPr/>
          </p:nvCxnSpPr>
          <p:spPr>
            <a:xfrm>
              <a:off x="2097510" y="1460497"/>
              <a:ext cx="0" cy="15240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="" xmlns:a16="http://schemas.microsoft.com/office/drawing/2014/main" id="{1FB84AC5-5180-E14D-899B-B2A127F31E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50399" y="1595026"/>
              <a:ext cx="52957" cy="100863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="" xmlns:a16="http://schemas.microsoft.com/office/drawing/2014/main" id="{06EC5145-8E3C-D841-8C5D-268ED9BA63BC}"/>
                </a:ext>
              </a:extLst>
            </p:cNvPr>
            <p:cNvCxnSpPr>
              <a:cxnSpLocks/>
            </p:cNvCxnSpPr>
            <p:nvPr/>
          </p:nvCxnSpPr>
          <p:spPr>
            <a:xfrm>
              <a:off x="2097510" y="1607608"/>
              <a:ext cx="59094" cy="96252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="" xmlns:a16="http://schemas.microsoft.com/office/drawing/2014/main" id="{5AD3EA0F-98E4-EA4C-8628-DB14B12C44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01852" y="1475359"/>
              <a:ext cx="48906" cy="57651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="" xmlns:a16="http://schemas.microsoft.com/office/drawing/2014/main" id="{C5FDA2D4-0B24-9841-92F7-4E922A9C7B6D}"/>
                </a:ext>
              </a:extLst>
            </p:cNvPr>
            <p:cNvCxnSpPr>
              <a:cxnSpLocks/>
            </p:cNvCxnSpPr>
            <p:nvPr/>
          </p:nvCxnSpPr>
          <p:spPr>
            <a:xfrm>
              <a:off x="2044262" y="1491689"/>
              <a:ext cx="47403" cy="43111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Group 150">
            <a:extLst>
              <a:ext uri="{FF2B5EF4-FFF2-40B4-BE49-F238E27FC236}">
                <a16:creationId xmlns="" xmlns:a16="http://schemas.microsoft.com/office/drawing/2014/main" id="{A35586EB-6DE4-F04A-BF16-657F9314BE24}"/>
              </a:ext>
            </a:extLst>
          </p:cNvPr>
          <p:cNvGrpSpPr/>
          <p:nvPr/>
        </p:nvGrpSpPr>
        <p:grpSpPr>
          <a:xfrm>
            <a:off x="2019726" y="4775361"/>
            <a:ext cx="112342" cy="353281"/>
            <a:chOff x="2044262" y="1350579"/>
            <a:chExt cx="112342" cy="353281"/>
          </a:xfrm>
        </p:grpSpPr>
        <p:sp>
          <p:nvSpPr>
            <p:cNvPr id="152" name="Oval 151">
              <a:extLst>
                <a:ext uri="{FF2B5EF4-FFF2-40B4-BE49-F238E27FC236}">
                  <a16:creationId xmlns="" xmlns:a16="http://schemas.microsoft.com/office/drawing/2014/main" id="{36A84817-D496-7543-8DE3-FAD512260DB0}"/>
                </a:ext>
              </a:extLst>
            </p:cNvPr>
            <p:cNvSpPr/>
            <p:nvPr/>
          </p:nvSpPr>
          <p:spPr>
            <a:xfrm>
              <a:off x="2044262" y="1350579"/>
              <a:ext cx="106496" cy="103781"/>
            </a:xfrm>
            <a:prstGeom prst="ellipse">
              <a:avLst/>
            </a:prstGeom>
            <a:solidFill>
              <a:schemeClr val="accent4"/>
            </a:solidFill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3" name="Straight Connector 152">
              <a:extLst>
                <a:ext uri="{FF2B5EF4-FFF2-40B4-BE49-F238E27FC236}">
                  <a16:creationId xmlns="" xmlns:a16="http://schemas.microsoft.com/office/drawing/2014/main" id="{7981DAEF-5995-4544-A01F-6C2C6D25B84C}"/>
                </a:ext>
              </a:extLst>
            </p:cNvPr>
            <p:cNvCxnSpPr>
              <a:cxnSpLocks/>
            </p:cNvCxnSpPr>
            <p:nvPr/>
          </p:nvCxnSpPr>
          <p:spPr>
            <a:xfrm>
              <a:off x="2097510" y="1460497"/>
              <a:ext cx="0" cy="15240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="" xmlns:a16="http://schemas.microsoft.com/office/drawing/2014/main" id="{83EBAABC-2887-8A46-BC4C-4436082AA7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50399" y="1595026"/>
              <a:ext cx="52957" cy="100863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="" xmlns:a16="http://schemas.microsoft.com/office/drawing/2014/main" id="{4E941539-C28F-EC44-9751-B3B860A95A31}"/>
                </a:ext>
              </a:extLst>
            </p:cNvPr>
            <p:cNvCxnSpPr>
              <a:cxnSpLocks/>
            </p:cNvCxnSpPr>
            <p:nvPr/>
          </p:nvCxnSpPr>
          <p:spPr>
            <a:xfrm>
              <a:off x="2097510" y="1607608"/>
              <a:ext cx="59094" cy="96252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="" xmlns:a16="http://schemas.microsoft.com/office/drawing/2014/main" id="{B1F745C0-63FB-3840-B429-F6BA9DE3DF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01852" y="1475359"/>
              <a:ext cx="48906" cy="57651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="" xmlns:a16="http://schemas.microsoft.com/office/drawing/2014/main" id="{1A336CF9-9336-4B43-8CF1-39BEFF8718B1}"/>
                </a:ext>
              </a:extLst>
            </p:cNvPr>
            <p:cNvCxnSpPr>
              <a:cxnSpLocks/>
            </p:cNvCxnSpPr>
            <p:nvPr/>
          </p:nvCxnSpPr>
          <p:spPr>
            <a:xfrm>
              <a:off x="2044262" y="1491689"/>
              <a:ext cx="47403" cy="43111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>
            <a:extLst>
              <a:ext uri="{FF2B5EF4-FFF2-40B4-BE49-F238E27FC236}">
                <a16:creationId xmlns="" xmlns:a16="http://schemas.microsoft.com/office/drawing/2014/main" id="{27FB0B86-E897-5B47-883C-03EA90B1F933}"/>
              </a:ext>
            </a:extLst>
          </p:cNvPr>
          <p:cNvGrpSpPr/>
          <p:nvPr/>
        </p:nvGrpSpPr>
        <p:grpSpPr>
          <a:xfrm>
            <a:off x="2276066" y="5039554"/>
            <a:ext cx="112342" cy="353281"/>
            <a:chOff x="2044262" y="1350579"/>
            <a:chExt cx="112342" cy="353281"/>
          </a:xfrm>
        </p:grpSpPr>
        <p:sp>
          <p:nvSpPr>
            <p:cNvPr id="159" name="Oval 158">
              <a:extLst>
                <a:ext uri="{FF2B5EF4-FFF2-40B4-BE49-F238E27FC236}">
                  <a16:creationId xmlns="" xmlns:a16="http://schemas.microsoft.com/office/drawing/2014/main" id="{204D7371-70F6-0C4E-B252-D04A6D2E9220}"/>
                </a:ext>
              </a:extLst>
            </p:cNvPr>
            <p:cNvSpPr/>
            <p:nvPr/>
          </p:nvSpPr>
          <p:spPr>
            <a:xfrm>
              <a:off x="2044262" y="1350579"/>
              <a:ext cx="106496" cy="103781"/>
            </a:xfrm>
            <a:prstGeom prst="ellipse">
              <a:avLst/>
            </a:prstGeom>
            <a:solidFill>
              <a:schemeClr val="accent4"/>
            </a:solidFill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0" name="Straight Connector 159">
              <a:extLst>
                <a:ext uri="{FF2B5EF4-FFF2-40B4-BE49-F238E27FC236}">
                  <a16:creationId xmlns="" xmlns:a16="http://schemas.microsoft.com/office/drawing/2014/main" id="{414E0231-39BE-C947-B702-AF8F17A357CE}"/>
                </a:ext>
              </a:extLst>
            </p:cNvPr>
            <p:cNvCxnSpPr>
              <a:cxnSpLocks/>
            </p:cNvCxnSpPr>
            <p:nvPr/>
          </p:nvCxnSpPr>
          <p:spPr>
            <a:xfrm>
              <a:off x="2097510" y="1460497"/>
              <a:ext cx="0" cy="15240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="" xmlns:a16="http://schemas.microsoft.com/office/drawing/2014/main" id="{557BE739-68E0-CE4D-964B-A34FA91051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50399" y="1595026"/>
              <a:ext cx="52957" cy="100863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="" xmlns:a16="http://schemas.microsoft.com/office/drawing/2014/main" id="{70DAA852-B996-DC41-99C5-BC53173AD501}"/>
                </a:ext>
              </a:extLst>
            </p:cNvPr>
            <p:cNvCxnSpPr>
              <a:cxnSpLocks/>
            </p:cNvCxnSpPr>
            <p:nvPr/>
          </p:nvCxnSpPr>
          <p:spPr>
            <a:xfrm>
              <a:off x="2097510" y="1607608"/>
              <a:ext cx="59094" cy="96252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="" xmlns:a16="http://schemas.microsoft.com/office/drawing/2014/main" id="{943322C5-91D9-FC4B-A7F0-EBC2750637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01852" y="1475359"/>
              <a:ext cx="48906" cy="57651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="" xmlns:a16="http://schemas.microsoft.com/office/drawing/2014/main" id="{4A9FC627-CCE0-CE4F-84D8-48AC4F53AC06}"/>
                </a:ext>
              </a:extLst>
            </p:cNvPr>
            <p:cNvCxnSpPr>
              <a:cxnSpLocks/>
            </p:cNvCxnSpPr>
            <p:nvPr/>
          </p:nvCxnSpPr>
          <p:spPr>
            <a:xfrm>
              <a:off x="2044262" y="1491689"/>
              <a:ext cx="47403" cy="43111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Group 164">
            <a:extLst>
              <a:ext uri="{FF2B5EF4-FFF2-40B4-BE49-F238E27FC236}">
                <a16:creationId xmlns="" xmlns:a16="http://schemas.microsoft.com/office/drawing/2014/main" id="{D85D8B13-302B-B142-B103-9607B0D4079F}"/>
              </a:ext>
            </a:extLst>
          </p:cNvPr>
          <p:cNvGrpSpPr/>
          <p:nvPr/>
        </p:nvGrpSpPr>
        <p:grpSpPr>
          <a:xfrm>
            <a:off x="3989933" y="5263964"/>
            <a:ext cx="112342" cy="353281"/>
            <a:chOff x="2044262" y="1350579"/>
            <a:chExt cx="112342" cy="353281"/>
          </a:xfrm>
        </p:grpSpPr>
        <p:sp>
          <p:nvSpPr>
            <p:cNvPr id="166" name="Oval 165">
              <a:extLst>
                <a:ext uri="{FF2B5EF4-FFF2-40B4-BE49-F238E27FC236}">
                  <a16:creationId xmlns="" xmlns:a16="http://schemas.microsoft.com/office/drawing/2014/main" id="{9EDAB894-9DC4-0842-8A94-D65AE59CC3E4}"/>
                </a:ext>
              </a:extLst>
            </p:cNvPr>
            <p:cNvSpPr/>
            <p:nvPr/>
          </p:nvSpPr>
          <p:spPr>
            <a:xfrm>
              <a:off x="2044262" y="1350579"/>
              <a:ext cx="106496" cy="103781"/>
            </a:xfrm>
            <a:prstGeom prst="ellipse">
              <a:avLst/>
            </a:prstGeom>
            <a:solidFill>
              <a:schemeClr val="accent4"/>
            </a:solidFill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7" name="Straight Connector 166">
              <a:extLst>
                <a:ext uri="{FF2B5EF4-FFF2-40B4-BE49-F238E27FC236}">
                  <a16:creationId xmlns="" xmlns:a16="http://schemas.microsoft.com/office/drawing/2014/main" id="{783EE0D2-B000-194C-9B2A-F919CC2D4939}"/>
                </a:ext>
              </a:extLst>
            </p:cNvPr>
            <p:cNvCxnSpPr>
              <a:cxnSpLocks/>
            </p:cNvCxnSpPr>
            <p:nvPr/>
          </p:nvCxnSpPr>
          <p:spPr>
            <a:xfrm>
              <a:off x="2097510" y="1460497"/>
              <a:ext cx="0" cy="15240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="" xmlns:a16="http://schemas.microsoft.com/office/drawing/2014/main" id="{E21B7C33-44D8-3346-B143-2BD1210C8C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50399" y="1595026"/>
              <a:ext cx="52957" cy="100863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="" xmlns:a16="http://schemas.microsoft.com/office/drawing/2014/main" id="{13697AE0-B277-CD45-8AD0-B3B5DDF7F7D7}"/>
                </a:ext>
              </a:extLst>
            </p:cNvPr>
            <p:cNvCxnSpPr>
              <a:cxnSpLocks/>
            </p:cNvCxnSpPr>
            <p:nvPr/>
          </p:nvCxnSpPr>
          <p:spPr>
            <a:xfrm>
              <a:off x="2097510" y="1607608"/>
              <a:ext cx="59094" cy="96252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="" xmlns:a16="http://schemas.microsoft.com/office/drawing/2014/main" id="{0CB4C3C2-BDBE-8742-B216-D89B708658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01852" y="1475359"/>
              <a:ext cx="48906" cy="57651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="" xmlns:a16="http://schemas.microsoft.com/office/drawing/2014/main" id="{2F40CC84-0B0B-2641-8AA8-C35C8C30869B}"/>
                </a:ext>
              </a:extLst>
            </p:cNvPr>
            <p:cNvCxnSpPr>
              <a:cxnSpLocks/>
            </p:cNvCxnSpPr>
            <p:nvPr/>
          </p:nvCxnSpPr>
          <p:spPr>
            <a:xfrm>
              <a:off x="2044262" y="1491689"/>
              <a:ext cx="47403" cy="43111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2" name="Group 171">
            <a:extLst>
              <a:ext uri="{FF2B5EF4-FFF2-40B4-BE49-F238E27FC236}">
                <a16:creationId xmlns="" xmlns:a16="http://schemas.microsoft.com/office/drawing/2014/main" id="{3DCD6F8F-1D0B-6945-A925-E91E634BA391}"/>
              </a:ext>
            </a:extLst>
          </p:cNvPr>
          <p:cNvGrpSpPr/>
          <p:nvPr/>
        </p:nvGrpSpPr>
        <p:grpSpPr>
          <a:xfrm>
            <a:off x="5190752" y="4839878"/>
            <a:ext cx="112342" cy="353281"/>
            <a:chOff x="2044262" y="1350579"/>
            <a:chExt cx="112342" cy="353281"/>
          </a:xfrm>
        </p:grpSpPr>
        <p:sp>
          <p:nvSpPr>
            <p:cNvPr id="173" name="Oval 172">
              <a:extLst>
                <a:ext uri="{FF2B5EF4-FFF2-40B4-BE49-F238E27FC236}">
                  <a16:creationId xmlns="" xmlns:a16="http://schemas.microsoft.com/office/drawing/2014/main" id="{703A38CC-29BC-7C4A-9EFB-690A4470A6B5}"/>
                </a:ext>
              </a:extLst>
            </p:cNvPr>
            <p:cNvSpPr/>
            <p:nvPr/>
          </p:nvSpPr>
          <p:spPr>
            <a:xfrm>
              <a:off x="2044262" y="1350579"/>
              <a:ext cx="106496" cy="103781"/>
            </a:xfrm>
            <a:prstGeom prst="ellipse">
              <a:avLst/>
            </a:prstGeom>
            <a:solidFill>
              <a:schemeClr val="accent4"/>
            </a:solidFill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4" name="Straight Connector 173">
              <a:extLst>
                <a:ext uri="{FF2B5EF4-FFF2-40B4-BE49-F238E27FC236}">
                  <a16:creationId xmlns="" xmlns:a16="http://schemas.microsoft.com/office/drawing/2014/main" id="{1D1E2F6B-C685-084D-A96F-115BD3ECEF6A}"/>
                </a:ext>
              </a:extLst>
            </p:cNvPr>
            <p:cNvCxnSpPr>
              <a:cxnSpLocks/>
            </p:cNvCxnSpPr>
            <p:nvPr/>
          </p:nvCxnSpPr>
          <p:spPr>
            <a:xfrm>
              <a:off x="2097510" y="1460497"/>
              <a:ext cx="0" cy="15240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="" xmlns:a16="http://schemas.microsoft.com/office/drawing/2014/main" id="{4D760939-A40C-084E-B27B-B96A99CFD2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50399" y="1595026"/>
              <a:ext cx="52957" cy="100863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="" xmlns:a16="http://schemas.microsoft.com/office/drawing/2014/main" id="{6D860CB3-5650-794B-9D8B-43D06C736D69}"/>
                </a:ext>
              </a:extLst>
            </p:cNvPr>
            <p:cNvCxnSpPr>
              <a:cxnSpLocks/>
            </p:cNvCxnSpPr>
            <p:nvPr/>
          </p:nvCxnSpPr>
          <p:spPr>
            <a:xfrm>
              <a:off x="2097510" y="1607608"/>
              <a:ext cx="59094" cy="96252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="" xmlns:a16="http://schemas.microsoft.com/office/drawing/2014/main" id="{6BD11C35-9616-994C-A112-F2E8F75846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01852" y="1475359"/>
              <a:ext cx="48906" cy="57651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="" xmlns:a16="http://schemas.microsoft.com/office/drawing/2014/main" id="{786657C5-5041-C347-BAFC-BE72B64CDF51}"/>
                </a:ext>
              </a:extLst>
            </p:cNvPr>
            <p:cNvCxnSpPr>
              <a:cxnSpLocks/>
            </p:cNvCxnSpPr>
            <p:nvPr/>
          </p:nvCxnSpPr>
          <p:spPr>
            <a:xfrm>
              <a:off x="2044262" y="1491689"/>
              <a:ext cx="47403" cy="43111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3" name="Group 192">
            <a:extLst>
              <a:ext uri="{FF2B5EF4-FFF2-40B4-BE49-F238E27FC236}">
                <a16:creationId xmlns="" xmlns:a16="http://schemas.microsoft.com/office/drawing/2014/main" id="{100E8032-3D9A-6C4E-A3F6-FC076263A645}"/>
              </a:ext>
            </a:extLst>
          </p:cNvPr>
          <p:cNvGrpSpPr/>
          <p:nvPr/>
        </p:nvGrpSpPr>
        <p:grpSpPr>
          <a:xfrm>
            <a:off x="8219325" y="3532756"/>
            <a:ext cx="112342" cy="353281"/>
            <a:chOff x="2044262" y="1350579"/>
            <a:chExt cx="112342" cy="353281"/>
          </a:xfrm>
        </p:grpSpPr>
        <p:sp>
          <p:nvSpPr>
            <p:cNvPr id="194" name="Oval 193">
              <a:extLst>
                <a:ext uri="{FF2B5EF4-FFF2-40B4-BE49-F238E27FC236}">
                  <a16:creationId xmlns="" xmlns:a16="http://schemas.microsoft.com/office/drawing/2014/main" id="{7ECC79F9-409A-7D4B-A469-ABC1058A3308}"/>
                </a:ext>
              </a:extLst>
            </p:cNvPr>
            <p:cNvSpPr/>
            <p:nvPr/>
          </p:nvSpPr>
          <p:spPr>
            <a:xfrm>
              <a:off x="2044262" y="1350579"/>
              <a:ext cx="106496" cy="103781"/>
            </a:xfrm>
            <a:prstGeom prst="ellipse">
              <a:avLst/>
            </a:prstGeom>
            <a:solidFill>
              <a:schemeClr val="accent4"/>
            </a:solidFill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5" name="Straight Connector 194">
              <a:extLst>
                <a:ext uri="{FF2B5EF4-FFF2-40B4-BE49-F238E27FC236}">
                  <a16:creationId xmlns="" xmlns:a16="http://schemas.microsoft.com/office/drawing/2014/main" id="{29DD25E9-EFE8-F547-91B5-23305D1B0280}"/>
                </a:ext>
              </a:extLst>
            </p:cNvPr>
            <p:cNvCxnSpPr>
              <a:cxnSpLocks/>
            </p:cNvCxnSpPr>
            <p:nvPr/>
          </p:nvCxnSpPr>
          <p:spPr>
            <a:xfrm>
              <a:off x="2097510" y="1460497"/>
              <a:ext cx="0" cy="15240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="" xmlns:a16="http://schemas.microsoft.com/office/drawing/2014/main" id="{A5F871B2-FF5F-304B-B447-44CC0A8C87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50399" y="1595026"/>
              <a:ext cx="52957" cy="100863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="" xmlns:a16="http://schemas.microsoft.com/office/drawing/2014/main" id="{151571D3-449E-5045-A323-BD36C88577F1}"/>
                </a:ext>
              </a:extLst>
            </p:cNvPr>
            <p:cNvCxnSpPr>
              <a:cxnSpLocks/>
            </p:cNvCxnSpPr>
            <p:nvPr/>
          </p:nvCxnSpPr>
          <p:spPr>
            <a:xfrm>
              <a:off x="2097510" y="1607608"/>
              <a:ext cx="59094" cy="96252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="" xmlns:a16="http://schemas.microsoft.com/office/drawing/2014/main" id="{93E2B27D-98A9-0C4E-B3F6-E5F4EBC593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01852" y="1475359"/>
              <a:ext cx="48906" cy="57651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="" xmlns:a16="http://schemas.microsoft.com/office/drawing/2014/main" id="{A71D959A-E560-A242-BA93-6A695C6B28F8}"/>
                </a:ext>
              </a:extLst>
            </p:cNvPr>
            <p:cNvCxnSpPr>
              <a:cxnSpLocks/>
            </p:cNvCxnSpPr>
            <p:nvPr/>
          </p:nvCxnSpPr>
          <p:spPr>
            <a:xfrm>
              <a:off x="2044262" y="1491689"/>
              <a:ext cx="47403" cy="43111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oup 199">
            <a:extLst>
              <a:ext uri="{FF2B5EF4-FFF2-40B4-BE49-F238E27FC236}">
                <a16:creationId xmlns="" xmlns:a16="http://schemas.microsoft.com/office/drawing/2014/main" id="{6CC8E9D1-16BA-354F-850C-0127D99BC1C3}"/>
              </a:ext>
            </a:extLst>
          </p:cNvPr>
          <p:cNvGrpSpPr/>
          <p:nvPr/>
        </p:nvGrpSpPr>
        <p:grpSpPr>
          <a:xfrm>
            <a:off x="8371725" y="3685156"/>
            <a:ext cx="112342" cy="353281"/>
            <a:chOff x="2044262" y="1350579"/>
            <a:chExt cx="112342" cy="353281"/>
          </a:xfrm>
        </p:grpSpPr>
        <p:sp>
          <p:nvSpPr>
            <p:cNvPr id="201" name="Oval 200">
              <a:extLst>
                <a:ext uri="{FF2B5EF4-FFF2-40B4-BE49-F238E27FC236}">
                  <a16:creationId xmlns="" xmlns:a16="http://schemas.microsoft.com/office/drawing/2014/main" id="{C2141056-8C8B-494A-9565-73B00334DD72}"/>
                </a:ext>
              </a:extLst>
            </p:cNvPr>
            <p:cNvSpPr/>
            <p:nvPr/>
          </p:nvSpPr>
          <p:spPr>
            <a:xfrm>
              <a:off x="2044262" y="1350579"/>
              <a:ext cx="106496" cy="103781"/>
            </a:xfrm>
            <a:prstGeom prst="ellipse">
              <a:avLst/>
            </a:prstGeom>
            <a:solidFill>
              <a:schemeClr val="accent4"/>
            </a:solidFill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2" name="Straight Connector 201">
              <a:extLst>
                <a:ext uri="{FF2B5EF4-FFF2-40B4-BE49-F238E27FC236}">
                  <a16:creationId xmlns="" xmlns:a16="http://schemas.microsoft.com/office/drawing/2014/main" id="{62A131E7-9E47-8D40-89B3-488376AAB177}"/>
                </a:ext>
              </a:extLst>
            </p:cNvPr>
            <p:cNvCxnSpPr>
              <a:cxnSpLocks/>
            </p:cNvCxnSpPr>
            <p:nvPr/>
          </p:nvCxnSpPr>
          <p:spPr>
            <a:xfrm>
              <a:off x="2097510" y="1460497"/>
              <a:ext cx="0" cy="15240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="" xmlns:a16="http://schemas.microsoft.com/office/drawing/2014/main" id="{B54F1BB7-5189-A742-AACD-468D723645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50399" y="1595026"/>
              <a:ext cx="52957" cy="100863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="" xmlns:a16="http://schemas.microsoft.com/office/drawing/2014/main" id="{99153086-4A14-FD40-85B5-B74652C8F966}"/>
                </a:ext>
              </a:extLst>
            </p:cNvPr>
            <p:cNvCxnSpPr>
              <a:cxnSpLocks/>
            </p:cNvCxnSpPr>
            <p:nvPr/>
          </p:nvCxnSpPr>
          <p:spPr>
            <a:xfrm>
              <a:off x="2097510" y="1607608"/>
              <a:ext cx="59094" cy="96252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="" xmlns:a16="http://schemas.microsoft.com/office/drawing/2014/main" id="{BCEB1E7F-DD57-E247-88A9-CA723F7CFF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01852" y="1475359"/>
              <a:ext cx="48906" cy="57651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="" xmlns:a16="http://schemas.microsoft.com/office/drawing/2014/main" id="{4FF2E23D-FECD-9646-B2E4-74EE22B24F9C}"/>
                </a:ext>
              </a:extLst>
            </p:cNvPr>
            <p:cNvCxnSpPr>
              <a:cxnSpLocks/>
            </p:cNvCxnSpPr>
            <p:nvPr/>
          </p:nvCxnSpPr>
          <p:spPr>
            <a:xfrm>
              <a:off x="2044262" y="1491689"/>
              <a:ext cx="47403" cy="43111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" name="Group 206">
            <a:extLst>
              <a:ext uri="{FF2B5EF4-FFF2-40B4-BE49-F238E27FC236}">
                <a16:creationId xmlns="" xmlns:a16="http://schemas.microsoft.com/office/drawing/2014/main" id="{1925E4F8-BD0D-6948-8563-3FB2A82D6E11}"/>
              </a:ext>
            </a:extLst>
          </p:cNvPr>
          <p:cNvGrpSpPr/>
          <p:nvPr/>
        </p:nvGrpSpPr>
        <p:grpSpPr>
          <a:xfrm>
            <a:off x="7977490" y="3705527"/>
            <a:ext cx="112342" cy="353281"/>
            <a:chOff x="2044262" y="1350579"/>
            <a:chExt cx="112342" cy="353281"/>
          </a:xfrm>
        </p:grpSpPr>
        <p:sp>
          <p:nvSpPr>
            <p:cNvPr id="208" name="Oval 207">
              <a:extLst>
                <a:ext uri="{FF2B5EF4-FFF2-40B4-BE49-F238E27FC236}">
                  <a16:creationId xmlns="" xmlns:a16="http://schemas.microsoft.com/office/drawing/2014/main" id="{679338B3-556D-2649-85B8-A337CAA724B7}"/>
                </a:ext>
              </a:extLst>
            </p:cNvPr>
            <p:cNvSpPr/>
            <p:nvPr/>
          </p:nvSpPr>
          <p:spPr>
            <a:xfrm>
              <a:off x="2044262" y="1350579"/>
              <a:ext cx="106496" cy="103781"/>
            </a:xfrm>
            <a:prstGeom prst="ellipse">
              <a:avLst/>
            </a:prstGeom>
            <a:solidFill>
              <a:schemeClr val="accent4"/>
            </a:solidFill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9" name="Straight Connector 208">
              <a:extLst>
                <a:ext uri="{FF2B5EF4-FFF2-40B4-BE49-F238E27FC236}">
                  <a16:creationId xmlns="" xmlns:a16="http://schemas.microsoft.com/office/drawing/2014/main" id="{0C1A026B-C2D6-744E-A1CB-F8A23BCFDCF2}"/>
                </a:ext>
              </a:extLst>
            </p:cNvPr>
            <p:cNvCxnSpPr>
              <a:cxnSpLocks/>
            </p:cNvCxnSpPr>
            <p:nvPr/>
          </p:nvCxnSpPr>
          <p:spPr>
            <a:xfrm>
              <a:off x="2097510" y="1460497"/>
              <a:ext cx="0" cy="15240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="" xmlns:a16="http://schemas.microsoft.com/office/drawing/2014/main" id="{CD4335D7-ABE7-3D41-BF42-78DFD3720A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50399" y="1595026"/>
              <a:ext cx="52957" cy="100863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="" xmlns:a16="http://schemas.microsoft.com/office/drawing/2014/main" id="{88DEB726-5AFD-1840-ABCC-BA6C92A545DF}"/>
                </a:ext>
              </a:extLst>
            </p:cNvPr>
            <p:cNvCxnSpPr>
              <a:cxnSpLocks/>
            </p:cNvCxnSpPr>
            <p:nvPr/>
          </p:nvCxnSpPr>
          <p:spPr>
            <a:xfrm>
              <a:off x="2097510" y="1607608"/>
              <a:ext cx="59094" cy="96252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="" xmlns:a16="http://schemas.microsoft.com/office/drawing/2014/main" id="{AB623DF0-3B68-004E-9A03-F16E1B1BFF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01852" y="1475359"/>
              <a:ext cx="48906" cy="57651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="" xmlns:a16="http://schemas.microsoft.com/office/drawing/2014/main" id="{B56A61CD-8828-7F40-A90B-EDF5A608E267}"/>
                </a:ext>
              </a:extLst>
            </p:cNvPr>
            <p:cNvCxnSpPr>
              <a:cxnSpLocks/>
            </p:cNvCxnSpPr>
            <p:nvPr/>
          </p:nvCxnSpPr>
          <p:spPr>
            <a:xfrm>
              <a:off x="2044262" y="1491689"/>
              <a:ext cx="47403" cy="43111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>
            <a:extLst>
              <a:ext uri="{FF2B5EF4-FFF2-40B4-BE49-F238E27FC236}">
                <a16:creationId xmlns="" xmlns:a16="http://schemas.microsoft.com/office/drawing/2014/main" id="{10C66C89-D324-AA4B-A73A-309AB45DA00D}"/>
              </a:ext>
            </a:extLst>
          </p:cNvPr>
          <p:cNvGrpSpPr/>
          <p:nvPr/>
        </p:nvGrpSpPr>
        <p:grpSpPr>
          <a:xfrm>
            <a:off x="8320835" y="4000139"/>
            <a:ext cx="112342" cy="353281"/>
            <a:chOff x="2044262" y="1350579"/>
            <a:chExt cx="112342" cy="353281"/>
          </a:xfrm>
        </p:grpSpPr>
        <p:sp>
          <p:nvSpPr>
            <p:cNvPr id="215" name="Oval 214">
              <a:extLst>
                <a:ext uri="{FF2B5EF4-FFF2-40B4-BE49-F238E27FC236}">
                  <a16:creationId xmlns="" xmlns:a16="http://schemas.microsoft.com/office/drawing/2014/main" id="{0323BD2E-7DCB-504D-88A8-C2F284BCF8BE}"/>
                </a:ext>
              </a:extLst>
            </p:cNvPr>
            <p:cNvSpPr/>
            <p:nvPr/>
          </p:nvSpPr>
          <p:spPr>
            <a:xfrm>
              <a:off x="2044262" y="1350579"/>
              <a:ext cx="106496" cy="103781"/>
            </a:xfrm>
            <a:prstGeom prst="ellipse">
              <a:avLst/>
            </a:prstGeom>
            <a:solidFill>
              <a:schemeClr val="accent4"/>
            </a:solidFill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6" name="Straight Connector 215">
              <a:extLst>
                <a:ext uri="{FF2B5EF4-FFF2-40B4-BE49-F238E27FC236}">
                  <a16:creationId xmlns="" xmlns:a16="http://schemas.microsoft.com/office/drawing/2014/main" id="{A733D28D-AC63-DB4B-8EB3-C5857DEB3211}"/>
                </a:ext>
              </a:extLst>
            </p:cNvPr>
            <p:cNvCxnSpPr>
              <a:cxnSpLocks/>
            </p:cNvCxnSpPr>
            <p:nvPr/>
          </p:nvCxnSpPr>
          <p:spPr>
            <a:xfrm>
              <a:off x="2097510" y="1460497"/>
              <a:ext cx="0" cy="15240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="" xmlns:a16="http://schemas.microsoft.com/office/drawing/2014/main" id="{4534A8B0-0710-E54A-A8EA-37A5208D41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50399" y="1595026"/>
              <a:ext cx="52957" cy="100863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="" xmlns:a16="http://schemas.microsoft.com/office/drawing/2014/main" id="{64D5A14A-E58B-EA45-BF77-8D8C2C67847E}"/>
                </a:ext>
              </a:extLst>
            </p:cNvPr>
            <p:cNvCxnSpPr>
              <a:cxnSpLocks/>
            </p:cNvCxnSpPr>
            <p:nvPr/>
          </p:nvCxnSpPr>
          <p:spPr>
            <a:xfrm>
              <a:off x="2097510" y="1607608"/>
              <a:ext cx="59094" cy="96252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="" xmlns:a16="http://schemas.microsoft.com/office/drawing/2014/main" id="{245F9105-6F93-394F-BAC1-8289967103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01852" y="1475359"/>
              <a:ext cx="48906" cy="57651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="" xmlns:a16="http://schemas.microsoft.com/office/drawing/2014/main" id="{E9B6DD20-4518-6947-A231-3118194ADA94}"/>
                </a:ext>
              </a:extLst>
            </p:cNvPr>
            <p:cNvCxnSpPr>
              <a:cxnSpLocks/>
            </p:cNvCxnSpPr>
            <p:nvPr/>
          </p:nvCxnSpPr>
          <p:spPr>
            <a:xfrm>
              <a:off x="2044262" y="1491689"/>
              <a:ext cx="47403" cy="43111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1" name="Group 220">
            <a:extLst>
              <a:ext uri="{FF2B5EF4-FFF2-40B4-BE49-F238E27FC236}">
                <a16:creationId xmlns="" xmlns:a16="http://schemas.microsoft.com/office/drawing/2014/main" id="{65DD4A57-487C-2445-8FD3-63C133C6F9DA}"/>
              </a:ext>
            </a:extLst>
          </p:cNvPr>
          <p:cNvGrpSpPr/>
          <p:nvPr/>
        </p:nvGrpSpPr>
        <p:grpSpPr>
          <a:xfrm>
            <a:off x="8685087" y="3850752"/>
            <a:ext cx="112342" cy="353281"/>
            <a:chOff x="2044262" y="1350579"/>
            <a:chExt cx="112342" cy="353281"/>
          </a:xfrm>
        </p:grpSpPr>
        <p:sp>
          <p:nvSpPr>
            <p:cNvPr id="222" name="Oval 221">
              <a:extLst>
                <a:ext uri="{FF2B5EF4-FFF2-40B4-BE49-F238E27FC236}">
                  <a16:creationId xmlns="" xmlns:a16="http://schemas.microsoft.com/office/drawing/2014/main" id="{9A351794-0115-9445-818A-E3DA511B8EC4}"/>
                </a:ext>
              </a:extLst>
            </p:cNvPr>
            <p:cNvSpPr/>
            <p:nvPr/>
          </p:nvSpPr>
          <p:spPr>
            <a:xfrm>
              <a:off x="2044262" y="1350579"/>
              <a:ext cx="106496" cy="103781"/>
            </a:xfrm>
            <a:prstGeom prst="ellipse">
              <a:avLst/>
            </a:prstGeom>
            <a:solidFill>
              <a:schemeClr val="accent4"/>
            </a:solidFill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3" name="Straight Connector 222">
              <a:extLst>
                <a:ext uri="{FF2B5EF4-FFF2-40B4-BE49-F238E27FC236}">
                  <a16:creationId xmlns="" xmlns:a16="http://schemas.microsoft.com/office/drawing/2014/main" id="{33DD0E9E-EA1D-3748-96AC-AF8D21B039DA}"/>
                </a:ext>
              </a:extLst>
            </p:cNvPr>
            <p:cNvCxnSpPr>
              <a:cxnSpLocks/>
            </p:cNvCxnSpPr>
            <p:nvPr/>
          </p:nvCxnSpPr>
          <p:spPr>
            <a:xfrm>
              <a:off x="2097510" y="1460497"/>
              <a:ext cx="0" cy="15240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="" xmlns:a16="http://schemas.microsoft.com/office/drawing/2014/main" id="{8361B41A-020C-AE42-9FD2-678AC2D89F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50399" y="1595026"/>
              <a:ext cx="52957" cy="100863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="" xmlns:a16="http://schemas.microsoft.com/office/drawing/2014/main" id="{42448407-AF87-F84D-BE89-7B412370444E}"/>
                </a:ext>
              </a:extLst>
            </p:cNvPr>
            <p:cNvCxnSpPr>
              <a:cxnSpLocks/>
            </p:cNvCxnSpPr>
            <p:nvPr/>
          </p:nvCxnSpPr>
          <p:spPr>
            <a:xfrm>
              <a:off x="2097510" y="1607608"/>
              <a:ext cx="59094" cy="96252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="" xmlns:a16="http://schemas.microsoft.com/office/drawing/2014/main" id="{323A8ABC-7EF8-0A47-A28B-EB913BB1BB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01852" y="1475359"/>
              <a:ext cx="48906" cy="57651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="" xmlns:a16="http://schemas.microsoft.com/office/drawing/2014/main" id="{575AEA92-290C-0B47-BDF2-E0995979076E}"/>
                </a:ext>
              </a:extLst>
            </p:cNvPr>
            <p:cNvCxnSpPr>
              <a:cxnSpLocks/>
            </p:cNvCxnSpPr>
            <p:nvPr/>
          </p:nvCxnSpPr>
          <p:spPr>
            <a:xfrm>
              <a:off x="2044262" y="1491689"/>
              <a:ext cx="47403" cy="43111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8" name="Group 227">
            <a:extLst>
              <a:ext uri="{FF2B5EF4-FFF2-40B4-BE49-F238E27FC236}">
                <a16:creationId xmlns="" xmlns:a16="http://schemas.microsoft.com/office/drawing/2014/main" id="{5CBA9039-FA7D-C04D-B738-88BD0EC376EB}"/>
              </a:ext>
            </a:extLst>
          </p:cNvPr>
          <p:cNvGrpSpPr/>
          <p:nvPr/>
        </p:nvGrpSpPr>
        <p:grpSpPr>
          <a:xfrm>
            <a:off x="8570469" y="4051330"/>
            <a:ext cx="112342" cy="353281"/>
            <a:chOff x="2044262" y="1350579"/>
            <a:chExt cx="112342" cy="353281"/>
          </a:xfrm>
        </p:grpSpPr>
        <p:sp>
          <p:nvSpPr>
            <p:cNvPr id="229" name="Oval 228">
              <a:extLst>
                <a:ext uri="{FF2B5EF4-FFF2-40B4-BE49-F238E27FC236}">
                  <a16:creationId xmlns="" xmlns:a16="http://schemas.microsoft.com/office/drawing/2014/main" id="{93B03C22-F335-BB46-B2B4-F62E78B26369}"/>
                </a:ext>
              </a:extLst>
            </p:cNvPr>
            <p:cNvSpPr/>
            <p:nvPr/>
          </p:nvSpPr>
          <p:spPr>
            <a:xfrm>
              <a:off x="2044262" y="1350579"/>
              <a:ext cx="106496" cy="103781"/>
            </a:xfrm>
            <a:prstGeom prst="ellipse">
              <a:avLst/>
            </a:prstGeom>
            <a:solidFill>
              <a:schemeClr val="accent4"/>
            </a:solidFill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0" name="Straight Connector 229">
              <a:extLst>
                <a:ext uri="{FF2B5EF4-FFF2-40B4-BE49-F238E27FC236}">
                  <a16:creationId xmlns="" xmlns:a16="http://schemas.microsoft.com/office/drawing/2014/main" id="{B0837CC0-3898-8B4F-8B7E-4BB41D9BA9B0}"/>
                </a:ext>
              </a:extLst>
            </p:cNvPr>
            <p:cNvCxnSpPr>
              <a:cxnSpLocks/>
            </p:cNvCxnSpPr>
            <p:nvPr/>
          </p:nvCxnSpPr>
          <p:spPr>
            <a:xfrm>
              <a:off x="2097510" y="1460497"/>
              <a:ext cx="0" cy="15240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="" xmlns:a16="http://schemas.microsoft.com/office/drawing/2014/main" id="{CA30A6E5-068B-424B-8FC9-C55B48B72A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50399" y="1595026"/>
              <a:ext cx="52957" cy="100863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="" xmlns:a16="http://schemas.microsoft.com/office/drawing/2014/main" id="{F2438EE1-CAE7-774C-BAAF-28EA910965C8}"/>
                </a:ext>
              </a:extLst>
            </p:cNvPr>
            <p:cNvCxnSpPr>
              <a:cxnSpLocks/>
            </p:cNvCxnSpPr>
            <p:nvPr/>
          </p:nvCxnSpPr>
          <p:spPr>
            <a:xfrm>
              <a:off x="2097510" y="1607608"/>
              <a:ext cx="59094" cy="96252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="" xmlns:a16="http://schemas.microsoft.com/office/drawing/2014/main" id="{41E662D5-C7E9-D14C-8DE7-2F2BE361CF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01852" y="1475359"/>
              <a:ext cx="48906" cy="57651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="" xmlns:a16="http://schemas.microsoft.com/office/drawing/2014/main" id="{5FE093CB-238B-794D-8DD9-710CF692190F}"/>
                </a:ext>
              </a:extLst>
            </p:cNvPr>
            <p:cNvCxnSpPr>
              <a:cxnSpLocks/>
            </p:cNvCxnSpPr>
            <p:nvPr/>
          </p:nvCxnSpPr>
          <p:spPr>
            <a:xfrm>
              <a:off x="2044262" y="1491689"/>
              <a:ext cx="47403" cy="43111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5" name="Group 234">
            <a:extLst>
              <a:ext uri="{FF2B5EF4-FFF2-40B4-BE49-F238E27FC236}">
                <a16:creationId xmlns="" xmlns:a16="http://schemas.microsoft.com/office/drawing/2014/main" id="{045470CC-CFD9-9E46-BFD5-D02CAA5A966F}"/>
              </a:ext>
            </a:extLst>
          </p:cNvPr>
          <p:cNvGrpSpPr/>
          <p:nvPr/>
        </p:nvGrpSpPr>
        <p:grpSpPr>
          <a:xfrm>
            <a:off x="8570469" y="3592274"/>
            <a:ext cx="112342" cy="353281"/>
            <a:chOff x="2044262" y="1350579"/>
            <a:chExt cx="112342" cy="353281"/>
          </a:xfrm>
        </p:grpSpPr>
        <p:sp>
          <p:nvSpPr>
            <p:cNvPr id="236" name="Oval 235">
              <a:extLst>
                <a:ext uri="{FF2B5EF4-FFF2-40B4-BE49-F238E27FC236}">
                  <a16:creationId xmlns="" xmlns:a16="http://schemas.microsoft.com/office/drawing/2014/main" id="{63B5D29F-AD06-ED41-A795-3B9C4A9C42C1}"/>
                </a:ext>
              </a:extLst>
            </p:cNvPr>
            <p:cNvSpPr/>
            <p:nvPr/>
          </p:nvSpPr>
          <p:spPr>
            <a:xfrm>
              <a:off x="2044262" y="1350579"/>
              <a:ext cx="106496" cy="103781"/>
            </a:xfrm>
            <a:prstGeom prst="ellipse">
              <a:avLst/>
            </a:prstGeom>
            <a:solidFill>
              <a:schemeClr val="accent4"/>
            </a:solidFill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7" name="Straight Connector 236">
              <a:extLst>
                <a:ext uri="{FF2B5EF4-FFF2-40B4-BE49-F238E27FC236}">
                  <a16:creationId xmlns="" xmlns:a16="http://schemas.microsoft.com/office/drawing/2014/main" id="{6F212FA3-BF34-0E48-BAD7-671979A86B83}"/>
                </a:ext>
              </a:extLst>
            </p:cNvPr>
            <p:cNvCxnSpPr>
              <a:cxnSpLocks/>
            </p:cNvCxnSpPr>
            <p:nvPr/>
          </p:nvCxnSpPr>
          <p:spPr>
            <a:xfrm>
              <a:off x="2097510" y="1460497"/>
              <a:ext cx="0" cy="15240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="" xmlns:a16="http://schemas.microsoft.com/office/drawing/2014/main" id="{C33CA9B2-331D-9847-AF0A-11D22C22B8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50399" y="1595026"/>
              <a:ext cx="52957" cy="100863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="" xmlns:a16="http://schemas.microsoft.com/office/drawing/2014/main" id="{3AEB9794-96A4-4347-8CEB-1C500B2C9476}"/>
                </a:ext>
              </a:extLst>
            </p:cNvPr>
            <p:cNvCxnSpPr>
              <a:cxnSpLocks/>
            </p:cNvCxnSpPr>
            <p:nvPr/>
          </p:nvCxnSpPr>
          <p:spPr>
            <a:xfrm>
              <a:off x="2097510" y="1607608"/>
              <a:ext cx="59094" cy="96252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="" xmlns:a16="http://schemas.microsoft.com/office/drawing/2014/main" id="{9AC83BE1-BC12-1B4E-9C60-9CD8D3D535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01852" y="1475359"/>
              <a:ext cx="48906" cy="57651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="" xmlns:a16="http://schemas.microsoft.com/office/drawing/2014/main" id="{7C9CE0DC-D9D6-0B48-87E9-BB24CCC8D64D}"/>
                </a:ext>
              </a:extLst>
            </p:cNvPr>
            <p:cNvCxnSpPr>
              <a:cxnSpLocks/>
            </p:cNvCxnSpPr>
            <p:nvPr/>
          </p:nvCxnSpPr>
          <p:spPr>
            <a:xfrm>
              <a:off x="2044262" y="1491689"/>
              <a:ext cx="47403" cy="43111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2" name="Group 241">
            <a:extLst>
              <a:ext uri="{FF2B5EF4-FFF2-40B4-BE49-F238E27FC236}">
                <a16:creationId xmlns="" xmlns:a16="http://schemas.microsoft.com/office/drawing/2014/main" id="{7ACC6F3D-E0A9-F240-8A50-945B64E84C89}"/>
              </a:ext>
            </a:extLst>
          </p:cNvPr>
          <p:cNvGrpSpPr/>
          <p:nvPr/>
        </p:nvGrpSpPr>
        <p:grpSpPr>
          <a:xfrm>
            <a:off x="7813799" y="3576071"/>
            <a:ext cx="112342" cy="353281"/>
            <a:chOff x="2044262" y="1350579"/>
            <a:chExt cx="112342" cy="353281"/>
          </a:xfrm>
        </p:grpSpPr>
        <p:sp>
          <p:nvSpPr>
            <p:cNvPr id="243" name="Oval 242">
              <a:extLst>
                <a:ext uri="{FF2B5EF4-FFF2-40B4-BE49-F238E27FC236}">
                  <a16:creationId xmlns="" xmlns:a16="http://schemas.microsoft.com/office/drawing/2014/main" id="{854168F5-7BCF-DE4D-A88C-60DF8E1A4A17}"/>
                </a:ext>
              </a:extLst>
            </p:cNvPr>
            <p:cNvSpPr/>
            <p:nvPr/>
          </p:nvSpPr>
          <p:spPr>
            <a:xfrm>
              <a:off x="2044262" y="1350579"/>
              <a:ext cx="106496" cy="103781"/>
            </a:xfrm>
            <a:prstGeom prst="ellipse">
              <a:avLst/>
            </a:prstGeom>
            <a:solidFill>
              <a:schemeClr val="accent4"/>
            </a:solidFill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4" name="Straight Connector 243">
              <a:extLst>
                <a:ext uri="{FF2B5EF4-FFF2-40B4-BE49-F238E27FC236}">
                  <a16:creationId xmlns="" xmlns:a16="http://schemas.microsoft.com/office/drawing/2014/main" id="{D6508EEC-4D9D-6B4B-AFFD-BD9DD4C53909}"/>
                </a:ext>
              </a:extLst>
            </p:cNvPr>
            <p:cNvCxnSpPr>
              <a:cxnSpLocks/>
            </p:cNvCxnSpPr>
            <p:nvPr/>
          </p:nvCxnSpPr>
          <p:spPr>
            <a:xfrm>
              <a:off x="2097510" y="1460497"/>
              <a:ext cx="0" cy="15240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="" xmlns:a16="http://schemas.microsoft.com/office/drawing/2014/main" id="{05941AD6-5673-784C-834F-217DC9AE1E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50399" y="1595026"/>
              <a:ext cx="52957" cy="100863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="" xmlns:a16="http://schemas.microsoft.com/office/drawing/2014/main" id="{AEBA5655-0FFB-7B4D-A227-58FBBFF745F1}"/>
                </a:ext>
              </a:extLst>
            </p:cNvPr>
            <p:cNvCxnSpPr>
              <a:cxnSpLocks/>
            </p:cNvCxnSpPr>
            <p:nvPr/>
          </p:nvCxnSpPr>
          <p:spPr>
            <a:xfrm>
              <a:off x="2097510" y="1607608"/>
              <a:ext cx="59094" cy="96252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="" xmlns:a16="http://schemas.microsoft.com/office/drawing/2014/main" id="{3F663689-2E8E-764B-B011-9CEACB14DD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01852" y="1475359"/>
              <a:ext cx="48906" cy="57651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="" xmlns:a16="http://schemas.microsoft.com/office/drawing/2014/main" id="{7ED4456E-828D-E047-817A-C5FA02E7D8C1}"/>
                </a:ext>
              </a:extLst>
            </p:cNvPr>
            <p:cNvCxnSpPr>
              <a:cxnSpLocks/>
            </p:cNvCxnSpPr>
            <p:nvPr/>
          </p:nvCxnSpPr>
          <p:spPr>
            <a:xfrm>
              <a:off x="2044262" y="1491689"/>
              <a:ext cx="47403" cy="43111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>
            <a:extLst>
              <a:ext uri="{FF2B5EF4-FFF2-40B4-BE49-F238E27FC236}">
                <a16:creationId xmlns="" xmlns:a16="http://schemas.microsoft.com/office/drawing/2014/main" id="{F6A28B1D-0E2F-FF4F-9188-2EB51862A157}"/>
              </a:ext>
            </a:extLst>
          </p:cNvPr>
          <p:cNvGrpSpPr/>
          <p:nvPr/>
        </p:nvGrpSpPr>
        <p:grpSpPr>
          <a:xfrm>
            <a:off x="7820639" y="3941831"/>
            <a:ext cx="112342" cy="353281"/>
            <a:chOff x="2044262" y="1350579"/>
            <a:chExt cx="112342" cy="353281"/>
          </a:xfrm>
        </p:grpSpPr>
        <p:sp>
          <p:nvSpPr>
            <p:cNvPr id="250" name="Oval 249">
              <a:extLst>
                <a:ext uri="{FF2B5EF4-FFF2-40B4-BE49-F238E27FC236}">
                  <a16:creationId xmlns="" xmlns:a16="http://schemas.microsoft.com/office/drawing/2014/main" id="{CE8B49CA-B379-004C-AFC8-DDD9E87F294B}"/>
                </a:ext>
              </a:extLst>
            </p:cNvPr>
            <p:cNvSpPr/>
            <p:nvPr/>
          </p:nvSpPr>
          <p:spPr>
            <a:xfrm>
              <a:off x="2044262" y="1350579"/>
              <a:ext cx="106496" cy="103781"/>
            </a:xfrm>
            <a:prstGeom prst="ellipse">
              <a:avLst/>
            </a:prstGeom>
            <a:solidFill>
              <a:schemeClr val="accent4"/>
            </a:solidFill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1" name="Straight Connector 250">
              <a:extLst>
                <a:ext uri="{FF2B5EF4-FFF2-40B4-BE49-F238E27FC236}">
                  <a16:creationId xmlns="" xmlns:a16="http://schemas.microsoft.com/office/drawing/2014/main" id="{4FF0CC43-6E49-BA45-A52B-57EBD9816A87}"/>
                </a:ext>
              </a:extLst>
            </p:cNvPr>
            <p:cNvCxnSpPr>
              <a:cxnSpLocks/>
            </p:cNvCxnSpPr>
            <p:nvPr/>
          </p:nvCxnSpPr>
          <p:spPr>
            <a:xfrm>
              <a:off x="2097510" y="1460497"/>
              <a:ext cx="0" cy="15240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="" xmlns:a16="http://schemas.microsoft.com/office/drawing/2014/main" id="{00A63AD6-C262-2540-98A4-113BCE645B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50399" y="1595026"/>
              <a:ext cx="52957" cy="100863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="" xmlns:a16="http://schemas.microsoft.com/office/drawing/2014/main" id="{CC7F5844-3373-1B4C-88AF-4B8B33CB01C9}"/>
                </a:ext>
              </a:extLst>
            </p:cNvPr>
            <p:cNvCxnSpPr>
              <a:cxnSpLocks/>
            </p:cNvCxnSpPr>
            <p:nvPr/>
          </p:nvCxnSpPr>
          <p:spPr>
            <a:xfrm>
              <a:off x="2097510" y="1607608"/>
              <a:ext cx="59094" cy="96252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="" xmlns:a16="http://schemas.microsoft.com/office/drawing/2014/main" id="{67C0B133-188B-1343-BB8D-A11B38818B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01852" y="1475359"/>
              <a:ext cx="48906" cy="57651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="" xmlns:a16="http://schemas.microsoft.com/office/drawing/2014/main" id="{2EFEE676-11C8-B640-8FA7-5DCBEBF38BC4}"/>
                </a:ext>
              </a:extLst>
            </p:cNvPr>
            <p:cNvCxnSpPr>
              <a:cxnSpLocks/>
            </p:cNvCxnSpPr>
            <p:nvPr/>
          </p:nvCxnSpPr>
          <p:spPr>
            <a:xfrm>
              <a:off x="2044262" y="1491689"/>
              <a:ext cx="47403" cy="43111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6" name="Group 255">
            <a:extLst>
              <a:ext uri="{FF2B5EF4-FFF2-40B4-BE49-F238E27FC236}">
                <a16:creationId xmlns="" xmlns:a16="http://schemas.microsoft.com/office/drawing/2014/main" id="{84556452-69FA-0F43-B97A-49501E7BD7E8}"/>
              </a:ext>
            </a:extLst>
          </p:cNvPr>
          <p:cNvGrpSpPr/>
          <p:nvPr/>
        </p:nvGrpSpPr>
        <p:grpSpPr>
          <a:xfrm>
            <a:off x="8264664" y="4240191"/>
            <a:ext cx="112342" cy="353281"/>
            <a:chOff x="2044262" y="1350579"/>
            <a:chExt cx="112342" cy="353281"/>
          </a:xfrm>
        </p:grpSpPr>
        <p:sp>
          <p:nvSpPr>
            <p:cNvPr id="257" name="Oval 256">
              <a:extLst>
                <a:ext uri="{FF2B5EF4-FFF2-40B4-BE49-F238E27FC236}">
                  <a16:creationId xmlns="" xmlns:a16="http://schemas.microsoft.com/office/drawing/2014/main" id="{804D7CDD-A69F-8544-ADC7-6ABB0E0413CC}"/>
                </a:ext>
              </a:extLst>
            </p:cNvPr>
            <p:cNvSpPr/>
            <p:nvPr/>
          </p:nvSpPr>
          <p:spPr>
            <a:xfrm>
              <a:off x="2044262" y="1350579"/>
              <a:ext cx="106496" cy="103781"/>
            </a:xfrm>
            <a:prstGeom prst="ellipse">
              <a:avLst/>
            </a:prstGeom>
            <a:solidFill>
              <a:schemeClr val="accent4"/>
            </a:solidFill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8" name="Straight Connector 257">
              <a:extLst>
                <a:ext uri="{FF2B5EF4-FFF2-40B4-BE49-F238E27FC236}">
                  <a16:creationId xmlns="" xmlns:a16="http://schemas.microsoft.com/office/drawing/2014/main" id="{99CAB1B6-6799-164C-8669-3984E0E43434}"/>
                </a:ext>
              </a:extLst>
            </p:cNvPr>
            <p:cNvCxnSpPr>
              <a:cxnSpLocks/>
            </p:cNvCxnSpPr>
            <p:nvPr/>
          </p:nvCxnSpPr>
          <p:spPr>
            <a:xfrm>
              <a:off x="2097510" y="1460497"/>
              <a:ext cx="0" cy="15240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="" xmlns:a16="http://schemas.microsoft.com/office/drawing/2014/main" id="{7C4D4C35-AF3E-B94C-B40E-EE760A518F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50399" y="1595026"/>
              <a:ext cx="52957" cy="100863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="" xmlns:a16="http://schemas.microsoft.com/office/drawing/2014/main" id="{4992DF3E-75E5-1043-9763-B2E7A9EC5D24}"/>
                </a:ext>
              </a:extLst>
            </p:cNvPr>
            <p:cNvCxnSpPr>
              <a:cxnSpLocks/>
            </p:cNvCxnSpPr>
            <p:nvPr/>
          </p:nvCxnSpPr>
          <p:spPr>
            <a:xfrm>
              <a:off x="2097510" y="1607608"/>
              <a:ext cx="59094" cy="96252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="" xmlns:a16="http://schemas.microsoft.com/office/drawing/2014/main" id="{8B0B6683-F179-A748-AD52-4A4DFC20CE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01852" y="1475359"/>
              <a:ext cx="48906" cy="57651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="" xmlns:a16="http://schemas.microsoft.com/office/drawing/2014/main" id="{D75CF6C1-308E-8641-8318-FA518D3E51F3}"/>
                </a:ext>
              </a:extLst>
            </p:cNvPr>
            <p:cNvCxnSpPr>
              <a:cxnSpLocks/>
            </p:cNvCxnSpPr>
            <p:nvPr/>
          </p:nvCxnSpPr>
          <p:spPr>
            <a:xfrm>
              <a:off x="2044262" y="1491689"/>
              <a:ext cx="47403" cy="43111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3" name="Group 262">
            <a:extLst>
              <a:ext uri="{FF2B5EF4-FFF2-40B4-BE49-F238E27FC236}">
                <a16:creationId xmlns="" xmlns:a16="http://schemas.microsoft.com/office/drawing/2014/main" id="{994F158B-6A06-2844-8AB8-A133EB2B5C00}"/>
              </a:ext>
            </a:extLst>
          </p:cNvPr>
          <p:cNvGrpSpPr/>
          <p:nvPr/>
        </p:nvGrpSpPr>
        <p:grpSpPr>
          <a:xfrm>
            <a:off x="8020794" y="4063551"/>
            <a:ext cx="112342" cy="353281"/>
            <a:chOff x="2044262" y="1350579"/>
            <a:chExt cx="112342" cy="353281"/>
          </a:xfrm>
        </p:grpSpPr>
        <p:sp>
          <p:nvSpPr>
            <p:cNvPr id="264" name="Oval 263">
              <a:extLst>
                <a:ext uri="{FF2B5EF4-FFF2-40B4-BE49-F238E27FC236}">
                  <a16:creationId xmlns="" xmlns:a16="http://schemas.microsoft.com/office/drawing/2014/main" id="{BAC1201C-C793-864C-8464-66CC371ED35B}"/>
                </a:ext>
              </a:extLst>
            </p:cNvPr>
            <p:cNvSpPr/>
            <p:nvPr/>
          </p:nvSpPr>
          <p:spPr>
            <a:xfrm>
              <a:off x="2044262" y="1350579"/>
              <a:ext cx="106496" cy="103781"/>
            </a:xfrm>
            <a:prstGeom prst="ellipse">
              <a:avLst/>
            </a:prstGeom>
            <a:solidFill>
              <a:schemeClr val="accent4"/>
            </a:solidFill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5" name="Straight Connector 264">
              <a:extLst>
                <a:ext uri="{FF2B5EF4-FFF2-40B4-BE49-F238E27FC236}">
                  <a16:creationId xmlns="" xmlns:a16="http://schemas.microsoft.com/office/drawing/2014/main" id="{AD6BC6EC-A6F3-9246-9BBB-38B700C44AB0}"/>
                </a:ext>
              </a:extLst>
            </p:cNvPr>
            <p:cNvCxnSpPr>
              <a:cxnSpLocks/>
            </p:cNvCxnSpPr>
            <p:nvPr/>
          </p:nvCxnSpPr>
          <p:spPr>
            <a:xfrm>
              <a:off x="2097510" y="1460497"/>
              <a:ext cx="0" cy="15240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="" xmlns:a16="http://schemas.microsoft.com/office/drawing/2014/main" id="{1BADBEE2-DE00-8A4C-92CF-D0F65F462F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50399" y="1595026"/>
              <a:ext cx="52957" cy="100863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="" xmlns:a16="http://schemas.microsoft.com/office/drawing/2014/main" id="{1F4660EB-C603-F14D-8BAC-2218CE1ED174}"/>
                </a:ext>
              </a:extLst>
            </p:cNvPr>
            <p:cNvCxnSpPr>
              <a:cxnSpLocks/>
            </p:cNvCxnSpPr>
            <p:nvPr/>
          </p:nvCxnSpPr>
          <p:spPr>
            <a:xfrm>
              <a:off x="2097510" y="1607608"/>
              <a:ext cx="59094" cy="96252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="" xmlns:a16="http://schemas.microsoft.com/office/drawing/2014/main" id="{0DD74BCE-898D-1A4F-9A59-B5AAF03ADA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01852" y="1475359"/>
              <a:ext cx="48906" cy="57651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="" xmlns:a16="http://schemas.microsoft.com/office/drawing/2014/main" id="{F7020F63-C275-7D46-AEDE-C8C4284EC728}"/>
                </a:ext>
              </a:extLst>
            </p:cNvPr>
            <p:cNvCxnSpPr>
              <a:cxnSpLocks/>
            </p:cNvCxnSpPr>
            <p:nvPr/>
          </p:nvCxnSpPr>
          <p:spPr>
            <a:xfrm>
              <a:off x="2044262" y="1491689"/>
              <a:ext cx="47403" cy="43111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0" name="Group 269">
            <a:extLst>
              <a:ext uri="{FF2B5EF4-FFF2-40B4-BE49-F238E27FC236}">
                <a16:creationId xmlns="" xmlns:a16="http://schemas.microsoft.com/office/drawing/2014/main" id="{9B7E0FB3-1FE3-9A45-B55D-43CA36E426EC}"/>
              </a:ext>
            </a:extLst>
          </p:cNvPr>
          <p:cNvGrpSpPr/>
          <p:nvPr/>
        </p:nvGrpSpPr>
        <p:grpSpPr>
          <a:xfrm>
            <a:off x="7556745" y="4670931"/>
            <a:ext cx="112342" cy="353281"/>
            <a:chOff x="2044262" y="1350579"/>
            <a:chExt cx="112342" cy="353281"/>
          </a:xfrm>
        </p:grpSpPr>
        <p:sp>
          <p:nvSpPr>
            <p:cNvPr id="271" name="Oval 270">
              <a:extLst>
                <a:ext uri="{FF2B5EF4-FFF2-40B4-BE49-F238E27FC236}">
                  <a16:creationId xmlns="" xmlns:a16="http://schemas.microsoft.com/office/drawing/2014/main" id="{77E0D76B-74D7-BF41-BA28-A2E55FDDDE28}"/>
                </a:ext>
              </a:extLst>
            </p:cNvPr>
            <p:cNvSpPr/>
            <p:nvPr/>
          </p:nvSpPr>
          <p:spPr>
            <a:xfrm>
              <a:off x="2044262" y="1350579"/>
              <a:ext cx="106496" cy="103781"/>
            </a:xfrm>
            <a:prstGeom prst="ellipse">
              <a:avLst/>
            </a:prstGeom>
            <a:solidFill>
              <a:schemeClr val="accent4"/>
            </a:solidFill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2" name="Straight Connector 271">
              <a:extLst>
                <a:ext uri="{FF2B5EF4-FFF2-40B4-BE49-F238E27FC236}">
                  <a16:creationId xmlns="" xmlns:a16="http://schemas.microsoft.com/office/drawing/2014/main" id="{7050D3D3-93B4-C049-B3F6-105A08F82F87}"/>
                </a:ext>
              </a:extLst>
            </p:cNvPr>
            <p:cNvCxnSpPr>
              <a:cxnSpLocks/>
            </p:cNvCxnSpPr>
            <p:nvPr/>
          </p:nvCxnSpPr>
          <p:spPr>
            <a:xfrm>
              <a:off x="2097510" y="1460497"/>
              <a:ext cx="0" cy="15240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="" xmlns:a16="http://schemas.microsoft.com/office/drawing/2014/main" id="{DE75BBFE-6C4F-EF4F-9980-A4DDDA13A7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50399" y="1595026"/>
              <a:ext cx="52957" cy="100863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="" xmlns:a16="http://schemas.microsoft.com/office/drawing/2014/main" id="{01603D61-77C0-DF41-B9A4-E42DD6B47B4B}"/>
                </a:ext>
              </a:extLst>
            </p:cNvPr>
            <p:cNvCxnSpPr>
              <a:cxnSpLocks/>
            </p:cNvCxnSpPr>
            <p:nvPr/>
          </p:nvCxnSpPr>
          <p:spPr>
            <a:xfrm>
              <a:off x="2097510" y="1607608"/>
              <a:ext cx="59094" cy="96252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="" xmlns:a16="http://schemas.microsoft.com/office/drawing/2014/main" id="{CDF8259C-1399-6049-810F-D8656C9D7E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01852" y="1475359"/>
              <a:ext cx="48906" cy="57651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="" xmlns:a16="http://schemas.microsoft.com/office/drawing/2014/main" id="{7B87B5B6-561E-9B40-81C4-347267C98D0D}"/>
                </a:ext>
              </a:extLst>
            </p:cNvPr>
            <p:cNvCxnSpPr>
              <a:cxnSpLocks/>
            </p:cNvCxnSpPr>
            <p:nvPr/>
          </p:nvCxnSpPr>
          <p:spPr>
            <a:xfrm>
              <a:off x="2044262" y="1491689"/>
              <a:ext cx="47403" cy="43111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>
            <a:extLst>
              <a:ext uri="{FF2B5EF4-FFF2-40B4-BE49-F238E27FC236}">
                <a16:creationId xmlns="" xmlns:a16="http://schemas.microsoft.com/office/drawing/2014/main" id="{B189F627-BE19-3245-8D81-43B1F6960182}"/>
              </a:ext>
            </a:extLst>
          </p:cNvPr>
          <p:cNvGrpSpPr/>
          <p:nvPr/>
        </p:nvGrpSpPr>
        <p:grpSpPr>
          <a:xfrm>
            <a:off x="6690904" y="4895730"/>
            <a:ext cx="112342" cy="353281"/>
            <a:chOff x="2044262" y="1350579"/>
            <a:chExt cx="112342" cy="353281"/>
          </a:xfrm>
        </p:grpSpPr>
        <p:sp>
          <p:nvSpPr>
            <p:cNvPr id="285" name="Oval 284">
              <a:extLst>
                <a:ext uri="{FF2B5EF4-FFF2-40B4-BE49-F238E27FC236}">
                  <a16:creationId xmlns="" xmlns:a16="http://schemas.microsoft.com/office/drawing/2014/main" id="{7A2209DA-3D16-C343-B09D-E54AFBB3CAA0}"/>
                </a:ext>
              </a:extLst>
            </p:cNvPr>
            <p:cNvSpPr/>
            <p:nvPr/>
          </p:nvSpPr>
          <p:spPr>
            <a:xfrm>
              <a:off x="2044262" y="1350579"/>
              <a:ext cx="106496" cy="103781"/>
            </a:xfrm>
            <a:prstGeom prst="ellipse">
              <a:avLst/>
            </a:prstGeom>
            <a:solidFill>
              <a:schemeClr val="accent4"/>
            </a:solidFill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6" name="Straight Connector 285">
              <a:extLst>
                <a:ext uri="{FF2B5EF4-FFF2-40B4-BE49-F238E27FC236}">
                  <a16:creationId xmlns="" xmlns:a16="http://schemas.microsoft.com/office/drawing/2014/main" id="{D60F2E12-A59A-EF42-87BC-D549B61F2087}"/>
                </a:ext>
              </a:extLst>
            </p:cNvPr>
            <p:cNvCxnSpPr>
              <a:cxnSpLocks/>
            </p:cNvCxnSpPr>
            <p:nvPr/>
          </p:nvCxnSpPr>
          <p:spPr>
            <a:xfrm>
              <a:off x="2097510" y="1460497"/>
              <a:ext cx="0" cy="15240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="" xmlns:a16="http://schemas.microsoft.com/office/drawing/2014/main" id="{3A353918-6883-3A42-9A3E-5FF84EAAD1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50399" y="1595026"/>
              <a:ext cx="52957" cy="100863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="" xmlns:a16="http://schemas.microsoft.com/office/drawing/2014/main" id="{3D2ACCBC-24D5-C64E-92C2-9986D0F7DE46}"/>
                </a:ext>
              </a:extLst>
            </p:cNvPr>
            <p:cNvCxnSpPr>
              <a:cxnSpLocks/>
            </p:cNvCxnSpPr>
            <p:nvPr/>
          </p:nvCxnSpPr>
          <p:spPr>
            <a:xfrm>
              <a:off x="2097510" y="1607608"/>
              <a:ext cx="59094" cy="96252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="" xmlns:a16="http://schemas.microsoft.com/office/drawing/2014/main" id="{C10D4D00-40EA-F541-A6ED-1473139E52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01852" y="1475359"/>
              <a:ext cx="48906" cy="57651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="" xmlns:a16="http://schemas.microsoft.com/office/drawing/2014/main" id="{F6153920-920C-0746-991A-B88851D7CA8E}"/>
                </a:ext>
              </a:extLst>
            </p:cNvPr>
            <p:cNvCxnSpPr>
              <a:cxnSpLocks/>
            </p:cNvCxnSpPr>
            <p:nvPr/>
          </p:nvCxnSpPr>
          <p:spPr>
            <a:xfrm>
              <a:off x="2044262" y="1491689"/>
              <a:ext cx="47403" cy="43111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>
            <a:extLst>
              <a:ext uri="{FF2B5EF4-FFF2-40B4-BE49-F238E27FC236}">
                <a16:creationId xmlns="" xmlns:a16="http://schemas.microsoft.com/office/drawing/2014/main" id="{A8F0A51C-3DE3-BF44-AF20-046CA741F61C}"/>
              </a:ext>
            </a:extLst>
          </p:cNvPr>
          <p:cNvGrpSpPr/>
          <p:nvPr/>
        </p:nvGrpSpPr>
        <p:grpSpPr>
          <a:xfrm>
            <a:off x="5302280" y="4496850"/>
            <a:ext cx="112342" cy="353281"/>
            <a:chOff x="2044262" y="1350579"/>
            <a:chExt cx="112342" cy="353281"/>
          </a:xfrm>
        </p:grpSpPr>
        <p:sp>
          <p:nvSpPr>
            <p:cNvPr id="180" name="Oval 179">
              <a:extLst>
                <a:ext uri="{FF2B5EF4-FFF2-40B4-BE49-F238E27FC236}">
                  <a16:creationId xmlns="" xmlns:a16="http://schemas.microsoft.com/office/drawing/2014/main" id="{5ADFDEDF-A06D-244E-9D00-C0F9DD9664DD}"/>
                </a:ext>
              </a:extLst>
            </p:cNvPr>
            <p:cNvSpPr/>
            <p:nvPr/>
          </p:nvSpPr>
          <p:spPr>
            <a:xfrm>
              <a:off x="2044262" y="1350579"/>
              <a:ext cx="106496" cy="103781"/>
            </a:xfrm>
            <a:prstGeom prst="ellipse">
              <a:avLst/>
            </a:prstGeom>
            <a:solidFill>
              <a:schemeClr val="accent4"/>
            </a:solidFill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1" name="Straight Connector 180">
              <a:extLst>
                <a:ext uri="{FF2B5EF4-FFF2-40B4-BE49-F238E27FC236}">
                  <a16:creationId xmlns="" xmlns:a16="http://schemas.microsoft.com/office/drawing/2014/main" id="{0E7403B2-6C3E-DB46-91C5-0EC245B2E6BB}"/>
                </a:ext>
              </a:extLst>
            </p:cNvPr>
            <p:cNvCxnSpPr>
              <a:cxnSpLocks/>
            </p:cNvCxnSpPr>
            <p:nvPr/>
          </p:nvCxnSpPr>
          <p:spPr>
            <a:xfrm>
              <a:off x="2097510" y="1460497"/>
              <a:ext cx="0" cy="15240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="" xmlns:a16="http://schemas.microsoft.com/office/drawing/2014/main" id="{73ED6582-C173-194C-83D6-87A5E53196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50399" y="1595026"/>
              <a:ext cx="52957" cy="100863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="" xmlns:a16="http://schemas.microsoft.com/office/drawing/2014/main" id="{0D7E37D0-A348-E844-8E8A-FC13C8CDDF96}"/>
                </a:ext>
              </a:extLst>
            </p:cNvPr>
            <p:cNvCxnSpPr>
              <a:cxnSpLocks/>
            </p:cNvCxnSpPr>
            <p:nvPr/>
          </p:nvCxnSpPr>
          <p:spPr>
            <a:xfrm>
              <a:off x="2097510" y="1607608"/>
              <a:ext cx="59094" cy="96252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="" xmlns:a16="http://schemas.microsoft.com/office/drawing/2014/main" id="{543EA62F-2096-9442-9E26-89AE638C84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01852" y="1475359"/>
              <a:ext cx="48906" cy="57651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="" xmlns:a16="http://schemas.microsoft.com/office/drawing/2014/main" id="{E3D04C39-5D14-1245-8CCD-F9283A9BBE05}"/>
                </a:ext>
              </a:extLst>
            </p:cNvPr>
            <p:cNvCxnSpPr>
              <a:cxnSpLocks/>
            </p:cNvCxnSpPr>
            <p:nvPr/>
          </p:nvCxnSpPr>
          <p:spPr>
            <a:xfrm>
              <a:off x="2044262" y="1491689"/>
              <a:ext cx="47403" cy="43111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1" name="Cube 290">
            <a:extLst>
              <a:ext uri="{FF2B5EF4-FFF2-40B4-BE49-F238E27FC236}">
                <a16:creationId xmlns="" xmlns:a16="http://schemas.microsoft.com/office/drawing/2014/main" id="{E97245EB-064D-9641-9E29-309606CAC95D}"/>
              </a:ext>
            </a:extLst>
          </p:cNvPr>
          <p:cNvSpPr/>
          <p:nvPr/>
        </p:nvSpPr>
        <p:spPr>
          <a:xfrm>
            <a:off x="4544188" y="3496544"/>
            <a:ext cx="585073" cy="1492841"/>
          </a:xfrm>
          <a:prstGeom prst="cube">
            <a:avLst>
              <a:gd name="adj" fmla="val 12809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outerShdw blurRad="57150" dist="19050" dir="5400000" algn="ctr" rotWithShape="0">
              <a:srgbClr val="000000">
                <a:alpha val="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2" name="Cube 291">
            <a:extLst>
              <a:ext uri="{FF2B5EF4-FFF2-40B4-BE49-F238E27FC236}">
                <a16:creationId xmlns="" xmlns:a16="http://schemas.microsoft.com/office/drawing/2014/main" id="{366DDAE4-C35C-FA4C-9A5D-E91ACB5AF8D3}"/>
              </a:ext>
            </a:extLst>
          </p:cNvPr>
          <p:cNvSpPr/>
          <p:nvPr/>
        </p:nvSpPr>
        <p:spPr>
          <a:xfrm>
            <a:off x="2844677" y="3906110"/>
            <a:ext cx="368335" cy="875000"/>
          </a:xfrm>
          <a:prstGeom prst="cube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outerShdw blurRad="57150" dist="19050" dir="5400000" algn="ctr" rotWithShape="0">
              <a:srgbClr val="000000">
                <a:alpha val="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3" name="Cube 292">
            <a:extLst>
              <a:ext uri="{FF2B5EF4-FFF2-40B4-BE49-F238E27FC236}">
                <a16:creationId xmlns="" xmlns:a16="http://schemas.microsoft.com/office/drawing/2014/main" id="{FA97D82A-A19D-B74B-9DE4-CE33898365D1}"/>
              </a:ext>
            </a:extLst>
          </p:cNvPr>
          <p:cNvSpPr/>
          <p:nvPr/>
        </p:nvSpPr>
        <p:spPr>
          <a:xfrm>
            <a:off x="4345293" y="4230617"/>
            <a:ext cx="685763" cy="1197864"/>
          </a:xfrm>
          <a:prstGeom prst="cube">
            <a:avLst>
              <a:gd name="adj" fmla="val 12499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outerShdw blurRad="57150" dist="19050" dir="5400000" algn="ctr" rotWithShape="0">
              <a:srgbClr val="000000">
                <a:alpha val="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4" name="Cube 293">
            <a:extLst>
              <a:ext uri="{FF2B5EF4-FFF2-40B4-BE49-F238E27FC236}">
                <a16:creationId xmlns="" xmlns:a16="http://schemas.microsoft.com/office/drawing/2014/main" id="{D446B083-21D7-EF47-A415-C13098DE4BFD}"/>
              </a:ext>
            </a:extLst>
          </p:cNvPr>
          <p:cNvSpPr/>
          <p:nvPr/>
        </p:nvSpPr>
        <p:spPr>
          <a:xfrm>
            <a:off x="3678019" y="3758746"/>
            <a:ext cx="333466" cy="1235029"/>
          </a:xfrm>
          <a:prstGeom prst="cube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outerShdw blurRad="57150" dist="19050" dir="5400000" algn="ctr" rotWithShape="0">
              <a:srgbClr val="000000">
                <a:alpha val="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9" name="Can 298">
            <a:extLst>
              <a:ext uri="{FF2B5EF4-FFF2-40B4-BE49-F238E27FC236}">
                <a16:creationId xmlns="" xmlns:a16="http://schemas.microsoft.com/office/drawing/2014/main" id="{F3A7278A-D891-3549-B871-62EDE2AA088E}"/>
              </a:ext>
            </a:extLst>
          </p:cNvPr>
          <p:cNvSpPr/>
          <p:nvPr/>
        </p:nvSpPr>
        <p:spPr>
          <a:xfrm>
            <a:off x="7155277" y="2353930"/>
            <a:ext cx="333466" cy="1470623"/>
          </a:xfrm>
          <a:prstGeom prst="can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" name="Can 307">
            <a:extLst>
              <a:ext uri="{FF2B5EF4-FFF2-40B4-BE49-F238E27FC236}">
                <a16:creationId xmlns="" xmlns:a16="http://schemas.microsoft.com/office/drawing/2014/main" id="{5344FD11-CCD4-A346-870A-2BB5097E50CF}"/>
              </a:ext>
            </a:extLst>
          </p:cNvPr>
          <p:cNvSpPr/>
          <p:nvPr/>
        </p:nvSpPr>
        <p:spPr>
          <a:xfrm>
            <a:off x="1677183" y="2759242"/>
            <a:ext cx="408346" cy="1927544"/>
          </a:xfrm>
          <a:prstGeom prst="can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3" name="Cube 302">
            <a:extLst>
              <a:ext uri="{FF2B5EF4-FFF2-40B4-BE49-F238E27FC236}">
                <a16:creationId xmlns="" xmlns:a16="http://schemas.microsoft.com/office/drawing/2014/main" id="{E60323D5-5960-F545-B89C-47A5D7AF1057}"/>
              </a:ext>
            </a:extLst>
          </p:cNvPr>
          <p:cNvSpPr/>
          <p:nvPr/>
        </p:nvSpPr>
        <p:spPr>
          <a:xfrm>
            <a:off x="710895" y="3847037"/>
            <a:ext cx="585073" cy="1492841"/>
          </a:xfrm>
          <a:prstGeom prst="cube">
            <a:avLst>
              <a:gd name="adj" fmla="val 12809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outerShdw blurRad="57150" dist="19050" dir="5400000" algn="ctr" rotWithShape="0">
              <a:srgbClr val="000000">
                <a:alpha val="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9" name="Cube 308">
            <a:extLst>
              <a:ext uri="{FF2B5EF4-FFF2-40B4-BE49-F238E27FC236}">
                <a16:creationId xmlns="" xmlns:a16="http://schemas.microsoft.com/office/drawing/2014/main" id="{F3F5B387-47F9-7842-83F2-A78E532C001F}"/>
              </a:ext>
            </a:extLst>
          </p:cNvPr>
          <p:cNvSpPr/>
          <p:nvPr/>
        </p:nvSpPr>
        <p:spPr>
          <a:xfrm>
            <a:off x="250971" y="4465869"/>
            <a:ext cx="368335" cy="875000"/>
          </a:xfrm>
          <a:prstGeom prst="cube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outerShdw blurRad="57150" dist="19050" dir="5400000" algn="ctr" rotWithShape="0">
              <a:srgbClr val="000000">
                <a:alpha val="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6" name="Group 185">
            <a:extLst>
              <a:ext uri="{FF2B5EF4-FFF2-40B4-BE49-F238E27FC236}">
                <a16:creationId xmlns="" xmlns:a16="http://schemas.microsoft.com/office/drawing/2014/main" id="{AA8917B0-58FC-E14C-B73E-407C50528AB8}"/>
              </a:ext>
            </a:extLst>
          </p:cNvPr>
          <p:cNvGrpSpPr/>
          <p:nvPr/>
        </p:nvGrpSpPr>
        <p:grpSpPr>
          <a:xfrm>
            <a:off x="5343152" y="4992278"/>
            <a:ext cx="112342" cy="353281"/>
            <a:chOff x="2044262" y="1350579"/>
            <a:chExt cx="112342" cy="353281"/>
          </a:xfrm>
        </p:grpSpPr>
        <p:sp>
          <p:nvSpPr>
            <p:cNvPr id="187" name="Oval 186">
              <a:extLst>
                <a:ext uri="{FF2B5EF4-FFF2-40B4-BE49-F238E27FC236}">
                  <a16:creationId xmlns="" xmlns:a16="http://schemas.microsoft.com/office/drawing/2014/main" id="{FAB06A0E-524B-0541-B703-475446E304A7}"/>
                </a:ext>
              </a:extLst>
            </p:cNvPr>
            <p:cNvSpPr/>
            <p:nvPr/>
          </p:nvSpPr>
          <p:spPr>
            <a:xfrm>
              <a:off x="2044262" y="1350579"/>
              <a:ext cx="106496" cy="103781"/>
            </a:xfrm>
            <a:prstGeom prst="ellipse">
              <a:avLst/>
            </a:prstGeom>
            <a:solidFill>
              <a:schemeClr val="accent4"/>
            </a:solidFill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8" name="Straight Connector 187">
              <a:extLst>
                <a:ext uri="{FF2B5EF4-FFF2-40B4-BE49-F238E27FC236}">
                  <a16:creationId xmlns="" xmlns:a16="http://schemas.microsoft.com/office/drawing/2014/main" id="{582348A8-D007-C04B-9B01-F819AF65AB06}"/>
                </a:ext>
              </a:extLst>
            </p:cNvPr>
            <p:cNvCxnSpPr>
              <a:cxnSpLocks/>
            </p:cNvCxnSpPr>
            <p:nvPr/>
          </p:nvCxnSpPr>
          <p:spPr>
            <a:xfrm>
              <a:off x="2097510" y="1460497"/>
              <a:ext cx="0" cy="15240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="" xmlns:a16="http://schemas.microsoft.com/office/drawing/2014/main" id="{B0422376-F95C-8B4F-BADC-7DD04AB9A5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50399" y="1595026"/>
              <a:ext cx="52957" cy="100863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="" xmlns:a16="http://schemas.microsoft.com/office/drawing/2014/main" id="{FA332928-3521-2F42-91DC-7C136674D598}"/>
                </a:ext>
              </a:extLst>
            </p:cNvPr>
            <p:cNvCxnSpPr>
              <a:cxnSpLocks/>
            </p:cNvCxnSpPr>
            <p:nvPr/>
          </p:nvCxnSpPr>
          <p:spPr>
            <a:xfrm>
              <a:off x="2097510" y="1607608"/>
              <a:ext cx="59094" cy="96252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="" xmlns:a16="http://schemas.microsoft.com/office/drawing/2014/main" id="{BCB5E2D6-E7AD-9A48-B313-A0EFBE70EF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01852" y="1475359"/>
              <a:ext cx="48906" cy="57651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="" xmlns:a16="http://schemas.microsoft.com/office/drawing/2014/main" id="{3D4842E8-09A1-C444-9A51-0195501821E0}"/>
                </a:ext>
              </a:extLst>
            </p:cNvPr>
            <p:cNvCxnSpPr>
              <a:cxnSpLocks/>
            </p:cNvCxnSpPr>
            <p:nvPr/>
          </p:nvCxnSpPr>
          <p:spPr>
            <a:xfrm>
              <a:off x="2044262" y="1491689"/>
              <a:ext cx="47403" cy="43111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5" name="Cube 314">
            <a:extLst>
              <a:ext uri="{FF2B5EF4-FFF2-40B4-BE49-F238E27FC236}">
                <a16:creationId xmlns="" xmlns:a16="http://schemas.microsoft.com/office/drawing/2014/main" id="{EFE000AD-CD81-424E-B9AC-4BB8795C397C}"/>
              </a:ext>
            </a:extLst>
          </p:cNvPr>
          <p:cNvSpPr/>
          <p:nvPr/>
        </p:nvSpPr>
        <p:spPr>
          <a:xfrm>
            <a:off x="4678760" y="5229607"/>
            <a:ext cx="606226" cy="642949"/>
          </a:xfrm>
          <a:prstGeom prst="cube">
            <a:avLst>
              <a:gd name="adj" fmla="val 1662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outerShdw blurRad="57150" dist="19050" dir="5400000" algn="ctr" rotWithShape="0">
              <a:srgbClr val="000000">
                <a:alpha val="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6" name="Cube 315">
            <a:extLst>
              <a:ext uri="{FF2B5EF4-FFF2-40B4-BE49-F238E27FC236}">
                <a16:creationId xmlns="" xmlns:a16="http://schemas.microsoft.com/office/drawing/2014/main" id="{E2726F8B-245A-0E40-9840-B3E06035C13D}"/>
              </a:ext>
            </a:extLst>
          </p:cNvPr>
          <p:cNvSpPr/>
          <p:nvPr/>
        </p:nvSpPr>
        <p:spPr>
          <a:xfrm>
            <a:off x="5287584" y="5229607"/>
            <a:ext cx="606226" cy="642949"/>
          </a:xfrm>
          <a:prstGeom prst="cube">
            <a:avLst>
              <a:gd name="adj" fmla="val 1662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outerShdw blurRad="57150" dist="19050" dir="5400000" algn="ctr" rotWithShape="0">
              <a:srgbClr val="000000">
                <a:alpha val="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7" name="Cube 316">
            <a:extLst>
              <a:ext uri="{FF2B5EF4-FFF2-40B4-BE49-F238E27FC236}">
                <a16:creationId xmlns="" xmlns:a16="http://schemas.microsoft.com/office/drawing/2014/main" id="{D2C547BE-74D2-A649-82A3-A68CE38C8C68}"/>
              </a:ext>
            </a:extLst>
          </p:cNvPr>
          <p:cNvSpPr/>
          <p:nvPr/>
        </p:nvSpPr>
        <p:spPr>
          <a:xfrm>
            <a:off x="5907996" y="4474325"/>
            <a:ext cx="333466" cy="1398231"/>
          </a:xfrm>
          <a:prstGeom prst="cube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outerShdw blurRad="57150" dist="19050" dir="5400000" algn="ctr" rotWithShape="0">
              <a:srgbClr val="000000">
                <a:alpha val="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8" name="Cube 317">
            <a:extLst>
              <a:ext uri="{FF2B5EF4-FFF2-40B4-BE49-F238E27FC236}">
                <a16:creationId xmlns="" xmlns:a16="http://schemas.microsoft.com/office/drawing/2014/main" id="{02B1909C-B71F-2F4B-B51D-F7C9A7B2FB87}"/>
              </a:ext>
            </a:extLst>
          </p:cNvPr>
          <p:cNvSpPr/>
          <p:nvPr/>
        </p:nvSpPr>
        <p:spPr>
          <a:xfrm>
            <a:off x="6162015" y="4320036"/>
            <a:ext cx="333466" cy="1556405"/>
          </a:xfrm>
          <a:prstGeom prst="cube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outerShdw blurRad="57150" dist="19050" dir="5400000" algn="ctr" rotWithShape="0">
              <a:srgbClr val="000000">
                <a:alpha val="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1" name="Can 320">
            <a:extLst>
              <a:ext uri="{FF2B5EF4-FFF2-40B4-BE49-F238E27FC236}">
                <a16:creationId xmlns="" xmlns:a16="http://schemas.microsoft.com/office/drawing/2014/main" id="{E9561E22-D77D-4F4F-80C1-EF0ED8E97D82}"/>
              </a:ext>
            </a:extLst>
          </p:cNvPr>
          <p:cNvSpPr/>
          <p:nvPr/>
        </p:nvSpPr>
        <p:spPr>
          <a:xfrm>
            <a:off x="2489504" y="4304134"/>
            <a:ext cx="333466" cy="1119660"/>
          </a:xfrm>
          <a:prstGeom prst="can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2" name="Can 321">
            <a:extLst>
              <a:ext uri="{FF2B5EF4-FFF2-40B4-BE49-F238E27FC236}">
                <a16:creationId xmlns="" xmlns:a16="http://schemas.microsoft.com/office/drawing/2014/main" id="{BACC111B-656D-B94A-9153-19AD7A9A8306}"/>
              </a:ext>
            </a:extLst>
          </p:cNvPr>
          <p:cNvSpPr/>
          <p:nvPr/>
        </p:nvSpPr>
        <p:spPr>
          <a:xfrm>
            <a:off x="6885874" y="4285307"/>
            <a:ext cx="333466" cy="1119660"/>
          </a:xfrm>
          <a:prstGeom prst="can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6" name="Can 295">
            <a:extLst>
              <a:ext uri="{FF2B5EF4-FFF2-40B4-BE49-F238E27FC236}">
                <a16:creationId xmlns="" xmlns:a16="http://schemas.microsoft.com/office/drawing/2014/main" id="{5344FD11-CCD4-A346-870A-2BB5097E50CF}"/>
              </a:ext>
            </a:extLst>
          </p:cNvPr>
          <p:cNvSpPr/>
          <p:nvPr/>
        </p:nvSpPr>
        <p:spPr>
          <a:xfrm>
            <a:off x="10391747" y="1969476"/>
            <a:ext cx="408346" cy="1927544"/>
          </a:xfrm>
          <a:prstGeom prst="can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7" name="Cube 296">
            <a:extLst>
              <a:ext uri="{FF2B5EF4-FFF2-40B4-BE49-F238E27FC236}">
                <a16:creationId xmlns="" xmlns:a16="http://schemas.microsoft.com/office/drawing/2014/main" id="{EFE000AD-CD81-424E-B9AC-4BB8795C397C}"/>
              </a:ext>
            </a:extLst>
          </p:cNvPr>
          <p:cNvSpPr/>
          <p:nvPr/>
        </p:nvSpPr>
        <p:spPr>
          <a:xfrm>
            <a:off x="9704045" y="3220303"/>
            <a:ext cx="606226" cy="642949"/>
          </a:xfrm>
          <a:prstGeom prst="cube">
            <a:avLst>
              <a:gd name="adj" fmla="val 1662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outerShdw blurRad="57150" dist="19050" dir="5400000" algn="ctr" rotWithShape="0">
              <a:srgbClr val="000000">
                <a:alpha val="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5" name="Cube 294">
            <a:extLst>
              <a:ext uri="{FF2B5EF4-FFF2-40B4-BE49-F238E27FC236}">
                <a16:creationId xmlns="" xmlns:a16="http://schemas.microsoft.com/office/drawing/2014/main" id="{E60323D5-5960-F545-B89C-47A5D7AF1057}"/>
              </a:ext>
            </a:extLst>
          </p:cNvPr>
          <p:cNvSpPr/>
          <p:nvPr/>
        </p:nvSpPr>
        <p:spPr>
          <a:xfrm>
            <a:off x="10554616" y="2993072"/>
            <a:ext cx="585073" cy="1492841"/>
          </a:xfrm>
          <a:prstGeom prst="cube">
            <a:avLst>
              <a:gd name="adj" fmla="val 12809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outerShdw blurRad="57150" dist="19050" dir="5400000" algn="ctr" rotWithShape="0">
              <a:srgbClr val="000000">
                <a:alpha val="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243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65" y="2583514"/>
            <a:ext cx="2700000" cy="12851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07"/>
          <a:stretch/>
        </p:blipFill>
        <p:spPr>
          <a:xfrm>
            <a:off x="1976968" y="3983910"/>
            <a:ext cx="1620000" cy="146759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0" t="30878" r="16855" b="56057"/>
          <a:stretch/>
        </p:blipFill>
        <p:spPr>
          <a:xfrm flipH="1">
            <a:off x="4731892" y="2941982"/>
            <a:ext cx="852306" cy="568205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2458046" y="2664983"/>
            <a:ext cx="10813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Palatino" pitchFamily="2" charset="77"/>
                <a:ea typeface="Palatino" pitchFamily="2" charset="77"/>
                <a:cs typeface="Calibri" panose="020F0502020204030204" pitchFamily="34" charset="0"/>
              </a:rPr>
              <a:t>Environment</a:t>
            </a:r>
            <a:endParaRPr lang="en-US" sz="1200" dirty="0"/>
          </a:p>
        </p:txBody>
      </p:sp>
      <p:sp>
        <p:nvSpPr>
          <p:cNvPr id="41" name="Rectangle 40"/>
          <p:cNvSpPr/>
          <p:nvPr/>
        </p:nvSpPr>
        <p:spPr>
          <a:xfrm>
            <a:off x="4297874" y="2664983"/>
            <a:ext cx="17203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Palatino" pitchFamily="2" charset="77"/>
                <a:ea typeface="Palatino" pitchFamily="2" charset="77"/>
                <a:cs typeface="Calibri" panose="020F0502020204030204" pitchFamily="34" charset="0"/>
              </a:rPr>
              <a:t>Airborne-BSs</a:t>
            </a:r>
            <a:r>
              <a:rPr lang="zh-CN" altLang="en-US" sz="1200" dirty="0" smtClean="0">
                <a:latin typeface="Palatino" pitchFamily="2" charset="77"/>
                <a:ea typeface="Palatino" pitchFamily="2" charset="77"/>
                <a:cs typeface="Calibri" panose="020F0502020204030204" pitchFamily="34" charset="0"/>
              </a:rPr>
              <a:t> </a:t>
            </a:r>
            <a:r>
              <a:rPr lang="en-US" altLang="zh-CN" sz="1200" dirty="0" smtClean="0">
                <a:latin typeface="Palatino" pitchFamily="2" charset="77"/>
                <a:ea typeface="Palatino" pitchFamily="2" charset="77"/>
                <a:cs typeface="Calibri" panose="020F0502020204030204" pitchFamily="34" charset="0"/>
              </a:rPr>
              <a:t>(Agents)</a:t>
            </a:r>
            <a:endParaRPr lang="en-US" sz="1200" dirty="0">
              <a:latin typeface="Palatino" pitchFamily="2" charset="77"/>
              <a:ea typeface="Palatino" pitchFamily="2" charset="77"/>
              <a:cs typeface="Calibri" panose="020F0502020204030204" pitchFamily="34" charset="0"/>
            </a:endParaRPr>
          </a:p>
        </p:txBody>
      </p:sp>
      <p:cxnSp>
        <p:nvCxnSpPr>
          <p:cNvPr id="47" name="Curved Connector 46"/>
          <p:cNvCxnSpPr>
            <a:stCxn id="35" idx="3"/>
          </p:cNvCxnSpPr>
          <p:nvPr/>
        </p:nvCxnSpPr>
        <p:spPr>
          <a:xfrm rot="10800000">
            <a:off x="3525500" y="2803483"/>
            <a:ext cx="1206392" cy="422603"/>
          </a:xfrm>
          <a:prstGeom prst="curvedConnector3">
            <a:avLst/>
          </a:prstGeom>
          <a:ln w="12700">
            <a:solidFill>
              <a:schemeClr val="bg2">
                <a:lumMod val="50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6505886" y="2664983"/>
            <a:ext cx="25826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Palatino" pitchFamily="2" charset="77"/>
                <a:ea typeface="Palatino" pitchFamily="2" charset="77"/>
                <a:cs typeface="Calibri" panose="020F0502020204030204" pitchFamily="34" charset="0"/>
              </a:rPr>
              <a:t>Reinforcement Learning Algorithm</a:t>
            </a:r>
            <a:endParaRPr lang="en-US" sz="1200" dirty="0">
              <a:latin typeface="Palatino" pitchFamily="2" charset="77"/>
              <a:ea typeface="Palatino" pitchFamily="2" charset="77"/>
              <a:cs typeface="Calibri" panose="020F0502020204030204" pitchFamily="34" charset="0"/>
            </a:endParaRPr>
          </a:p>
        </p:txBody>
      </p:sp>
      <p:cxnSp>
        <p:nvCxnSpPr>
          <p:cNvPr id="73" name="Curved Connector 72"/>
          <p:cNvCxnSpPr/>
          <p:nvPr/>
        </p:nvCxnSpPr>
        <p:spPr>
          <a:xfrm flipV="1">
            <a:off x="3525500" y="4955005"/>
            <a:ext cx="2783151" cy="1"/>
          </a:xfrm>
          <a:prstGeom prst="curvedConnector3">
            <a:avLst/>
          </a:prstGeom>
          <a:ln w="12700">
            <a:solidFill>
              <a:schemeClr val="bg2">
                <a:lumMod val="50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57" idx="1"/>
            <a:endCxn id="35" idx="1"/>
          </p:cNvCxnSpPr>
          <p:nvPr/>
        </p:nvCxnSpPr>
        <p:spPr>
          <a:xfrm rot="10800000" flipV="1">
            <a:off x="5584198" y="2803483"/>
            <a:ext cx="921688" cy="422602"/>
          </a:xfrm>
          <a:prstGeom prst="curvedConnector3">
            <a:avLst>
              <a:gd name="adj1" fmla="val 50000"/>
            </a:avLst>
          </a:prstGeom>
          <a:ln w="12700">
            <a:solidFill>
              <a:schemeClr val="bg2">
                <a:lumMod val="50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3686789" y="4685111"/>
            <a:ext cx="24647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latin typeface="Palatino" pitchFamily="2" charset="77"/>
                <a:ea typeface="Palatino" pitchFamily="2" charset="77"/>
                <a:cs typeface="Calibri" panose="020F0502020204030204" pitchFamily="34" charset="0"/>
              </a:rPr>
              <a:t>Environment information send to</a:t>
            </a:r>
            <a:endParaRPr lang="en-US" sz="1200" dirty="0">
              <a:latin typeface="Palatino" pitchFamily="2" charset="77"/>
              <a:ea typeface="Palatino" pitchFamily="2" charset="77"/>
              <a:cs typeface="Calibri" panose="020F0502020204030204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587796" y="3193172"/>
            <a:ext cx="10214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Palatino" pitchFamily="2" charset="77"/>
                <a:ea typeface="Palatino" pitchFamily="2" charset="77"/>
                <a:cs typeface="Calibri" panose="020F0502020204030204" pitchFamily="34" charset="0"/>
              </a:rPr>
              <a:t>Observation</a:t>
            </a:r>
            <a:endParaRPr lang="en-US" sz="1200" dirty="0">
              <a:latin typeface="Palatino" pitchFamily="2" charset="77"/>
              <a:ea typeface="Palatino" pitchFamily="2" charset="77"/>
              <a:cs typeface="Calibri" panose="020F0502020204030204" pitchFamily="34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5703533" y="3193171"/>
            <a:ext cx="7030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Palatino" pitchFamily="2" charset="77"/>
                <a:ea typeface="Palatino" pitchFamily="2" charset="77"/>
                <a:cs typeface="Calibri" panose="020F0502020204030204" pitchFamily="34" charset="0"/>
              </a:rPr>
              <a:t>Control</a:t>
            </a:r>
            <a:endParaRPr lang="en-US" sz="1200" dirty="0">
              <a:latin typeface="Palatino" pitchFamily="2" charset="77"/>
              <a:ea typeface="Palatino" pitchFamily="2" charset="77"/>
              <a:cs typeface="Calibri" panose="020F0502020204030204" pitchFamily="34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203958" y="4324179"/>
            <a:ext cx="169469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 smtClean="0">
                <a:latin typeface="Palatino" pitchFamily="2" charset="77"/>
                <a:ea typeface="Palatino" pitchFamily="2" charset="77"/>
                <a:cs typeface="Calibri" panose="020F0502020204030204" pitchFamily="34" charset="0"/>
              </a:rPr>
              <a:t>Mobile Stations</a:t>
            </a:r>
          </a:p>
          <a:p>
            <a:pPr algn="r"/>
            <a:r>
              <a:rPr lang="en-US" sz="1200" dirty="0" smtClean="0">
                <a:latin typeface="Palatino" pitchFamily="2" charset="77"/>
                <a:ea typeface="Palatino" pitchFamily="2" charset="77"/>
                <a:cs typeface="Calibri" panose="020F0502020204030204" pitchFamily="34" charset="0"/>
              </a:rPr>
              <a:t>Airborne-BSs</a:t>
            </a:r>
          </a:p>
          <a:p>
            <a:pPr algn="r"/>
            <a:r>
              <a:rPr lang="en-US" sz="1200" dirty="0" smtClean="0">
                <a:latin typeface="Palatino" pitchFamily="2" charset="77"/>
                <a:ea typeface="Palatino" pitchFamily="2" charset="77"/>
                <a:cs typeface="Calibri" panose="020F0502020204030204" pitchFamily="34" charset="0"/>
              </a:rPr>
              <a:t>Building Position</a:t>
            </a:r>
          </a:p>
          <a:p>
            <a:pPr algn="r"/>
            <a:r>
              <a:rPr lang="en-US" sz="1200" dirty="0" smtClean="0">
                <a:latin typeface="Palatino" pitchFamily="2" charset="77"/>
                <a:ea typeface="Palatino" pitchFamily="2" charset="77"/>
                <a:cs typeface="Calibri" panose="020F0502020204030204" pitchFamily="34" charset="0"/>
              </a:rPr>
              <a:t>Connection Condition</a:t>
            </a:r>
            <a:endParaRPr lang="en-US" sz="1200" dirty="0">
              <a:latin typeface="Palatino" pitchFamily="2" charset="77"/>
              <a:ea typeface="Palatino" pitchFamily="2" charset="77"/>
              <a:cs typeface="Calibri" panose="020F0502020204030204" pitchFamily="34" charset="0"/>
            </a:endParaRPr>
          </a:p>
        </p:txBody>
      </p:sp>
      <p:pic>
        <p:nvPicPr>
          <p:cNvPr id="85" name="Picture 8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76" r="9616"/>
          <a:stretch/>
        </p:blipFill>
        <p:spPr>
          <a:xfrm>
            <a:off x="1887147" y="4106558"/>
            <a:ext cx="1464217" cy="1434107"/>
          </a:xfrm>
          <a:prstGeom prst="rect">
            <a:avLst/>
          </a:prstGeom>
        </p:spPr>
      </p:pic>
      <p:sp>
        <p:nvSpPr>
          <p:cNvPr id="86" name="Rectangle 85"/>
          <p:cNvSpPr/>
          <p:nvPr/>
        </p:nvSpPr>
        <p:spPr>
          <a:xfrm>
            <a:off x="2998707" y="3777777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altLang="zh-CN" sz="1200" dirty="0" smtClean="0">
                <a:latin typeface="Palatino" pitchFamily="2" charset="77"/>
                <a:ea typeface="Palatino" pitchFamily="2" charset="77"/>
                <a:cs typeface="Calibri" panose="020F0502020204030204" pitchFamily="34" charset="0"/>
              </a:rPr>
              <a:t>……</a:t>
            </a:r>
            <a:endParaRPr lang="en-US" sz="1200" dirty="0">
              <a:latin typeface="Palatino" pitchFamily="2" charset="77"/>
              <a:ea typeface="Palatino" pitchFamily="2" charset="77"/>
              <a:cs typeface="Calibri" panose="020F0502020204030204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8186128" y="2915520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altLang="zh-CN" sz="1200" dirty="0" smtClean="0">
                <a:latin typeface="Palatino" pitchFamily="2" charset="77"/>
                <a:ea typeface="Palatino" pitchFamily="2" charset="77"/>
                <a:cs typeface="Calibri" panose="020F0502020204030204" pitchFamily="34" charset="0"/>
              </a:rPr>
              <a:t>……</a:t>
            </a:r>
            <a:endParaRPr lang="en-US" sz="1200" dirty="0">
              <a:latin typeface="Palatino" pitchFamily="2" charset="77"/>
              <a:ea typeface="Palatino" pitchFamily="2" charset="77"/>
              <a:cs typeface="Calibri" panose="020F0502020204030204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6823486" y="2991363"/>
            <a:ext cx="144943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>
                <a:latin typeface="Palatino" pitchFamily="2" charset="77"/>
                <a:ea typeface="Palatino" pitchFamily="2" charset="77"/>
                <a:cs typeface="Calibri" panose="020F0502020204030204" pitchFamily="34" charset="0"/>
              </a:rPr>
              <a:t>SARSA or Deep Q </a:t>
            </a:r>
            <a:r>
              <a:rPr lang="en-US" altLang="zh-CN" sz="800" smtClean="0">
                <a:latin typeface="Palatino" pitchFamily="2" charset="77"/>
                <a:ea typeface="Palatino" pitchFamily="2" charset="77"/>
                <a:cs typeface="Calibri" panose="020F0502020204030204" pitchFamily="34" charset="0"/>
              </a:rPr>
              <a:t>Network</a:t>
            </a:r>
            <a:endParaRPr lang="en-US" sz="800">
              <a:latin typeface="Palatino" pitchFamily="2" charset="77"/>
              <a:ea typeface="Palatino" pitchFamily="2" charset="77"/>
              <a:cs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562121" y="3206808"/>
            <a:ext cx="2829603" cy="1655815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52" t="61366" r="14218" b="10326"/>
          <a:stretch/>
        </p:blipFill>
        <p:spPr>
          <a:xfrm>
            <a:off x="6646714" y="3282386"/>
            <a:ext cx="2631600" cy="147582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8860566" y="3792026"/>
            <a:ext cx="482123" cy="83164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404823" y="3707853"/>
            <a:ext cx="2829603" cy="1655815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01" t="9078" r="14345" b="61388"/>
          <a:stretch/>
        </p:blipFill>
        <p:spPr>
          <a:xfrm>
            <a:off x="6486589" y="3737561"/>
            <a:ext cx="2664000" cy="155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497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07"/>
          <a:stretch/>
        </p:blipFill>
        <p:spPr>
          <a:xfrm>
            <a:off x="1853277" y="3096145"/>
            <a:ext cx="2702210" cy="2448000"/>
          </a:xfrm>
          <a:prstGeom prst="rect">
            <a:avLst/>
          </a:prstGeom>
        </p:spPr>
      </p:pic>
      <p:cxnSp>
        <p:nvCxnSpPr>
          <p:cNvPr id="47" name="Curved Connector 46"/>
          <p:cNvCxnSpPr/>
          <p:nvPr/>
        </p:nvCxnSpPr>
        <p:spPr>
          <a:xfrm rot="10800000" flipV="1">
            <a:off x="3559932" y="3826647"/>
            <a:ext cx="1885444" cy="12672"/>
          </a:xfrm>
          <a:prstGeom prst="curvedConnector3">
            <a:avLst/>
          </a:prstGeom>
          <a:ln w="12700">
            <a:solidFill>
              <a:schemeClr val="bg2">
                <a:lumMod val="50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>
            <a:stCxn id="63" idx="1"/>
          </p:cNvCxnSpPr>
          <p:nvPr/>
        </p:nvCxnSpPr>
        <p:spPr>
          <a:xfrm rot="10800000" flipV="1">
            <a:off x="3986884" y="4995766"/>
            <a:ext cx="1098733" cy="5802"/>
          </a:xfrm>
          <a:prstGeom prst="curvedConnector3">
            <a:avLst/>
          </a:prstGeom>
          <a:ln w="12700">
            <a:solidFill>
              <a:schemeClr val="bg2">
                <a:lumMod val="50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24" idx="1"/>
            <a:endCxn id="4" idx="7"/>
          </p:cNvCxnSpPr>
          <p:nvPr/>
        </p:nvCxnSpPr>
        <p:spPr>
          <a:xfrm rot="10800000" flipV="1">
            <a:off x="3200440" y="3235589"/>
            <a:ext cx="1885177" cy="131490"/>
          </a:xfrm>
          <a:prstGeom prst="curvedConnector2">
            <a:avLst/>
          </a:prstGeom>
          <a:ln w="12700">
            <a:solidFill>
              <a:schemeClr val="bg2">
                <a:lumMod val="50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085616" y="2997102"/>
            <a:ext cx="2165054" cy="4769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647336" y="3272182"/>
            <a:ext cx="648000" cy="648000"/>
          </a:xfrm>
          <a:prstGeom prst="ellipse">
            <a:avLst/>
          </a:prstGeom>
          <a:noFill/>
          <a:ln>
            <a:solidFill>
              <a:srgbClr val="4B994B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911932" y="3528727"/>
            <a:ext cx="648000" cy="648000"/>
          </a:xfrm>
          <a:prstGeom prst="ellipse">
            <a:avLst/>
          </a:prstGeom>
          <a:noFill/>
          <a:ln>
            <a:solidFill>
              <a:srgbClr val="8904CD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470080" y="4196010"/>
            <a:ext cx="900000" cy="900000"/>
          </a:xfrm>
          <a:prstGeom prst="ellipse">
            <a:avLst/>
          </a:prstGeom>
          <a:noFill/>
          <a:ln>
            <a:solidFill>
              <a:srgbClr val="FF8B19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085616" y="3012411"/>
            <a:ext cx="21650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 smtClean="0">
                <a:latin typeface="Palatino" pitchFamily="2" charset="77"/>
                <a:ea typeface="Palatino" pitchFamily="2" charset="77"/>
                <a:cs typeface="Calibri" panose="020F0502020204030204" pitchFamily="34" charset="0"/>
              </a:rPr>
              <a:t>Layer 1: </a:t>
            </a:r>
            <a:r>
              <a:rPr lang="en-US" altLang="zh-CN" sz="1200" dirty="0">
                <a:latin typeface="Palatino" pitchFamily="2" charset="77"/>
                <a:ea typeface="Palatino" pitchFamily="2" charset="77"/>
                <a:cs typeface="Calibri" panose="020F0502020204030204" pitchFamily="34" charset="0"/>
              </a:rPr>
              <a:t>2-dimensional Gaussian distributions</a:t>
            </a:r>
            <a:endParaRPr lang="en-US" sz="1200" dirty="0">
              <a:latin typeface="Palatino" pitchFamily="2" charset="77"/>
              <a:ea typeface="Palatino" pitchFamily="2" charset="77"/>
              <a:cs typeface="Calibri" panose="020F050202020403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085616" y="3595354"/>
            <a:ext cx="2165054" cy="4732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085616" y="3605347"/>
            <a:ext cx="21650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 smtClean="0">
                <a:latin typeface="Palatino" pitchFamily="2" charset="77"/>
                <a:ea typeface="Palatino" pitchFamily="2" charset="77"/>
                <a:cs typeface="Calibri" panose="020F0502020204030204" pitchFamily="34" charset="0"/>
              </a:rPr>
              <a:t>Layer 2: </a:t>
            </a:r>
            <a:r>
              <a:rPr lang="en-US" altLang="zh-CN" sz="1200" dirty="0">
                <a:latin typeface="Palatino" pitchFamily="2" charset="77"/>
                <a:ea typeface="Palatino" pitchFamily="2" charset="77"/>
                <a:cs typeface="Calibri" panose="020F0502020204030204" pitchFamily="34" charset="0"/>
              </a:rPr>
              <a:t>2-dimensional Gaussian distributions</a:t>
            </a:r>
            <a:endParaRPr lang="en-US" sz="1200" dirty="0">
              <a:latin typeface="Palatino" pitchFamily="2" charset="77"/>
              <a:ea typeface="Palatino" pitchFamily="2" charset="77"/>
              <a:cs typeface="Calibri" panose="020F050202020403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085616" y="4179200"/>
            <a:ext cx="2165054" cy="4751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085616" y="4194510"/>
            <a:ext cx="21650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 smtClean="0">
                <a:latin typeface="Palatino" pitchFamily="2" charset="77"/>
                <a:ea typeface="Palatino" pitchFamily="2" charset="77"/>
                <a:cs typeface="Calibri" panose="020F0502020204030204" pitchFamily="34" charset="0"/>
              </a:rPr>
              <a:t>Layer 3: </a:t>
            </a:r>
            <a:r>
              <a:rPr lang="en-US" altLang="zh-CN" sz="1200" dirty="0">
                <a:latin typeface="Palatino" pitchFamily="2" charset="77"/>
                <a:ea typeface="Palatino" pitchFamily="2" charset="77"/>
                <a:cs typeface="Calibri" panose="020F0502020204030204" pitchFamily="34" charset="0"/>
              </a:rPr>
              <a:t>2-dimensional Gaussian distributions</a:t>
            </a:r>
            <a:endParaRPr lang="en-US" sz="1200" dirty="0">
              <a:latin typeface="Palatino" pitchFamily="2" charset="77"/>
              <a:ea typeface="Palatino" pitchFamily="2" charset="77"/>
              <a:cs typeface="Calibri" panose="020F0502020204030204" pitchFamily="34" charset="0"/>
            </a:endParaRPr>
          </a:p>
        </p:txBody>
      </p:sp>
      <p:cxnSp>
        <p:nvCxnSpPr>
          <p:cNvPr id="40" name="Curved Connector 39"/>
          <p:cNvCxnSpPr>
            <a:stCxn id="31" idx="1"/>
          </p:cNvCxnSpPr>
          <p:nvPr/>
        </p:nvCxnSpPr>
        <p:spPr>
          <a:xfrm rot="10800000">
            <a:off x="3295336" y="4415215"/>
            <a:ext cx="1790280" cy="1543"/>
          </a:xfrm>
          <a:prstGeom prst="curvedConnector3">
            <a:avLst/>
          </a:prstGeom>
          <a:ln w="12700">
            <a:solidFill>
              <a:schemeClr val="bg2">
                <a:lumMod val="50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5085616" y="4757279"/>
            <a:ext cx="2165054" cy="4769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5085616" y="4772588"/>
            <a:ext cx="21650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 smtClean="0">
                <a:latin typeface="Palatino" pitchFamily="2" charset="77"/>
                <a:ea typeface="Palatino" pitchFamily="2" charset="77"/>
                <a:cs typeface="Calibri" panose="020F0502020204030204" pitchFamily="34" charset="0"/>
              </a:rPr>
              <a:t>Layer </a:t>
            </a:r>
            <a:r>
              <a:rPr lang="en-US" altLang="zh-CN" sz="1200" dirty="0">
                <a:latin typeface="Palatino" pitchFamily="2" charset="77"/>
                <a:ea typeface="Palatino" pitchFamily="2" charset="77"/>
                <a:cs typeface="Calibri" panose="020F0502020204030204" pitchFamily="34" charset="0"/>
              </a:rPr>
              <a:t>4</a:t>
            </a:r>
            <a:r>
              <a:rPr lang="en-US" altLang="zh-CN" sz="1200" dirty="0" smtClean="0">
                <a:latin typeface="Palatino" pitchFamily="2" charset="77"/>
                <a:ea typeface="Palatino" pitchFamily="2" charset="77"/>
                <a:cs typeface="Calibri" panose="020F0502020204030204" pitchFamily="34" charset="0"/>
              </a:rPr>
              <a:t>: 2-dimensional Uniform</a:t>
            </a:r>
            <a:r>
              <a:rPr lang="zh-CN" altLang="en-US" sz="1200" dirty="0" smtClean="0">
                <a:latin typeface="Palatino" pitchFamily="2" charset="77"/>
                <a:ea typeface="Palatino" pitchFamily="2" charset="77"/>
                <a:cs typeface="Calibri" panose="020F0502020204030204" pitchFamily="34" charset="0"/>
              </a:rPr>
              <a:t> </a:t>
            </a:r>
            <a:r>
              <a:rPr lang="en-US" altLang="zh-CN" sz="1200" dirty="0" smtClean="0">
                <a:latin typeface="Palatino" pitchFamily="2" charset="77"/>
                <a:ea typeface="Palatino" pitchFamily="2" charset="77"/>
                <a:cs typeface="Calibri" panose="020F0502020204030204" pitchFamily="34" charset="0"/>
              </a:rPr>
              <a:t>distributions</a:t>
            </a:r>
            <a:endParaRPr lang="en-US" sz="1200" dirty="0">
              <a:latin typeface="Palatino" pitchFamily="2" charset="77"/>
              <a:ea typeface="Palatino" pitchFamily="2" charset="77"/>
              <a:cs typeface="Calibri" panose="020F0502020204030204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921921" y="5186225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altLang="zh-CN" sz="1200" b="1" dirty="0" smtClean="0">
                <a:latin typeface="Palatino" pitchFamily="2" charset="77"/>
                <a:ea typeface="Palatino" pitchFamily="2" charset="77"/>
                <a:cs typeface="Calibri" panose="020F0502020204030204" pitchFamily="34" charset="0"/>
              </a:rPr>
              <a:t>……</a:t>
            </a:r>
            <a:endParaRPr lang="en-US" sz="1200" b="1" dirty="0">
              <a:latin typeface="Palatino" pitchFamily="2" charset="77"/>
              <a:ea typeface="Palatino" pitchFamily="2" charset="7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896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54</Words>
  <Application>Microsoft Macintosh PowerPoint</Application>
  <PresentationFormat>Widescreen</PresentationFormat>
  <Paragraphs>19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Palatino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Changgang Zheng</dc:creator>
  <cp:lastModifiedBy>Zheng Changgang</cp:lastModifiedBy>
  <cp:revision>64</cp:revision>
  <cp:lastPrinted>2019-12-08T11:26:36Z</cp:lastPrinted>
  <dcterms:created xsi:type="dcterms:W3CDTF">2019-10-22T16:50:10Z</dcterms:created>
  <dcterms:modified xsi:type="dcterms:W3CDTF">2019-12-12T03:56:37Z</dcterms:modified>
</cp:coreProperties>
</file>