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1" r:id="rId7"/>
    <p:sldId id="266" r:id="rId8"/>
    <p:sldId id="260" r:id="rId9"/>
    <p:sldId id="265" r:id="rId10"/>
    <p:sldId id="262" r:id="rId11"/>
    <p:sldId id="264" r:id="rId12"/>
    <p:sldId id="268" r:id="rId13"/>
    <p:sldId id="267"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114" y="-3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p:cNvSpPr/>
          <p:nvPr/>
        </p:nvSpPr>
        <p:spPr>
          <a:xfrm>
            <a:off x="0" y="714356"/>
            <a:ext cx="9144000" cy="271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571472" y="1357298"/>
            <a:ext cx="7772400" cy="1957400"/>
          </a:xfrm>
        </p:spPr>
        <p:txBody>
          <a:bodyPr anchor="b">
            <a:normAutofit/>
          </a:bodyPr>
          <a:lstStyle>
            <a:lvl1pPr algn="l">
              <a:defRPr sz="3200">
                <a:solidFill>
                  <a:schemeClr val="tx1"/>
                </a:solidFill>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2071670" y="3857628"/>
            <a:ext cx="6400800" cy="17526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cxnSp>
        <p:nvCxnSpPr>
          <p:cNvPr id="9" name="직선 연결선 8"/>
          <p:cNvCxnSpPr/>
          <p:nvPr/>
        </p:nvCxnSpPr>
        <p:spPr>
          <a:xfrm>
            <a:off x="0" y="3429000"/>
            <a:ext cx="9144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descr="D:\New Folder\9_6.gif"/>
          <p:cNvPicPr>
            <a:picLocks noChangeAspect="1" noChangeArrowheads="1"/>
          </p:cNvPicPr>
          <p:nvPr/>
        </p:nvPicPr>
        <p:blipFill>
          <a:blip r:embed="rId2" cstate="print"/>
          <a:srcRect/>
          <a:stretch>
            <a:fillRect/>
          </a:stretch>
        </p:blipFill>
        <p:spPr bwMode="auto">
          <a:xfrm>
            <a:off x="6643702" y="141511"/>
            <a:ext cx="2500298" cy="572844"/>
          </a:xfrm>
          <a:prstGeom prst="rect">
            <a:avLst/>
          </a:prstGeom>
          <a:noFill/>
        </p:spPr>
      </p:pic>
      <p:sp>
        <p:nvSpPr>
          <p:cNvPr id="8" name="직사각형 7"/>
          <p:cNvSpPr/>
          <p:nvPr/>
        </p:nvSpPr>
        <p:spPr>
          <a:xfrm>
            <a:off x="0" y="714356"/>
            <a:ext cx="9144000" cy="271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p:cNvCxnSpPr/>
          <p:nvPr/>
        </p:nvCxnSpPr>
        <p:spPr>
          <a:xfrm>
            <a:off x="0" y="3429000"/>
            <a:ext cx="9144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descr="D:\New Folder\9_6.gif"/>
          <p:cNvPicPr>
            <a:picLocks noChangeAspect="1" noChangeArrowheads="1"/>
          </p:cNvPicPr>
          <p:nvPr/>
        </p:nvPicPr>
        <p:blipFill>
          <a:blip r:embed="rId2" cstate="print"/>
          <a:srcRect/>
          <a:stretch>
            <a:fillRect/>
          </a:stretch>
        </p:blipFill>
        <p:spPr bwMode="auto">
          <a:xfrm>
            <a:off x="6643702" y="141511"/>
            <a:ext cx="2500298" cy="57284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2017-01-13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pic>
        <p:nvPicPr>
          <p:cNvPr id="7"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pic>
        <p:nvPicPr>
          <p:cNvPr id="8"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2017-01-13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pic>
        <p:nvPicPr>
          <p:cNvPr id="7"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pic>
        <p:nvPicPr>
          <p:cNvPr id="8"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4038600" cy="452596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648200" y="1600200"/>
            <a:ext cx="4038600" cy="21859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648200" y="3938588"/>
            <a:ext cx="4038600" cy="218757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날짜 개체 틀 5"/>
          <p:cNvSpPr>
            <a:spLocks noGrp="1"/>
          </p:cNvSpPr>
          <p:nvPr>
            <p:ph type="dt" sz="half" idx="10"/>
          </p:nvPr>
        </p:nvSpPr>
        <p:spPr>
          <a:xfrm>
            <a:off x="457200" y="6245225"/>
            <a:ext cx="2133600" cy="476250"/>
          </a:xfrm>
        </p:spPr>
        <p:txBody>
          <a:bodyPr/>
          <a:lstStyle>
            <a:lvl1pPr>
              <a:defRPr/>
            </a:lvl1pPr>
          </a:lstStyle>
          <a:p>
            <a:fld id="{FB30EDBD-1C2D-4C1E-B459-B60219FAB484}" type="datetimeFigureOut">
              <a:rPr lang="ko-KR" altLang="en-US" smtClean="0"/>
              <a:pPr/>
              <a:t>2017-01-13</a:t>
            </a:fld>
            <a:endParaRPr lang="ko-KR" altLang="en-US"/>
          </a:p>
        </p:txBody>
      </p:sp>
      <p:sp>
        <p:nvSpPr>
          <p:cNvPr id="7" name="바닥글 개체 틀 6"/>
          <p:cNvSpPr>
            <a:spLocks noGrp="1"/>
          </p:cNvSpPr>
          <p:nvPr>
            <p:ph type="ftr" sz="quarter" idx="11"/>
          </p:nvPr>
        </p:nvSpPr>
        <p:spPr>
          <a:xfrm>
            <a:off x="3124200" y="6245225"/>
            <a:ext cx="2895600" cy="476250"/>
          </a:xfrm>
        </p:spPr>
        <p:txBody>
          <a:bodyPr/>
          <a:lstStyle>
            <a:lvl1pPr>
              <a:defRPr/>
            </a:lvl1pPr>
          </a:lstStyle>
          <a:p>
            <a:endParaRPr lang="ko-KR" altLang="en-US"/>
          </a:p>
        </p:txBody>
      </p:sp>
      <p:sp>
        <p:nvSpPr>
          <p:cNvPr id="8" name="슬라이드 번호 개체 틀 7"/>
          <p:cNvSpPr>
            <a:spLocks noGrp="1"/>
          </p:cNvSpPr>
          <p:nvPr>
            <p:ph type="sldNum" sz="quarter" idx="12"/>
          </p:nvPr>
        </p:nvSpPr>
        <p:spPr>
          <a:xfrm>
            <a:off x="6553200" y="6245225"/>
            <a:ext cx="2133600" cy="476250"/>
          </a:xfrm>
        </p:spPr>
        <p:txBody>
          <a:bodyPr/>
          <a:lstStyle>
            <a:lvl1pPr>
              <a:defRPr/>
            </a:lvl1pPr>
          </a:lstStyle>
          <a:p>
            <a:fld id="{4BEDD84E-25D4-4983-8AA1-2863C96F08D9}" type="slidenum">
              <a:rPr lang="ko-KR" altLang="en-US" smtClean="0"/>
              <a:pPr/>
              <a:t>‹#›</a:t>
            </a:fld>
            <a:endParaRPr lang="ko-KR"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4038600" cy="452596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245225"/>
            <a:ext cx="2133600" cy="476250"/>
          </a:xfrm>
        </p:spPr>
        <p:txBody>
          <a:bodyPr/>
          <a:lstStyle>
            <a:lvl1pPr>
              <a:defRPr/>
            </a:lvl1pPr>
          </a:lstStyle>
          <a:p>
            <a:fld id="{FB30EDBD-1C2D-4C1E-B459-B60219FAB484}" type="datetimeFigureOut">
              <a:rPr lang="ko-KR" altLang="en-US" smtClean="0"/>
              <a:pPr/>
              <a:t>2017-01-13</a:t>
            </a:fld>
            <a:endParaRPr lang="ko-KR" altLang="en-US"/>
          </a:p>
        </p:txBody>
      </p:sp>
      <p:sp>
        <p:nvSpPr>
          <p:cNvPr id="6" name="바닥글 개체 틀 5"/>
          <p:cNvSpPr>
            <a:spLocks noGrp="1"/>
          </p:cNvSpPr>
          <p:nvPr>
            <p:ph type="ftr" sz="quarter" idx="11"/>
          </p:nvPr>
        </p:nvSpPr>
        <p:spPr>
          <a:xfrm>
            <a:off x="3124200" y="6245225"/>
            <a:ext cx="2895600" cy="476250"/>
          </a:xfrm>
        </p:spPr>
        <p:txBody>
          <a:bodyPr/>
          <a:lstStyle>
            <a:lvl1pPr>
              <a:defRPr/>
            </a:lvl1pPr>
          </a:lstStyle>
          <a:p>
            <a:endParaRPr lang="ko-KR" altLang="en-US"/>
          </a:p>
        </p:txBody>
      </p:sp>
      <p:sp>
        <p:nvSpPr>
          <p:cNvPr id="7" name="슬라이드 번호 개체 틀 6"/>
          <p:cNvSpPr>
            <a:spLocks noGrp="1"/>
          </p:cNvSpPr>
          <p:nvPr>
            <p:ph type="sldNum" sz="quarter" idx="12"/>
          </p:nvPr>
        </p:nvSpPr>
        <p:spPr>
          <a:xfrm>
            <a:off x="6553200" y="6245225"/>
            <a:ext cx="2133600" cy="476250"/>
          </a:xfrm>
        </p:spPr>
        <p:txBody>
          <a:bodyPr/>
          <a:lstStyle>
            <a:lvl1pPr>
              <a:defRPr/>
            </a:lvl1pPr>
          </a:lstStyle>
          <a:p>
            <a:fld id="{4BEDD84E-25D4-4983-8AA1-2863C96F08D9}"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543956" cy="725470"/>
          </a:xfrm>
        </p:spPr>
        <p:txBody>
          <a:bodyPr/>
          <a:lstStyle>
            <a:lvl1pPr>
              <a:defRPr baseline="0">
                <a:latin typeface="+mn-ea"/>
                <a:ea typeface="+mn-ea"/>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lvl1pPr>
              <a:defRPr baseline="0">
                <a:latin typeface="+mn-lt"/>
                <a:ea typeface="+mn-ea"/>
              </a:defRPr>
            </a:lvl1pPr>
            <a:lvl2pPr>
              <a:defRPr baseline="0">
                <a:latin typeface="+mn-lt"/>
                <a:ea typeface="+mn-ea"/>
              </a:defRPr>
            </a:lvl2pPr>
            <a:lvl3pPr>
              <a:defRPr baseline="0">
                <a:latin typeface="+mn-lt"/>
                <a:ea typeface="+mn-ea"/>
              </a:defRPr>
            </a:lvl3pPr>
            <a:lvl4pPr>
              <a:defRPr baseline="0">
                <a:latin typeface="+mn-lt"/>
                <a:ea typeface="+mn-ea"/>
              </a:defRPr>
            </a:lvl4pPr>
            <a:lvl5pPr>
              <a:defRPr baseline="0">
                <a:latin typeface="+mn-lt"/>
                <a:ea typeface="+mn-ea"/>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날짜 개체 틀 3"/>
          <p:cNvSpPr>
            <a:spLocks noGrp="1"/>
          </p:cNvSpPr>
          <p:nvPr>
            <p:ph type="dt" sz="half" idx="10"/>
          </p:nvPr>
        </p:nvSpPr>
        <p:spPr>
          <a:xfrm>
            <a:off x="1571604" y="6500834"/>
            <a:ext cx="1000132" cy="285728"/>
          </a:xfrm>
        </p:spPr>
        <p:txBody>
          <a:bodyPr/>
          <a:lstStyle/>
          <a:p>
            <a:fld id="{FB30EDBD-1C2D-4C1E-B459-B60219FAB484}" type="datetimeFigureOut">
              <a:rPr lang="ko-KR" altLang="en-US" smtClean="0"/>
              <a:pPr/>
              <a:t>2017-01-13</a:t>
            </a:fld>
            <a:endParaRPr lang="ko-KR" altLang="en-US"/>
          </a:p>
        </p:txBody>
      </p:sp>
      <p:sp>
        <p:nvSpPr>
          <p:cNvPr id="5" name="바닥글 개체 틀 4"/>
          <p:cNvSpPr>
            <a:spLocks noGrp="1"/>
          </p:cNvSpPr>
          <p:nvPr>
            <p:ph type="ftr" sz="quarter" idx="11"/>
          </p:nvPr>
        </p:nvSpPr>
        <p:spPr>
          <a:xfrm>
            <a:off x="2571736" y="6500834"/>
            <a:ext cx="4214842" cy="285752"/>
          </a:xfrm>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cxnSp>
        <p:nvCxnSpPr>
          <p:cNvPr id="8" name="직선 연결선 7"/>
          <p:cNvCxnSpPr/>
          <p:nvPr/>
        </p:nvCxnSpPr>
        <p:spPr>
          <a:xfrm>
            <a:off x="428596" y="1000108"/>
            <a:ext cx="871540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D:\New Folder\9_6.gif"/>
          <p:cNvPicPr>
            <a:picLocks noChangeAspect="1" noChangeArrowheads="1"/>
          </p:cNvPicPr>
          <p:nvPr/>
        </p:nvPicPr>
        <p:blipFill>
          <a:blip r:embed="rId2" cstate="print"/>
          <a:srcRect/>
          <a:stretch>
            <a:fillRect/>
          </a:stretch>
        </p:blipFill>
        <p:spPr bwMode="auto">
          <a:xfrm>
            <a:off x="1" y="6500834"/>
            <a:ext cx="1558926" cy="357166"/>
          </a:xfrm>
          <a:prstGeom prst="rect">
            <a:avLst/>
          </a:prstGeom>
          <a:noFill/>
        </p:spPr>
      </p:pic>
      <p:cxnSp>
        <p:nvCxnSpPr>
          <p:cNvPr id="10" name="직선 연결선 9"/>
          <p:cNvCxnSpPr/>
          <p:nvPr/>
        </p:nvCxnSpPr>
        <p:spPr>
          <a:xfrm>
            <a:off x="428596" y="1000108"/>
            <a:ext cx="871540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descr="D:\New Folder\9_6.gif"/>
          <p:cNvPicPr>
            <a:picLocks noChangeAspect="1" noChangeArrowheads="1"/>
          </p:cNvPicPr>
          <p:nvPr/>
        </p:nvPicPr>
        <p:blipFill>
          <a:blip r:embed="rId2" cstate="print"/>
          <a:srcRect/>
          <a:stretch>
            <a:fillRect/>
          </a:stretch>
        </p:blipFill>
        <p:spPr bwMode="auto">
          <a:xfrm>
            <a:off x="1" y="6500834"/>
            <a:ext cx="1558926" cy="357166"/>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7" name="직사각형 6"/>
          <p:cNvSpPr/>
          <p:nvPr/>
        </p:nvSpPr>
        <p:spPr>
          <a:xfrm>
            <a:off x="0" y="2000240"/>
            <a:ext cx="9144000"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714348" y="2071679"/>
            <a:ext cx="7772400" cy="1214446"/>
          </a:xfrm>
        </p:spPr>
        <p:txBody>
          <a:bodyPr anchor="b">
            <a:normAutofit/>
          </a:bodyPr>
          <a:lstStyle>
            <a:lvl1pPr algn="l">
              <a:defRPr sz="3200" b="0" cap="all"/>
            </a:lvl1pPr>
          </a:lstStyle>
          <a:p>
            <a:r>
              <a:rPr lang="ko-KR" altLang="en-US" smtClean="0"/>
              <a:t>마스터 제목 스타일 편집</a:t>
            </a:r>
            <a:endParaRPr lang="ko-KR" altLang="en-US" dirty="0"/>
          </a:p>
        </p:txBody>
      </p:sp>
      <p:sp>
        <p:nvSpPr>
          <p:cNvPr id="3" name="텍스트 개체 틀 2"/>
          <p:cNvSpPr>
            <a:spLocks noGrp="1"/>
          </p:cNvSpPr>
          <p:nvPr>
            <p:ph type="body" idx="1"/>
          </p:nvPr>
        </p:nvSpPr>
        <p:spPr>
          <a:xfrm>
            <a:off x="2000232" y="3714752"/>
            <a:ext cx="6486516" cy="1500198"/>
          </a:xfrm>
        </p:spPr>
        <p:txBody>
          <a:bodyPr anchor="t"/>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pic>
        <p:nvPicPr>
          <p:cNvPr id="8" name="Picture 2" descr="D:\New Folder\9_6.gif"/>
          <p:cNvPicPr>
            <a:picLocks noChangeAspect="1" noChangeArrowheads="1"/>
          </p:cNvPicPr>
          <p:nvPr/>
        </p:nvPicPr>
        <p:blipFill>
          <a:blip r:embed="rId2" cstate="print"/>
          <a:srcRect/>
          <a:stretch>
            <a:fillRect/>
          </a:stretch>
        </p:blipFill>
        <p:spPr bwMode="auto">
          <a:xfrm>
            <a:off x="6643702" y="141511"/>
            <a:ext cx="2500298" cy="572844"/>
          </a:xfrm>
          <a:prstGeom prst="rect">
            <a:avLst/>
          </a:prstGeom>
          <a:noFill/>
        </p:spPr>
      </p:pic>
      <p:sp>
        <p:nvSpPr>
          <p:cNvPr id="6" name="직사각형 5"/>
          <p:cNvSpPr/>
          <p:nvPr/>
        </p:nvSpPr>
        <p:spPr>
          <a:xfrm>
            <a:off x="0" y="2000240"/>
            <a:ext cx="9144000"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Picture 2" descr="D:\New Folder\9_6.gif"/>
          <p:cNvPicPr>
            <a:picLocks noChangeAspect="1" noChangeArrowheads="1"/>
          </p:cNvPicPr>
          <p:nvPr/>
        </p:nvPicPr>
        <p:blipFill>
          <a:blip r:embed="rId2" cstate="print"/>
          <a:srcRect/>
          <a:stretch>
            <a:fillRect/>
          </a:stretch>
        </p:blipFill>
        <p:spPr bwMode="auto">
          <a:xfrm>
            <a:off x="6643702" y="141511"/>
            <a:ext cx="2500298" cy="572844"/>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dirty="0"/>
          </a:p>
        </p:txBody>
      </p:sp>
      <p:sp>
        <p:nvSpPr>
          <p:cNvPr id="3" name="내용 개체 틀 2"/>
          <p:cNvSpPr>
            <a:spLocks noGrp="1"/>
          </p:cNvSpPr>
          <p:nvPr>
            <p:ph sz="half" idx="1"/>
          </p:nvPr>
        </p:nvSpPr>
        <p:spPr>
          <a:xfrm>
            <a:off x="457200" y="1142984"/>
            <a:ext cx="4038600" cy="4983179"/>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내용 개체 틀 3"/>
          <p:cNvSpPr>
            <a:spLocks noGrp="1"/>
          </p:cNvSpPr>
          <p:nvPr>
            <p:ph sz="half" idx="2"/>
          </p:nvPr>
        </p:nvSpPr>
        <p:spPr>
          <a:xfrm>
            <a:off x="4648200" y="1142984"/>
            <a:ext cx="4038600" cy="4983179"/>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2017-01-13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cxnSp>
        <p:nvCxnSpPr>
          <p:cNvPr id="8" name="직선 연결선 7"/>
          <p:cNvCxnSpPr/>
          <p:nvPr/>
        </p:nvCxnSpPr>
        <p:spPr>
          <a:xfrm>
            <a:off x="428596" y="1000108"/>
            <a:ext cx="871540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cxnSp>
        <p:nvCxnSpPr>
          <p:cNvPr id="10" name="직선 연결선 9"/>
          <p:cNvCxnSpPr/>
          <p:nvPr/>
        </p:nvCxnSpPr>
        <p:spPr>
          <a:xfrm>
            <a:off x="428596" y="1000108"/>
            <a:ext cx="871540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pPr/>
              <a:t>2017-01-13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pPr/>
              <a:t>‹#›</a:t>
            </a:fld>
            <a:endParaRPr lang="ko-KR" altLang="en-US"/>
          </a:p>
        </p:txBody>
      </p:sp>
      <p:pic>
        <p:nvPicPr>
          <p:cNvPr id="10"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pic>
        <p:nvPicPr>
          <p:cNvPr id="11"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pPr/>
              <a:t>2017-01-13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pPr/>
              <a:t>‹#›</a:t>
            </a:fld>
            <a:endParaRPr lang="ko-KR" altLang="en-US"/>
          </a:p>
        </p:txBody>
      </p:sp>
      <p:cxnSp>
        <p:nvCxnSpPr>
          <p:cNvPr id="6" name="직선 연결선 5"/>
          <p:cNvCxnSpPr/>
          <p:nvPr/>
        </p:nvCxnSpPr>
        <p:spPr>
          <a:xfrm>
            <a:off x="428596" y="1000108"/>
            <a:ext cx="871540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cxnSp>
        <p:nvCxnSpPr>
          <p:cNvPr id="8" name="직선 연결선 7"/>
          <p:cNvCxnSpPr/>
          <p:nvPr/>
        </p:nvCxnSpPr>
        <p:spPr>
          <a:xfrm>
            <a:off x="428596" y="1000108"/>
            <a:ext cx="871540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pPr/>
              <a:t>2017-01-13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a:t>
            </a:fld>
            <a:endParaRPr lang="ko-KR" altLang="en-US"/>
          </a:p>
        </p:txBody>
      </p:sp>
      <p:pic>
        <p:nvPicPr>
          <p:cNvPr id="5"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pic>
        <p:nvPicPr>
          <p:cNvPr id="6"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3575050" y="273050"/>
            <a:ext cx="5111750" cy="5853113"/>
          </a:xfrm>
        </p:spPr>
        <p:txBody>
          <a:bodyPr/>
          <a:lstStyle>
            <a:lvl1pPr>
              <a:defRPr sz="2400"/>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2017-01-13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pic>
        <p:nvPicPr>
          <p:cNvPr id="8"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pic>
        <p:nvPicPr>
          <p:cNvPr id="9"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2017-01-13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pic>
        <p:nvPicPr>
          <p:cNvPr id="8"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pic>
        <p:nvPicPr>
          <p:cNvPr id="9" name="Picture 2" descr="D:\New Folder\9_6.gif"/>
          <p:cNvPicPr>
            <a:picLocks noChangeAspect="1" noChangeArrowheads="1"/>
          </p:cNvPicPr>
          <p:nvPr/>
        </p:nvPicPr>
        <p:blipFill>
          <a:blip r:embed="rId2" cstate="print"/>
          <a:srcRect/>
          <a:stretch>
            <a:fillRect/>
          </a:stretch>
        </p:blipFill>
        <p:spPr bwMode="auto">
          <a:xfrm>
            <a:off x="0" y="6410990"/>
            <a:ext cx="1951069" cy="44701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72547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214422"/>
            <a:ext cx="8229600" cy="4911741"/>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1313212" y="6500834"/>
            <a:ext cx="1000132" cy="285728"/>
          </a:xfrm>
          <a:prstGeom prst="rect">
            <a:avLst/>
          </a:prstGeom>
        </p:spPr>
        <p:txBody>
          <a:bodyPr vert="horz" lIns="91440" tIns="45720" rIns="91440" bIns="45720" rtlCol="0" anchor="ctr"/>
          <a:lstStyle>
            <a:lvl1pPr algn="l">
              <a:defRPr sz="900">
                <a:solidFill>
                  <a:schemeClr val="tx1">
                    <a:tint val="75000"/>
                  </a:schemeClr>
                </a:solidFill>
              </a:defRPr>
            </a:lvl1pPr>
          </a:lstStyle>
          <a:p>
            <a:fld id="{FB30EDBD-1C2D-4C1E-B459-B60219FAB484}" type="datetimeFigureOut">
              <a:rPr lang="ko-KR" altLang="en-US" smtClean="0"/>
              <a:pPr/>
              <a:t>2017-01-13</a:t>
            </a:fld>
            <a:endParaRPr lang="ko-KR" altLang="en-US"/>
          </a:p>
        </p:txBody>
      </p:sp>
      <p:sp>
        <p:nvSpPr>
          <p:cNvPr id="5" name="바닥글 개체 틀 4"/>
          <p:cNvSpPr>
            <a:spLocks noGrp="1"/>
          </p:cNvSpPr>
          <p:nvPr>
            <p:ph type="ftr" sz="quarter" idx="3"/>
          </p:nvPr>
        </p:nvSpPr>
        <p:spPr>
          <a:xfrm>
            <a:off x="2313344" y="6500834"/>
            <a:ext cx="3786214" cy="28575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099558" y="6500834"/>
            <a:ext cx="1280754" cy="285752"/>
          </a:xfrm>
          <a:prstGeom prst="rect">
            <a:avLst/>
          </a:prstGeom>
        </p:spPr>
        <p:txBody>
          <a:bodyPr vert="horz" lIns="91440" tIns="45720" rIns="91440" bIns="45720" rtlCol="0" anchor="ctr"/>
          <a:lstStyle>
            <a:lvl1pPr algn="r">
              <a:defRPr sz="900">
                <a:solidFill>
                  <a:schemeClr val="tx1">
                    <a:tint val="75000"/>
                  </a:schemeClr>
                </a:solidFill>
              </a:defRPr>
            </a:lvl1pPr>
          </a:lstStyle>
          <a:p>
            <a:fld id="{4BEDD84E-25D4-4983-8AA1-2863C96F08D9}" type="slidenum">
              <a:rPr lang="ko-KR" altLang="en-US" smtClean="0"/>
              <a:pPr/>
              <a:t>‹#›</a:t>
            </a:fld>
            <a:endParaRPr lang="ko-KR" altLang="en-US"/>
          </a:p>
        </p:txBody>
      </p:sp>
      <p:sp>
        <p:nvSpPr>
          <p:cNvPr id="12" name="직사각형 11"/>
          <p:cNvSpPr/>
          <p:nvPr/>
        </p:nvSpPr>
        <p:spPr>
          <a:xfrm>
            <a:off x="428596" y="0"/>
            <a:ext cx="8715404" cy="1428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오각형 14"/>
          <p:cNvSpPr/>
          <p:nvPr/>
        </p:nvSpPr>
        <p:spPr>
          <a:xfrm>
            <a:off x="0" y="0"/>
            <a:ext cx="1571604" cy="14285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28596" y="0"/>
            <a:ext cx="8715404" cy="1428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오각형 9"/>
          <p:cNvSpPr/>
          <p:nvPr/>
        </p:nvSpPr>
        <p:spPr>
          <a:xfrm>
            <a:off x="0" y="0"/>
            <a:ext cx="1571604" cy="14285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1" hangingPunct="1">
        <a:spcBef>
          <a:spcPct val="0"/>
        </a:spcBef>
        <a:buNone/>
        <a:defRPr sz="2800" b="1" kern="1200" baseline="0">
          <a:solidFill>
            <a:schemeClr val="tx1"/>
          </a:solidFill>
          <a:latin typeface="+mn-ea"/>
          <a:ea typeface="+mn-ea"/>
          <a:cs typeface="+mj-cs"/>
        </a:defRPr>
      </a:lvl1pPr>
    </p:titleStyle>
    <p:bodyStyle>
      <a:lvl1pPr marL="342900" indent="-342900" algn="l" defTabSz="914400" rtl="0" eaLnBrk="1" latinLnBrk="1" hangingPunct="1">
        <a:spcBef>
          <a:spcPct val="20000"/>
        </a:spcBef>
        <a:buFont typeface="Arial" pitchFamily="34" charset="0"/>
        <a:buChar char="•"/>
        <a:defRPr sz="2400" kern="1200" baseline="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000" kern="1200" baseline="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baseline="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ublimetext.com/3" TargetMode="External"/><Relationship Id="rId2" Type="http://schemas.openxmlformats.org/officeDocument/2006/relationships/hyperlink" Target="https://google.github.io/styleguide/cppguide.html" TargetMode="External"/><Relationship Id="rId1" Type="http://schemas.openxmlformats.org/officeDocument/2006/relationships/slideLayout" Target="../slideLayouts/slideLayout2.xml"/><Relationship Id="rId5" Type="http://schemas.openxmlformats.org/officeDocument/2006/relationships/hyperlink" Target="http://www.splint.org/" TargetMode="External"/><Relationship Id="rId4" Type="http://schemas.openxmlformats.org/officeDocument/2006/relationships/hyperlink" Target="https://atom.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home.mju.ac.kr/home/index.action?siteId=bongbong&amp;SWIFT_SESSION_CHK=fal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Introduction to </a:t>
            </a:r>
            <a:br>
              <a:rPr lang="en-US" altLang="ko-KR" dirty="0" smtClean="0"/>
            </a:br>
            <a:r>
              <a:rPr lang="en-US" altLang="ko-KR" dirty="0" smtClean="0"/>
              <a:t>                Data Structures (</a:t>
            </a:r>
            <a:r>
              <a:rPr lang="ko-KR" altLang="en-US" dirty="0" smtClean="0"/>
              <a:t>자료구조</a:t>
            </a:r>
            <a:r>
              <a:rPr lang="en-US" altLang="ko-KR" smtClean="0"/>
              <a:t>)</a:t>
            </a:r>
            <a:endParaRPr lang="ko-KR" altLang="en-US" b="0" dirty="0"/>
          </a:p>
        </p:txBody>
      </p:sp>
      <p:sp>
        <p:nvSpPr>
          <p:cNvPr id="3" name="부제목 2"/>
          <p:cNvSpPr>
            <a:spLocks noGrp="1"/>
          </p:cNvSpPr>
          <p:nvPr>
            <p:ph type="subTitle" idx="1"/>
          </p:nvPr>
        </p:nvSpPr>
        <p:spPr/>
        <p:txBody>
          <a:bodyPr>
            <a:normAutofit/>
          </a:bodyPr>
          <a:lstStyle/>
          <a:p>
            <a:r>
              <a:rPr lang="en-US" altLang="ko-KR" dirty="0" smtClean="0"/>
              <a:t>Dr. </a:t>
            </a:r>
            <a:r>
              <a:rPr lang="en-US" altLang="ko-KR" dirty="0" err="1" smtClean="0"/>
              <a:t>Seung</a:t>
            </a:r>
            <a:r>
              <a:rPr lang="en-US" altLang="ko-KR" dirty="0" smtClean="0"/>
              <a:t> </a:t>
            </a:r>
            <a:r>
              <a:rPr lang="en-US" altLang="ko-KR" dirty="0" err="1" smtClean="0"/>
              <a:t>Chul</a:t>
            </a:r>
            <a:r>
              <a:rPr lang="en-US" altLang="ko-KR" dirty="0" smtClean="0"/>
              <a:t> Han</a:t>
            </a:r>
            <a:endParaRPr lang="en-US" altLang="ko-KR" dirty="0"/>
          </a:p>
          <a:p>
            <a:r>
              <a:rPr lang="en-US" altLang="ko-KR" dirty="0" smtClean="0"/>
              <a:t>Dept. Computer Engineering</a:t>
            </a:r>
          </a:p>
          <a:p>
            <a:r>
              <a:rPr lang="en-US" altLang="ko-KR" dirty="0" err="1" smtClean="0"/>
              <a:t>Myongji</a:t>
            </a:r>
            <a:r>
              <a:rPr lang="en-US" altLang="ko-KR" dirty="0" smtClean="0"/>
              <a:t> University</a:t>
            </a:r>
          </a:p>
        </p:txBody>
      </p:sp>
    </p:spTree>
    <p:extLst>
      <p:ext uri="{BB962C8B-B14F-4D97-AF65-F5344CB8AC3E}">
        <p14:creationId xmlns="" xmlns:p14="http://schemas.microsoft.com/office/powerpoint/2010/main" val="3926694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실습 환경</a:t>
            </a:r>
            <a:endParaRPr lang="ko-KR" altLang="en-US" dirty="0"/>
          </a:p>
        </p:txBody>
      </p:sp>
      <p:sp>
        <p:nvSpPr>
          <p:cNvPr id="3" name="내용 개체 틀 2"/>
          <p:cNvSpPr>
            <a:spLocks noGrp="1"/>
          </p:cNvSpPr>
          <p:nvPr>
            <p:ph idx="1"/>
          </p:nvPr>
        </p:nvSpPr>
        <p:spPr/>
        <p:txBody>
          <a:bodyPr>
            <a:normAutofit fontScale="92500" lnSpcReduction="10000"/>
          </a:bodyPr>
          <a:lstStyle/>
          <a:p>
            <a:r>
              <a:rPr lang="ko-KR" altLang="en-US" dirty="0" smtClean="0"/>
              <a:t>프로그래밍 언어</a:t>
            </a:r>
            <a:r>
              <a:rPr lang="en-US" altLang="ko-KR" dirty="0" smtClean="0"/>
              <a:t>: C (C99 standard) </a:t>
            </a:r>
          </a:p>
          <a:p>
            <a:pPr lvl="1"/>
            <a:r>
              <a:rPr lang="en-US" altLang="ko-KR" dirty="0" err="1" smtClean="0"/>
              <a:t>Gcc</a:t>
            </a:r>
            <a:r>
              <a:rPr lang="ko-KR" altLang="en-US" dirty="0" smtClean="0"/>
              <a:t>로 컴파일 및 </a:t>
            </a:r>
            <a:r>
              <a:rPr lang="ko-KR" altLang="en-US" dirty="0" err="1" smtClean="0"/>
              <a:t>실행되야</a:t>
            </a:r>
            <a:endParaRPr lang="en-US" altLang="ko-KR" dirty="0" smtClean="0"/>
          </a:p>
          <a:p>
            <a:r>
              <a:rPr lang="ko-KR" altLang="en-US" dirty="0" smtClean="0"/>
              <a:t>코딩표준</a:t>
            </a:r>
            <a:r>
              <a:rPr lang="en-US" altLang="ko-KR" dirty="0" smtClean="0"/>
              <a:t> </a:t>
            </a:r>
          </a:p>
          <a:p>
            <a:pPr lvl="1"/>
            <a:r>
              <a:rPr lang="ko-KR" altLang="en-US" dirty="0" smtClean="0"/>
              <a:t>학과 </a:t>
            </a:r>
            <a:r>
              <a:rPr lang="en-US" altLang="ko-KR" dirty="0" smtClean="0"/>
              <a:t>C</a:t>
            </a:r>
            <a:r>
              <a:rPr lang="ko-KR" altLang="en-US" dirty="0" smtClean="0"/>
              <a:t> </a:t>
            </a:r>
            <a:r>
              <a:rPr lang="en-US" altLang="ko-KR" dirty="0" smtClean="0"/>
              <a:t>class </a:t>
            </a:r>
            <a:r>
              <a:rPr lang="ko-KR" altLang="en-US" dirty="0" smtClean="0"/>
              <a:t>코딩표준</a:t>
            </a:r>
            <a:r>
              <a:rPr lang="en-US" altLang="ko-KR" dirty="0" smtClean="0"/>
              <a:t> </a:t>
            </a:r>
          </a:p>
          <a:p>
            <a:pPr lvl="1"/>
            <a:r>
              <a:rPr lang="en-US" altLang="ko-KR" dirty="0" smtClean="0">
                <a:hlinkClick r:id=""/>
              </a:rPr>
              <a:t>https://</a:t>
            </a:r>
            <a:r>
              <a:rPr lang="en-US" altLang="ko-KR" dirty="0" smtClean="0">
                <a:hlinkClick r:id="rId2"/>
              </a:rPr>
              <a:t>google.github.io/styleguide/cppguide.html</a:t>
            </a:r>
            <a:endParaRPr lang="en-US" altLang="ko-KR" dirty="0" smtClean="0"/>
          </a:p>
          <a:p>
            <a:r>
              <a:rPr lang="en-US" altLang="ko-KR" dirty="0" smtClean="0"/>
              <a:t>Linux</a:t>
            </a:r>
            <a:r>
              <a:rPr lang="ko-KR" altLang="en-US" dirty="0" smtClean="0"/>
              <a:t>나 </a:t>
            </a:r>
            <a:r>
              <a:rPr lang="en-US" altLang="ko-KR" dirty="0" smtClean="0"/>
              <a:t>Mac OS X </a:t>
            </a:r>
            <a:r>
              <a:rPr lang="ko-KR" altLang="en-US" dirty="0" smtClean="0"/>
              <a:t>권장</a:t>
            </a:r>
            <a:endParaRPr lang="en-US" altLang="ko-KR" dirty="0" smtClean="0"/>
          </a:p>
          <a:p>
            <a:pPr lvl="1"/>
            <a:r>
              <a:rPr lang="en-US" altLang="ko-KR" dirty="0" smtClean="0"/>
              <a:t>Windows</a:t>
            </a:r>
            <a:r>
              <a:rPr lang="ko-KR" altLang="en-US" dirty="0" smtClean="0"/>
              <a:t>의 경우 가상화 기술</a:t>
            </a:r>
            <a:r>
              <a:rPr lang="en-US" altLang="ko-KR" dirty="0" smtClean="0"/>
              <a:t>(VBX </a:t>
            </a:r>
            <a:r>
              <a:rPr lang="ko-KR" altLang="en-US" dirty="0" smtClean="0"/>
              <a:t>등</a:t>
            </a:r>
            <a:r>
              <a:rPr lang="en-US" altLang="ko-KR" dirty="0" smtClean="0"/>
              <a:t>)</a:t>
            </a:r>
            <a:r>
              <a:rPr lang="ko-KR" altLang="en-US" dirty="0" smtClean="0"/>
              <a:t> 이용 가능</a:t>
            </a:r>
            <a:endParaRPr lang="en-US" altLang="ko-KR" dirty="0" smtClean="0"/>
          </a:p>
          <a:p>
            <a:r>
              <a:rPr lang="en-US" altLang="ko-KR" dirty="0" smtClean="0"/>
              <a:t>Editor </a:t>
            </a:r>
            <a:r>
              <a:rPr lang="ko-KR" altLang="en-US" smtClean="0"/>
              <a:t>추천</a:t>
            </a:r>
            <a:endParaRPr lang="en-US" altLang="ko-KR" dirty="0" smtClean="0"/>
          </a:p>
          <a:p>
            <a:pPr lvl="1"/>
            <a:r>
              <a:rPr lang="en-US" altLang="ko-KR" dirty="0"/>
              <a:t>Sublime Text 3: </a:t>
            </a:r>
            <a:r>
              <a:rPr lang="en-US" altLang="ko-KR" dirty="0">
                <a:hlinkClick r:id="rId3"/>
              </a:rPr>
              <a:t>http://</a:t>
            </a:r>
            <a:r>
              <a:rPr lang="en-US" altLang="ko-KR" dirty="0" smtClean="0">
                <a:hlinkClick r:id="rId3"/>
              </a:rPr>
              <a:t>www.sublimetext.com/3</a:t>
            </a:r>
            <a:endParaRPr lang="en-US" altLang="ko-KR" dirty="0" smtClean="0"/>
          </a:p>
          <a:p>
            <a:pPr lvl="1"/>
            <a:r>
              <a:rPr lang="en-US" altLang="ko-KR" dirty="0" smtClean="0"/>
              <a:t>ATOM: </a:t>
            </a:r>
            <a:r>
              <a:rPr lang="en-US" altLang="ko-KR" dirty="0" smtClean="0">
                <a:hlinkClick r:id="rId4"/>
              </a:rPr>
              <a:t>https://atom.io</a:t>
            </a:r>
            <a:endParaRPr lang="en-US" altLang="ko-KR" dirty="0" smtClean="0"/>
          </a:p>
          <a:p>
            <a:pPr lvl="1"/>
            <a:r>
              <a:rPr lang="en-US" altLang="ko-KR" dirty="0" smtClean="0"/>
              <a:t>Vi, </a:t>
            </a:r>
            <a:r>
              <a:rPr lang="en-US" altLang="ko-KR" dirty="0" err="1" smtClean="0"/>
              <a:t>emacs</a:t>
            </a:r>
            <a:r>
              <a:rPr lang="en-US" altLang="ko-KR" dirty="0" smtClean="0"/>
              <a:t>, </a:t>
            </a:r>
            <a:r>
              <a:rPr lang="en-US" altLang="ko-KR" dirty="0" err="1" smtClean="0"/>
              <a:t>xedit</a:t>
            </a:r>
            <a:r>
              <a:rPr lang="en-US" altLang="ko-KR" dirty="0" smtClean="0"/>
              <a:t> </a:t>
            </a:r>
          </a:p>
          <a:p>
            <a:pPr lvl="1"/>
            <a:r>
              <a:rPr lang="en-US" altLang="ko-KR" dirty="0" smtClean="0"/>
              <a:t>Visual studio </a:t>
            </a:r>
            <a:r>
              <a:rPr lang="ko-KR" altLang="en-US" dirty="0" smtClean="0"/>
              <a:t>등 선택 자유</a:t>
            </a:r>
            <a:endParaRPr lang="en-US" altLang="ko-KR" dirty="0" smtClean="0"/>
          </a:p>
          <a:p>
            <a:r>
              <a:rPr lang="ko-KR" altLang="en-US" dirty="0" smtClean="0"/>
              <a:t>그 외 유용</a:t>
            </a:r>
            <a:r>
              <a:rPr lang="en-US" altLang="ko-KR" dirty="0" smtClean="0"/>
              <a:t>,</a:t>
            </a:r>
          </a:p>
          <a:p>
            <a:pPr lvl="1"/>
            <a:r>
              <a:rPr lang="en-US" altLang="ko-KR" dirty="0" smtClean="0"/>
              <a:t>Splint: </a:t>
            </a:r>
            <a:r>
              <a:rPr lang="en-US" altLang="ko-KR" dirty="0" smtClean="0">
                <a:hlinkClick r:id="rId5"/>
              </a:rPr>
              <a:t>http://www.splint.org</a:t>
            </a:r>
            <a:r>
              <a:rPr lang="en-US" altLang="ko-KR" dirty="0" smtClean="0"/>
              <a:t>  (check c code)</a:t>
            </a:r>
            <a:endParaRPr lang="ko-KR" altLang="en-US" dirty="0" smtClean="0"/>
          </a:p>
          <a:p>
            <a:pPr lvl="1">
              <a:buNone/>
            </a:pPr>
            <a:endParaRPr lang="en-US" altLang="ko-KR" dirty="0" smtClean="0"/>
          </a:p>
          <a:p>
            <a:pPr lvl="1">
              <a:buNone/>
            </a:pPr>
            <a:endParaRPr lang="en-US" altLang="ko-KR" dirty="0"/>
          </a:p>
          <a:p>
            <a:pPr marL="457200" lvl="1" indent="0">
              <a:buNone/>
            </a:pPr>
            <a:endParaRPr lang="en-US" altLang="ko-KR" dirty="0" smtClean="0"/>
          </a:p>
          <a:p>
            <a:pPr lvl="1"/>
            <a:endParaRPr lang="ko-KR" altLang="en-US" dirty="0"/>
          </a:p>
        </p:txBody>
      </p:sp>
    </p:spTree>
    <p:extLst>
      <p:ext uri="{BB962C8B-B14F-4D97-AF65-F5344CB8AC3E}">
        <p14:creationId xmlns="" xmlns:p14="http://schemas.microsoft.com/office/powerpoint/2010/main" val="3154332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Advice from Instructor</a:t>
            </a:r>
            <a:endParaRPr lang="ko-KR" altLang="en-US" dirty="0"/>
          </a:p>
        </p:txBody>
      </p:sp>
      <p:sp>
        <p:nvSpPr>
          <p:cNvPr id="3" name="내용 개체 틀 2"/>
          <p:cNvSpPr>
            <a:spLocks noGrp="1"/>
          </p:cNvSpPr>
          <p:nvPr>
            <p:ph idx="1"/>
          </p:nvPr>
        </p:nvSpPr>
        <p:spPr/>
        <p:txBody>
          <a:bodyPr/>
          <a:lstStyle/>
          <a:p>
            <a:r>
              <a:rPr lang="en-US" dirty="0" smtClean="0"/>
              <a:t>Dream &amp; Passion</a:t>
            </a:r>
          </a:p>
          <a:p>
            <a:r>
              <a:rPr lang="en-US" dirty="0" smtClean="0"/>
              <a:t>Good relationship with teaching staff</a:t>
            </a:r>
          </a:p>
          <a:p>
            <a:r>
              <a:rPr lang="en-US" dirty="0" smtClean="0"/>
              <a:t>Courage &amp; thick-skinned</a:t>
            </a:r>
          </a:p>
          <a:p>
            <a:r>
              <a:rPr lang="en-US" dirty="0" smtClean="0"/>
              <a:t>Open mind and focus on learning</a:t>
            </a:r>
          </a:p>
          <a:p>
            <a:endParaRPr lang="ko-KR" altLang="en-US" dirty="0" smtClean="0"/>
          </a:p>
          <a:p>
            <a:endParaRPr lang="ko-KR" altLang="en-US" dirty="0"/>
          </a:p>
        </p:txBody>
      </p:sp>
      <p:pic>
        <p:nvPicPr>
          <p:cNvPr id="2050" name="Picture 2"/>
          <p:cNvPicPr>
            <a:picLocks noChangeAspect="1" noChangeArrowheads="1"/>
          </p:cNvPicPr>
          <p:nvPr/>
        </p:nvPicPr>
        <p:blipFill>
          <a:blip r:embed="rId2"/>
          <a:srcRect/>
          <a:stretch>
            <a:fillRect/>
          </a:stretch>
        </p:blipFill>
        <p:spPr bwMode="auto">
          <a:xfrm>
            <a:off x="1447800" y="3352800"/>
            <a:ext cx="1811159" cy="2438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00600" y="3733800"/>
            <a:ext cx="26098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Contract</a:t>
            </a:r>
            <a:endParaRPr lang="ko-KR" altLang="en-US" dirty="0"/>
          </a:p>
        </p:txBody>
      </p:sp>
      <p:sp>
        <p:nvSpPr>
          <p:cNvPr id="4" name="텍스트 개체 틀 3"/>
          <p:cNvSpPr>
            <a:spLocks noGrp="1"/>
          </p:cNvSpPr>
          <p:nvPr>
            <p:ph type="body" idx="1"/>
          </p:nvPr>
        </p:nvSpPr>
        <p:spPr/>
        <p:txBody>
          <a:bodyPr/>
          <a:lstStyle/>
          <a:p>
            <a:r>
              <a:rPr lang="en-US" altLang="ko-KR" dirty="0" smtClean="0"/>
              <a:t>Instructor</a:t>
            </a:r>
            <a:endParaRPr lang="ko-KR" altLang="en-US" dirty="0"/>
          </a:p>
        </p:txBody>
      </p:sp>
      <p:sp>
        <p:nvSpPr>
          <p:cNvPr id="5" name="내용 개체 틀 4"/>
          <p:cNvSpPr>
            <a:spLocks noGrp="1"/>
          </p:cNvSpPr>
          <p:nvPr>
            <p:ph sz="half" idx="2"/>
          </p:nvPr>
        </p:nvSpPr>
        <p:spPr/>
        <p:txBody>
          <a:bodyPr/>
          <a:lstStyle/>
          <a:p>
            <a:r>
              <a:rPr lang="en-US" altLang="ko-KR" dirty="0" smtClean="0"/>
              <a:t>Passion</a:t>
            </a:r>
          </a:p>
          <a:p>
            <a:r>
              <a:rPr lang="en-US" altLang="ko-KR" dirty="0" smtClean="0"/>
              <a:t>Sincerity</a:t>
            </a:r>
          </a:p>
          <a:p>
            <a:r>
              <a:rPr lang="en-US" altLang="ko-KR" dirty="0" smtClean="0"/>
              <a:t>Fairness</a:t>
            </a:r>
          </a:p>
          <a:p>
            <a:r>
              <a:rPr lang="en-US" altLang="ko-KR" dirty="0" smtClean="0"/>
              <a:t>Kindness</a:t>
            </a:r>
          </a:p>
          <a:p>
            <a:endParaRPr lang="en-US" altLang="ko-KR" dirty="0" smtClean="0"/>
          </a:p>
          <a:p>
            <a:endParaRPr lang="ko-KR" altLang="en-US" dirty="0"/>
          </a:p>
        </p:txBody>
      </p:sp>
      <p:sp>
        <p:nvSpPr>
          <p:cNvPr id="6" name="텍스트 개체 틀 5"/>
          <p:cNvSpPr>
            <a:spLocks noGrp="1"/>
          </p:cNvSpPr>
          <p:nvPr>
            <p:ph type="body" sz="quarter" idx="3"/>
          </p:nvPr>
        </p:nvSpPr>
        <p:spPr/>
        <p:txBody>
          <a:bodyPr/>
          <a:lstStyle/>
          <a:p>
            <a:r>
              <a:rPr lang="en-US" altLang="ko-KR" dirty="0" smtClean="0"/>
              <a:t>Students</a:t>
            </a:r>
            <a:endParaRPr lang="ko-KR" altLang="en-US" dirty="0"/>
          </a:p>
        </p:txBody>
      </p:sp>
      <p:sp>
        <p:nvSpPr>
          <p:cNvPr id="7" name="내용 개체 틀 6"/>
          <p:cNvSpPr>
            <a:spLocks noGrp="1"/>
          </p:cNvSpPr>
          <p:nvPr>
            <p:ph sz="quarter" idx="4"/>
          </p:nvPr>
        </p:nvSpPr>
        <p:spPr/>
        <p:txBody>
          <a:bodyPr/>
          <a:lstStyle/>
          <a:p>
            <a:r>
              <a:rPr lang="en-US" altLang="ko-KR" dirty="0" smtClean="0"/>
              <a:t>Honesty</a:t>
            </a:r>
          </a:p>
          <a:p>
            <a:r>
              <a:rPr lang="en-US" altLang="ko-KR" dirty="0" smtClean="0"/>
              <a:t>Politeness</a:t>
            </a:r>
          </a:p>
          <a:p>
            <a:r>
              <a:rPr lang="en-US" altLang="ko-KR" dirty="0" smtClean="0"/>
              <a:t>Responsibility</a:t>
            </a:r>
          </a:p>
          <a:p>
            <a:r>
              <a:rPr lang="en-US" altLang="ko-KR" dirty="0" smtClean="0"/>
              <a:t>Endurance</a:t>
            </a:r>
            <a:endParaRPr lang="ko-KR" altLang="en-US" dirty="0"/>
          </a:p>
        </p:txBody>
      </p:sp>
      <p:pic>
        <p:nvPicPr>
          <p:cNvPr id="1026" name="Picture 2"/>
          <p:cNvPicPr>
            <a:picLocks noChangeAspect="1" noChangeArrowheads="1"/>
          </p:cNvPicPr>
          <p:nvPr/>
        </p:nvPicPr>
        <p:blipFill>
          <a:blip r:embed="rId2"/>
          <a:srcRect/>
          <a:stretch>
            <a:fillRect/>
          </a:stretch>
        </p:blipFill>
        <p:spPr bwMode="auto">
          <a:xfrm>
            <a:off x="3048000" y="4114800"/>
            <a:ext cx="2546555" cy="2133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 calcmode="lin" valueType="num">
                                      <p:cBhvr additive="base">
                                        <p:cTn id="3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438275" y="1419225"/>
            <a:ext cx="6267450" cy="40195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수강대상</a:t>
            </a:r>
            <a:endParaRPr lang="ko-KR" altLang="en-US" dirty="0"/>
          </a:p>
        </p:txBody>
      </p:sp>
      <p:sp>
        <p:nvSpPr>
          <p:cNvPr id="3" name="내용 개체 틀 2"/>
          <p:cNvSpPr>
            <a:spLocks noGrp="1"/>
          </p:cNvSpPr>
          <p:nvPr>
            <p:ph idx="1"/>
          </p:nvPr>
        </p:nvSpPr>
        <p:spPr/>
        <p:txBody>
          <a:bodyPr/>
          <a:lstStyle/>
          <a:p>
            <a:r>
              <a:rPr lang="ko-KR" altLang="en-US" dirty="0" smtClean="0"/>
              <a:t>대상</a:t>
            </a:r>
            <a:r>
              <a:rPr lang="en-US" altLang="ko-KR" dirty="0" smtClean="0"/>
              <a:t>: 2</a:t>
            </a:r>
            <a:r>
              <a:rPr lang="ko-KR" altLang="en-US" dirty="0" smtClean="0"/>
              <a:t>학년 </a:t>
            </a:r>
            <a:r>
              <a:rPr lang="en-US" altLang="ko-KR" dirty="0" smtClean="0"/>
              <a:t>1</a:t>
            </a:r>
            <a:r>
              <a:rPr lang="ko-KR" altLang="en-US" dirty="0" smtClean="0"/>
              <a:t>학기 </a:t>
            </a:r>
            <a:endParaRPr lang="en-US" altLang="ko-KR" dirty="0" smtClean="0"/>
          </a:p>
          <a:p>
            <a:endParaRPr lang="en-US" altLang="ko-KR" dirty="0" smtClean="0"/>
          </a:p>
          <a:p>
            <a:r>
              <a:rPr lang="ko-KR" altLang="en-US" dirty="0" smtClean="0"/>
              <a:t>선수과목</a:t>
            </a:r>
            <a:endParaRPr lang="en-US" altLang="ko-KR" dirty="0" smtClean="0"/>
          </a:p>
          <a:p>
            <a:pPr lvl="1"/>
            <a:r>
              <a:rPr lang="en-US" altLang="ko-KR" dirty="0" smtClean="0"/>
              <a:t>C</a:t>
            </a:r>
            <a:r>
              <a:rPr lang="ko-KR" altLang="en-US" dirty="0" smtClean="0"/>
              <a:t>언어프로그래밍</a:t>
            </a:r>
            <a:endParaRPr lang="en-US" altLang="ko-KR" dirty="0" smtClean="0"/>
          </a:p>
          <a:p>
            <a:pPr lvl="1"/>
            <a:r>
              <a:rPr lang="ko-KR" altLang="en-US" dirty="0" smtClean="0"/>
              <a:t>이산수학 개론</a:t>
            </a:r>
            <a:endParaRPr lang="ko-KR" altLang="en-US" dirty="0"/>
          </a:p>
        </p:txBody>
      </p:sp>
      <p:pic>
        <p:nvPicPr>
          <p:cNvPr id="7170" name="Picture 2"/>
          <p:cNvPicPr>
            <a:picLocks noChangeAspect="1" noChangeArrowheads="1"/>
          </p:cNvPicPr>
          <p:nvPr/>
        </p:nvPicPr>
        <p:blipFill>
          <a:blip r:embed="rId2"/>
          <a:srcRect/>
          <a:stretch>
            <a:fillRect/>
          </a:stretch>
        </p:blipFill>
        <p:spPr bwMode="auto">
          <a:xfrm>
            <a:off x="1981200" y="4114800"/>
            <a:ext cx="5230678" cy="1905000"/>
          </a:xfrm>
          <a:prstGeom prst="rect">
            <a:avLst/>
          </a:prstGeom>
          <a:noFill/>
          <a:ln w="9525">
            <a:noFill/>
            <a:miter lim="800000"/>
            <a:headEnd/>
            <a:tailEnd/>
          </a:ln>
          <a:effectLst/>
        </p:spPr>
      </p:pic>
    </p:spTree>
    <p:extLst>
      <p:ext uri="{BB962C8B-B14F-4D97-AF65-F5344CB8AC3E}">
        <p14:creationId xmlns="" xmlns:p14="http://schemas.microsoft.com/office/powerpoint/2010/main" val="1626317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강의목표 </a:t>
            </a:r>
            <a:r>
              <a:rPr lang="en-US" altLang="ko-KR" dirty="0" smtClean="0"/>
              <a:t>(Objectives)</a:t>
            </a:r>
            <a:endParaRPr lang="ko-KR" altLang="en-US" dirty="0"/>
          </a:p>
        </p:txBody>
      </p:sp>
      <p:sp>
        <p:nvSpPr>
          <p:cNvPr id="3" name="내용 개체 틀 2"/>
          <p:cNvSpPr>
            <a:spLocks noGrp="1"/>
          </p:cNvSpPr>
          <p:nvPr>
            <p:ph idx="1"/>
          </p:nvPr>
        </p:nvSpPr>
        <p:spPr>
          <a:xfrm>
            <a:off x="457200" y="1828800"/>
            <a:ext cx="8229600" cy="4911741"/>
          </a:xfrm>
        </p:spPr>
        <p:txBody>
          <a:bodyPr/>
          <a:lstStyle/>
          <a:p>
            <a:pPr marL="457200" indent="-457200">
              <a:lnSpc>
                <a:spcPct val="150000"/>
              </a:lnSpc>
              <a:buFont typeface="+mj-ea"/>
              <a:buAutoNum type="circleNumDbPlain"/>
            </a:pPr>
            <a:r>
              <a:rPr lang="ko-KR" altLang="en-US" sz="2000" dirty="0" smtClean="0"/>
              <a:t>최고의 </a:t>
            </a:r>
            <a:r>
              <a:rPr lang="en-US" altLang="ko-KR" sz="2000" dirty="0" smtClean="0"/>
              <a:t>Computer SW Engineer</a:t>
            </a:r>
          </a:p>
          <a:p>
            <a:pPr marL="457200" indent="-457200">
              <a:buFont typeface="+mj-ea"/>
              <a:buAutoNum type="circleNumDbPlain"/>
            </a:pPr>
            <a:r>
              <a:rPr lang="ko-KR" altLang="en-US" sz="2000" dirty="0" smtClean="0"/>
              <a:t>절대지존 </a:t>
            </a:r>
            <a:r>
              <a:rPr lang="en-US" altLang="ko-KR" sz="2000" dirty="0" smtClean="0"/>
              <a:t>of SW</a:t>
            </a:r>
          </a:p>
          <a:p>
            <a:pPr marL="457200" indent="-457200">
              <a:buFont typeface="+mj-ea"/>
              <a:buAutoNum type="circleNumDbPlain"/>
            </a:pPr>
            <a:r>
              <a:rPr lang="ko-KR" altLang="en-US" sz="2000" dirty="0" err="1" smtClean="0"/>
              <a:t>엄지척</a:t>
            </a:r>
            <a:r>
              <a:rPr lang="ko-KR" altLang="en-US" sz="2000" dirty="0" smtClean="0"/>
              <a:t> </a:t>
            </a:r>
            <a:r>
              <a:rPr lang="en-US" altLang="ko-KR" sz="2000" dirty="0" smtClean="0"/>
              <a:t>SW</a:t>
            </a:r>
            <a:r>
              <a:rPr lang="ko-KR" altLang="en-US" sz="2000" dirty="0" smtClean="0"/>
              <a:t>고수</a:t>
            </a:r>
            <a:endParaRPr lang="en-US" altLang="ko-KR" sz="2000" dirty="0" smtClean="0"/>
          </a:p>
          <a:p>
            <a:pPr marL="457200" indent="-457200">
              <a:buFont typeface="+mj-ea"/>
              <a:buAutoNum type="circleNumDbPlain"/>
            </a:pPr>
            <a:r>
              <a:rPr lang="ko-KR" altLang="en-US" sz="2000" dirty="0" err="1" smtClean="0"/>
              <a:t>신의손</a:t>
            </a:r>
            <a:r>
              <a:rPr lang="ko-KR" altLang="en-US" sz="2000" dirty="0" smtClean="0"/>
              <a:t> 프로그래머</a:t>
            </a:r>
            <a:endParaRPr lang="en-US" altLang="ko-KR" sz="2000" dirty="0" smtClean="0"/>
          </a:p>
          <a:p>
            <a:pPr marL="457200" indent="-457200">
              <a:buFont typeface="+mj-ea"/>
              <a:buAutoNum type="circleNumDbPlain"/>
            </a:pPr>
            <a:r>
              <a:rPr lang="ko-KR" altLang="en-US" sz="2000" dirty="0" smtClean="0"/>
              <a:t>우리회사 </a:t>
            </a:r>
            <a:r>
              <a:rPr lang="en-US" altLang="ko-KR" sz="2000" dirty="0" smtClean="0"/>
              <a:t>ACE</a:t>
            </a:r>
          </a:p>
          <a:p>
            <a:pPr marL="457200" indent="-457200">
              <a:buFont typeface="+mj-ea"/>
              <a:buAutoNum type="circleNumDbPlain"/>
            </a:pPr>
            <a:r>
              <a:rPr lang="ko-KR" altLang="en-US" sz="2000" dirty="0" smtClean="0"/>
              <a:t>혹은 이와 유사한 수준</a:t>
            </a:r>
            <a:endParaRPr lang="en-US" altLang="ko-KR" sz="2000" dirty="0" smtClean="0"/>
          </a:p>
          <a:p>
            <a:pPr>
              <a:buFontTx/>
              <a:buChar char="-"/>
            </a:pPr>
            <a:endParaRPr lang="en-US" altLang="ko-KR" dirty="0" smtClean="0"/>
          </a:p>
          <a:p>
            <a:pPr>
              <a:buNone/>
            </a:pPr>
            <a:endParaRPr lang="ko-KR" altLang="en-US" dirty="0"/>
          </a:p>
        </p:txBody>
      </p:sp>
      <p:pic>
        <p:nvPicPr>
          <p:cNvPr id="1026" name="Picture 2"/>
          <p:cNvPicPr>
            <a:picLocks noChangeAspect="1" noChangeArrowheads="1"/>
          </p:cNvPicPr>
          <p:nvPr/>
        </p:nvPicPr>
        <p:blipFill>
          <a:blip r:embed="rId2"/>
          <a:srcRect/>
          <a:stretch>
            <a:fillRect/>
          </a:stretch>
        </p:blipFill>
        <p:spPr bwMode="auto">
          <a:xfrm>
            <a:off x="533400" y="4267200"/>
            <a:ext cx="3657600" cy="205068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4267200"/>
            <a:ext cx="3910059" cy="2057400"/>
          </a:xfrm>
          <a:prstGeom prst="rect">
            <a:avLst/>
          </a:prstGeom>
          <a:noFill/>
          <a:ln w="9525">
            <a:noFill/>
            <a:miter lim="800000"/>
            <a:headEnd/>
            <a:tailEnd/>
          </a:ln>
          <a:effectLst/>
        </p:spPr>
      </p:pic>
      <p:sp>
        <p:nvSpPr>
          <p:cNvPr id="6" name="TextBox 5"/>
          <p:cNvSpPr txBox="1"/>
          <p:nvPr/>
        </p:nvSpPr>
        <p:spPr>
          <a:xfrm>
            <a:off x="457200" y="1295400"/>
            <a:ext cx="5899372" cy="646331"/>
          </a:xfrm>
          <a:prstGeom prst="rect">
            <a:avLst/>
          </a:prstGeom>
          <a:noFill/>
        </p:spPr>
        <p:txBody>
          <a:bodyPr wrap="none" rtlCol="0">
            <a:spAutoFit/>
          </a:bodyPr>
          <a:lstStyle/>
          <a:p>
            <a:pPr>
              <a:buFont typeface="Arial" pitchFamily="34" charset="0"/>
              <a:buChar char="•"/>
            </a:pPr>
            <a:r>
              <a:rPr lang="ko-KR" altLang="en-US" dirty="0" smtClean="0"/>
              <a:t> 학기말</a:t>
            </a:r>
            <a:r>
              <a:rPr lang="en-US" altLang="ko-KR" dirty="0" smtClean="0"/>
              <a:t>, </a:t>
            </a:r>
            <a:r>
              <a:rPr lang="ko-KR" altLang="en-US" dirty="0" smtClean="0"/>
              <a:t>여러분은 다음 중 하나가 되는 </a:t>
            </a:r>
            <a:r>
              <a:rPr lang="ko-KR" altLang="en-US" dirty="0" err="1" smtClean="0"/>
              <a:t>테크를</a:t>
            </a:r>
            <a:r>
              <a:rPr lang="ko-KR" altLang="en-US" dirty="0" smtClean="0"/>
              <a:t> 타게 됨</a:t>
            </a:r>
            <a:endParaRPr lang="en-US" altLang="ko-KR" dirty="0" smtClean="0"/>
          </a:p>
          <a:p>
            <a:endParaRPr lang="ko-KR" altLang="en-US" dirty="0"/>
          </a:p>
        </p:txBody>
      </p:sp>
    </p:spTree>
    <p:extLst>
      <p:ext uri="{BB962C8B-B14F-4D97-AF65-F5344CB8AC3E}">
        <p14:creationId xmlns="" xmlns:p14="http://schemas.microsoft.com/office/powerpoint/2010/main" val="16263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강의내용 </a:t>
            </a:r>
            <a:r>
              <a:rPr lang="en-US" altLang="ko-KR" dirty="0" smtClean="0"/>
              <a:t>(Contents)</a:t>
            </a:r>
            <a:endParaRPr lang="ko-KR" altLang="en-US" dirty="0"/>
          </a:p>
        </p:txBody>
      </p:sp>
      <p:sp>
        <p:nvSpPr>
          <p:cNvPr id="3" name="내용 개체 틀 2"/>
          <p:cNvSpPr>
            <a:spLocks noGrp="1"/>
          </p:cNvSpPr>
          <p:nvPr>
            <p:ph idx="1"/>
          </p:nvPr>
        </p:nvSpPr>
        <p:spPr/>
        <p:txBody>
          <a:bodyPr>
            <a:normAutofit fontScale="92500" lnSpcReduction="10000"/>
          </a:bodyPr>
          <a:lstStyle/>
          <a:p>
            <a:pPr marL="457200" indent="-457200">
              <a:buFont typeface="+mj-lt"/>
              <a:buAutoNum type="arabicPeriod"/>
            </a:pPr>
            <a:r>
              <a:rPr lang="en-US" altLang="ko-KR" dirty="0" smtClean="0"/>
              <a:t>Data Structure &amp; Algorithm</a:t>
            </a:r>
          </a:p>
          <a:p>
            <a:pPr marL="457200" indent="-457200">
              <a:buFont typeface="+mj-lt"/>
              <a:buAutoNum type="arabicPeriod"/>
            </a:pPr>
            <a:r>
              <a:rPr lang="en-US" altLang="ko-KR" dirty="0" smtClean="0"/>
              <a:t>Array &amp; List</a:t>
            </a:r>
          </a:p>
          <a:p>
            <a:pPr marL="457200" indent="-457200">
              <a:buFont typeface="+mj-lt"/>
              <a:buAutoNum type="arabicPeriod"/>
            </a:pPr>
            <a:r>
              <a:rPr lang="en-US" altLang="ko-KR" dirty="0" smtClean="0"/>
              <a:t>Stack</a:t>
            </a:r>
          </a:p>
          <a:p>
            <a:pPr marL="457200" indent="-457200">
              <a:buFont typeface="+mj-lt"/>
              <a:buAutoNum type="arabicPeriod"/>
            </a:pPr>
            <a:r>
              <a:rPr lang="en-US" altLang="ko-KR" dirty="0" smtClean="0"/>
              <a:t>Queue</a:t>
            </a:r>
          </a:p>
          <a:p>
            <a:pPr marL="457200" indent="-457200">
              <a:buFont typeface="+mj-lt"/>
              <a:buAutoNum type="arabicPeriod"/>
            </a:pPr>
            <a:r>
              <a:rPr lang="en-US" altLang="ko-KR" dirty="0" smtClean="0"/>
              <a:t>Search</a:t>
            </a:r>
          </a:p>
          <a:p>
            <a:pPr marL="457200" indent="-457200">
              <a:buFont typeface="+mj-lt"/>
              <a:buAutoNum type="arabicPeriod"/>
            </a:pPr>
            <a:r>
              <a:rPr lang="en-US" altLang="ko-KR" dirty="0" smtClean="0"/>
              <a:t>Sort</a:t>
            </a:r>
          </a:p>
          <a:p>
            <a:pPr marL="457200" indent="-457200">
              <a:buFont typeface="+mj-lt"/>
              <a:buAutoNum type="arabicPeriod"/>
            </a:pPr>
            <a:r>
              <a:rPr lang="en-US" altLang="ko-KR" dirty="0" smtClean="0"/>
              <a:t>Tree </a:t>
            </a:r>
          </a:p>
          <a:p>
            <a:pPr marL="457200" indent="-457200">
              <a:buFont typeface="+mj-lt"/>
              <a:buAutoNum type="arabicPeriod"/>
            </a:pPr>
            <a:r>
              <a:rPr lang="en-US" altLang="ko-KR" dirty="0" smtClean="0"/>
              <a:t>Heap</a:t>
            </a:r>
          </a:p>
          <a:p>
            <a:pPr marL="457200" indent="-457200">
              <a:buFont typeface="+mj-lt"/>
              <a:buAutoNum type="arabicPeriod"/>
            </a:pPr>
            <a:r>
              <a:rPr lang="en-US" altLang="ko-KR" dirty="0" smtClean="0"/>
              <a:t>Graph</a:t>
            </a:r>
          </a:p>
          <a:p>
            <a:pPr marL="457200" indent="-457200">
              <a:buFont typeface="+mj-lt"/>
              <a:buAutoNum type="arabicPeriod"/>
            </a:pPr>
            <a:r>
              <a:rPr lang="en-US" altLang="ko-KR" smtClean="0"/>
              <a:t>Hash</a:t>
            </a:r>
            <a:endParaRPr lang="en-US" altLang="ko-KR" dirty="0" smtClean="0"/>
          </a:p>
          <a:p>
            <a:pPr marL="457200" indent="-457200">
              <a:buNone/>
            </a:pPr>
            <a:endParaRPr lang="en-US" altLang="ko-KR" dirty="0" smtClean="0"/>
          </a:p>
          <a:p>
            <a:pPr marL="457200" indent="-457200">
              <a:buNone/>
            </a:pPr>
            <a:r>
              <a:rPr lang="en-US" altLang="ko-KR" dirty="0" smtClean="0"/>
              <a:t>* </a:t>
            </a:r>
            <a:r>
              <a:rPr lang="ko-KR" altLang="en-US" dirty="0" smtClean="0"/>
              <a:t>강의는 개념과 실습위주</a:t>
            </a:r>
            <a:endParaRPr lang="en-US" altLang="ko-KR" dirty="0" smtClean="0"/>
          </a:p>
          <a:p>
            <a:pPr marL="457200" indent="-457200">
              <a:buNone/>
            </a:pPr>
            <a:r>
              <a:rPr lang="en-US" altLang="ko-KR" dirty="0" smtClean="0"/>
              <a:t>* </a:t>
            </a:r>
            <a:r>
              <a:rPr lang="ko-KR" altLang="en-US" dirty="0" smtClean="0"/>
              <a:t>그 밖</a:t>
            </a:r>
            <a:r>
              <a:rPr lang="en-US" altLang="ko-KR" dirty="0" smtClean="0"/>
              <a:t>, </a:t>
            </a:r>
            <a:r>
              <a:rPr lang="ko-KR" altLang="en-US" dirty="0" smtClean="0"/>
              <a:t>강의목표 달성을 위한 내용 포함</a:t>
            </a:r>
            <a:endParaRPr lang="en-US" altLang="ko-KR" dirty="0" smtClean="0"/>
          </a:p>
        </p:txBody>
      </p:sp>
      <p:pic>
        <p:nvPicPr>
          <p:cNvPr id="3074" name="Picture 2"/>
          <p:cNvPicPr>
            <a:picLocks noChangeAspect="1" noChangeArrowheads="1"/>
          </p:cNvPicPr>
          <p:nvPr/>
        </p:nvPicPr>
        <p:blipFill>
          <a:blip r:embed="rId2"/>
          <a:srcRect/>
          <a:stretch>
            <a:fillRect/>
          </a:stretch>
        </p:blipFill>
        <p:spPr bwMode="auto">
          <a:xfrm>
            <a:off x="3810000" y="1905000"/>
            <a:ext cx="4944927" cy="3124200"/>
          </a:xfrm>
          <a:prstGeom prst="rect">
            <a:avLst/>
          </a:prstGeom>
          <a:noFill/>
          <a:ln w="9525">
            <a:noFill/>
            <a:miter lim="800000"/>
            <a:headEnd/>
            <a:tailEnd/>
          </a:ln>
          <a:effectLst/>
        </p:spPr>
      </p:pic>
    </p:spTree>
    <p:extLst>
      <p:ext uri="{BB962C8B-B14F-4D97-AF65-F5344CB8AC3E}">
        <p14:creationId xmlns="" xmlns:p14="http://schemas.microsoft.com/office/powerpoint/2010/main" val="315987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074"/>
                                        </p:tgtEl>
                                        <p:attrNameLst>
                                          <p:attrName>style.visibility</p:attrName>
                                        </p:attrNameLst>
                                      </p:cBhvr>
                                      <p:to>
                                        <p:strVal val="visible"/>
                                      </p:to>
                                    </p:set>
                                    <p:animEffect transition="in" filter="fade">
                                      <p:cBhvr>
                                        <p:cTn id="5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교재 </a:t>
            </a:r>
            <a:r>
              <a:rPr lang="en-US" altLang="ko-KR" dirty="0" smtClean="0"/>
              <a:t>(Texts)</a:t>
            </a:r>
            <a:endParaRPr lang="ko-KR" altLang="en-US" dirty="0"/>
          </a:p>
        </p:txBody>
      </p:sp>
      <p:sp>
        <p:nvSpPr>
          <p:cNvPr id="3" name="내용 개체 틀 2"/>
          <p:cNvSpPr>
            <a:spLocks noGrp="1"/>
          </p:cNvSpPr>
          <p:nvPr>
            <p:ph idx="1"/>
          </p:nvPr>
        </p:nvSpPr>
        <p:spPr/>
        <p:txBody>
          <a:bodyPr/>
          <a:lstStyle/>
          <a:p>
            <a:r>
              <a:rPr lang="en-US" altLang="ko-KR" sz="2000" dirty="0" smtClean="0"/>
              <a:t>Introduction to ALGORITHMS, </a:t>
            </a:r>
            <a:r>
              <a:rPr lang="en-US" altLang="ko-KR" sz="2000" dirty="0" err="1" smtClean="0"/>
              <a:t>Cormen</a:t>
            </a:r>
            <a:r>
              <a:rPr lang="en-US" altLang="ko-KR" sz="2000" dirty="0" smtClean="0"/>
              <a:t>/MIT </a:t>
            </a:r>
          </a:p>
          <a:p>
            <a:r>
              <a:rPr lang="ko-KR" altLang="en-US" sz="2000" dirty="0" smtClean="0"/>
              <a:t>인터넷 </a:t>
            </a:r>
            <a:r>
              <a:rPr lang="en-US" altLang="ko-KR" sz="2000" dirty="0" smtClean="0"/>
              <a:t>(ex, visualgo.net)</a:t>
            </a:r>
          </a:p>
          <a:p>
            <a:r>
              <a:rPr lang="en-US" altLang="ko-KR" sz="2000" dirty="0" smtClean="0"/>
              <a:t>Option </a:t>
            </a:r>
          </a:p>
          <a:p>
            <a:pPr>
              <a:buFontTx/>
              <a:buChar char="-"/>
            </a:pPr>
            <a:r>
              <a:rPr lang="en-US" altLang="ko-KR" sz="2000" dirty="0" smtClean="0"/>
              <a:t>C </a:t>
            </a:r>
            <a:r>
              <a:rPr lang="ko-KR" altLang="en-US" sz="2000" dirty="0" smtClean="0"/>
              <a:t>언어로 쉽게 </a:t>
            </a:r>
            <a:r>
              <a:rPr lang="ko-KR" altLang="en-US" sz="2000" dirty="0" err="1" smtClean="0"/>
              <a:t>풀어쓴</a:t>
            </a:r>
            <a:r>
              <a:rPr lang="ko-KR" altLang="en-US" sz="2000" dirty="0" smtClean="0"/>
              <a:t> 자료구조</a:t>
            </a:r>
            <a:endParaRPr lang="en-US" altLang="ko-KR" sz="2000" dirty="0" smtClean="0"/>
          </a:p>
          <a:p>
            <a:pPr>
              <a:buFontTx/>
              <a:buChar char="-"/>
            </a:pPr>
            <a:r>
              <a:rPr lang="ko-KR" altLang="en-US" sz="2000" dirty="0" smtClean="0"/>
              <a:t>윤성우의 열혈 자료구조</a:t>
            </a:r>
            <a:endParaRPr lang="en-US" altLang="ko-KR" sz="2000" dirty="0" smtClean="0"/>
          </a:p>
          <a:p>
            <a:pPr>
              <a:buFontTx/>
              <a:buChar char="-"/>
            </a:pPr>
            <a:r>
              <a:rPr lang="en-US" altLang="ko-KR" sz="2000" dirty="0" smtClean="0"/>
              <a:t>IT COOKBOOK C,C++</a:t>
            </a:r>
            <a:r>
              <a:rPr lang="ko-KR" altLang="en-US" sz="2000" dirty="0" smtClean="0"/>
              <a:t>로 배우는 자료구조론</a:t>
            </a:r>
            <a:endParaRPr lang="en-US" altLang="ko-KR" sz="2000" dirty="0" smtClean="0"/>
          </a:p>
          <a:p>
            <a:pPr>
              <a:buFontTx/>
              <a:buChar char="-"/>
            </a:pPr>
            <a:r>
              <a:rPr lang="ko-KR" altLang="en-US" sz="2000" dirty="0" smtClean="0"/>
              <a:t>그 외</a:t>
            </a:r>
            <a:endParaRPr lang="en-US" altLang="ko-KR" dirty="0" smtClean="0"/>
          </a:p>
          <a:p>
            <a:pPr>
              <a:buFontTx/>
              <a:buChar char="-"/>
            </a:pPr>
            <a:endParaRPr lang="en-US" altLang="ko-KR" dirty="0" smtClean="0"/>
          </a:p>
        </p:txBody>
      </p:sp>
      <p:pic>
        <p:nvPicPr>
          <p:cNvPr id="1026" name="Picture 2" descr="http://www.booksr.co.kr/upload_data/Catalog/%C8%A8%C7%C7%C0%DA%B7%E1%B1%B8%C1%B6.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29400" y="5029200"/>
            <a:ext cx="1134639" cy="1447800"/>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1032" name="Picture 8" descr="Product Detail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164288" y="1295400"/>
            <a:ext cx="1979712" cy="197971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AutoShape 10" descr="data:image/jpeg;base64,/9j/4AAQSkZJRgABAQAAAQABAAD/2wBDAAoHBwgHBgoICAgLCgoLDhgQDg0NDh0VFhEYIx8lJCIfIiEmKzcvJik0KSEiMEExNDk7Pj4+JS5ESUM8SDc9Pjv/2wBDAQoLCw4NDhwQEBw7KCIoOzs7Ozs7Ozs7Ozs7Ozs7Ozs7Ozs7Ozs7Ozs7Ozs7Ozs7Ozs7Ozs7Ozs7Ozs7Ozs7Ozv/wAARCAFaAPYDASIAAhEBAxEB/8QAGwAAAgMBAQEAAAAAAAAAAAAAAAECBAUDBgf/xABLEAABAwMBBAUJBgQEAwYHAAABAAIDBAURIQYSMUETFFFhkgciM1NxcpOx0RUyNFKBlCNCVJFDYmTBJIOhRGNzotLhFhc2N4Ky8P/EABcBAQEBAQAAAAAAAAAAAAAAAAABAgP/xAAaEQEBAQEBAQEAAAAAAAAAAAAAEQExAiES/9oADAMBAAIRAxEAPwD6pBBEaeMmJhJaMktHYpiCHHoY/CEU/wCGj9wfJTXHWkDBDyhj8ISEEPqY/CF0QoIdDB6mPwhHQQepj8IU0II9BB6mPwhHQQepj8IU0IIdBB6mPwhAgg9SzwhTQlEOgg9TH4Qjq8HqY/CFNCCHQQZ9DH4QjoIPUx+EKaEEOgg9TH4Qjq8PqY/CFNCCHQQepj8IR1eD1MfhCllPKCHV4PUx+EI6CD1MfhCmhKIdXg9SzwhBggH+DH4QppZVoj1eH1MfhCXQQ+pZ4QplGUoh0EHqY/CEdBD6mPwhSzgIU+iBgh9TH4Ql0EPqmeEKZKE+iHQQ+qZ4QkYYfVM8IU8pEp9FOtjYyIFrGtO9xAQnXehb731QunniLlN+Hj9wfJTXOm/Dx+6PkprGqaEkKB5QkhA0JIQSCEkZQHNMpIQCEIQCMoyllA0ISygaCkhA0Jc0ZQGUJJIGeKEsoVAkmkoDiEk0iqKld6FvvIRXeiA/zIW/PE12ZV00EETZqiONxYMBzgDw7E+v0p4S591pP+y6U4AgjIAzuDXHcumT2rGqr9ep+Rk+E/6INbB/3vwX/RWCe9LJUHAV0HZN8B/0R12E8pvgP+isZKMlBX67B2TfAf8ARPrsPZN8B/0XfJVK43aG1xSTTwzvhhhM0ssbQQxo7cka8dB2IOvX4Oyb4D/on16D/vfgv+iri9UzWMfUMmpmSmNsTpWaSF/3QMZ10XSe7UNMaoTVO51NofUZY7+G08CdOCIn16n7ZPgv+ifXqfkZPgv+inDUR1LS6JziG8d5pbyzz7lWgu0VVG2alhnmpnSbjZ2Ny12uMgZyW554/wCiDr16n7ZPhP8Aon16nH80nwnfROlrYK6EzUsvSxhxZvbpGoOCNewptqoHmfdmaRTu3ZtfuHAOv6EIqHX6b8z/AITvog19N+d/wnfRMV0BaTvuGobgxuBJIyMDGTpnh2IbX0z5ooGy/wAWdhkjaWkbzRxPDTGRx7UC6/Tfnf8ADd9EdfpvzP8AhO+icNfTVG70EvSNfnceGnddjjh2MFUK7aWhtz65lRHUA0EbJZ91gPmOOA4a6jI17MIL3X6b87/hu+iX2hSn/Ef8N30UY7lHLK2Nkcp3nuYH6bvmjJdnPDXGe1SjuFLMWCKcO6QExHBxJjU7p4O07ECNwpvzu+G76I+0aTh0js/+G76JU11oaxzG01U2R0gcWAAjf3Th2M8cHinFc6SoERhqOkExcIy1pO8WnDuXI6Ig+0aXlI74bvol9o0ufSO+G76KzkoyUVW+0KX1j/hu+iPtCl9Y74bvorOSjJ7UFb7QpRxkd8N30S+0aTnMfA76Kzko3j2oKv2lR+u/8jvokbnRDjUAe0FW949qiXFBnVFbS1LQyGdkjwc7oOuELvXHMQ95C6eeIt0/4eP3R8lNQp/w8fuj5KeFjVGqBqovAdG5pyMgjIOD+h5LyrKuqtsEVBdKueSnrdx1DX75a7fcQehe4c+ODzGnJTMo9YhYdNXVsu01xonPmNPTzRBjmhm7G1zN4h2dTk/NZpvVwt9WyluNdrFO6mqnYaA1jiDDPw0BHmHlkqweuVC/Us9fs9X0VM0OmqYHRRhxwMkY1PYq889ZHc7PH1iRrKySUyRlrfuhpc1vDTGAlc6ytt14pHNkM9HXu6q2LQdDNqWuzxLSAQRrhIhXS21VdarVTRxfxKapgklG+GlrWfewe3sVW5WSunG0LKeIuFwpo4oHSS5OQCDnJyBqtO6tkp9nK3NRI6aKle7pgd128Gk5GMY1UKBpnsloe+aZ7nMie54ldl5LcnJzrnvSixS07upzU0zZY2PbuZfJvO1aASDk4HZqq1ngr7RaqS2upmymlxEJg8Bjoh/NjjvY5YxnnhUaCuvFXXmOEvmijuU0M7ntaGMgaNMHQ72cY/6rm+6V1Jsq68daMs0FU9hjkaMTN6YsDNBo7GMEc+1BetMVxtltNOaASSdNPKcytAw5znNHtOQD2a8VzprXW0Nxq3sZ1umraUdM2ZzW5mGdNBwIOCdeA4rrc7rNR3igjY0mjMogqyWHDXPHmedwGHboI/zhFS6tgvlBRC4ydHWNqHvwxnm7u6Wgact7nnKoriyPbTSUbxWS0DpGvgjdUATUZAOSx+eAO7gE9vEaKX2XcZ3UsVZK+TFDUU0tWCN4F5bunGmThupHNKhra+XaSvtz5p5YaSWBoka2MNaHR7zt7nqezhlVW3avh2XrbuasyzUdXK0Rva3dma2QtDNBnJGgI544p9GzamVVJbqKgmpg0wRCOSRjhuENGAWjjrgaYGFwvNpmraukq6QxiaPegqGyjLZad+j2kc8HDgO0d60amoZS07png6AbrcZJcdA3HM5OFjUdXcbjs4+MVgprpBOaaSbogQHhwAJYeRaQcd6mXoLXYainsNRaqucaQvpKWZnFsGu6SPzajPuhdBQVk1JZqWWFsP2fJHJM9jhukxtIAZzw49uMDK4Q3moq2VMUrnUdwo6SU1NMMENeMbsjSRq06kfUIprlWx2/Z6rknM5uQijnhc0ZJezeL244YxkjhhX6OVis1xttVSVE8PSNaZxJEZGnq++8ua9ntBw4Z7P1LRbLxZ3RSsY6Zk0r21VK+Rv8Npe5zXxuz/mGW89f17bSVFRTXW0NgFTKJXTCSmp5SwzBsZcBxAznVVmXOuZs5Y6qOskqX1lWI3uYGl7mOLvM87TebgNJ01BV+j1GMJLDqbhVWyW2VtXPILfUZiqWStaHQyO1jLiB/wDicaZIXZ0tbTXGzU81U8iqdN04c1oyAwuaNBpjh3rMGsjBXmKu93CntV1E/S0typaZ00RLWuhlAP34zzGoBB1GntVmsrK6GmoJBNUQmevihcyVrN4scNeGRg8jxSDdQs2mrKhu0NXapX9PHHAyojlwAY94kbjsaHhkHsWlpwUUkjqmkUFWt9EPeQit9EPeQunniLlP+HjP+UfJSL2Di9v91WbRUlRHG+elilduAZkYHcu9SFBRN0bRU49kTfosaJvfA9pY+VhaRgjeGoXIxW80zKVwgMDC0sjJBDSDkEdmCunVaUaCmiHsjCfV4P6eLwBRXAQWttQ+oa2mE0jg97wRlzhwJ7SFKRlume+SVtLI+RoY9zt0lzQcgHtAOoXUU8GPQReAJ9BAf8CPwBKOMzbfUyMlnNPJJFncc5wyzPHB5ZUTDa3RwxubSllOd6IEt/hntHYe9WOgh9TH4QjoYcehj8IQI1NM4EGoiIPEF4OVwgjtlKGin6vGGDDA1wAYO4cv0VnoYT/gx+EJdDD6mPwhBxg6hSh4gdTwiRxe8McBvOPEnvXOKntMG70MdIzccXsA3cNceLh396tGGE8YY/CEdBBn0EfgCIryxWyaGSCVtNJFK/pHscQQ53ae/Qf2UnigkniqJHQPmhBEcheMsB44Peu3Qw+pj8IR0EPqY/CEVWFPamzvqAylEsjg98gIy9w4E9pHJRjpbRER0cVIzdeZAAW4Dzxdjt71b6GH1MfhCXQQeoj8ASiEj6Obc6WSF+44PZl40cOBXIwWsvkfu029M8PkO8MvcODj2kYVjoIPUx+AI6vB6iLwBBylbb5pHSSmne98Zic4uGXMPFp7QucFPa6V0ZgZSxmJu5GQR5jexvYPYrJgg9RH4Al1en/p4vAEo5Sx26aoiqJegfNBkxSOcCY88cdi49Rs2jegpQBKZgAQAJDxeOw96tdWp/6eLwBHVqf+ni8ASiAFCIRADB0QO8GFwIznOfbnVKVtBNPHPKYHzQ56N7nDLM8ce1dOq02fw0Pwwjq1Pj8ND4AgrGitLqZ1M6OnfA5u4Y3OyN38vHQd3BElFapWBskcDw14kG8/g4DAdx4gcFY6pTf0sPgCXVKX+lh+GEEYW0VPv9AYWGQ7zyHDLz2k8SunTRetj8QUOp0nKkg+GPog0VGeNHTn/lN+iDp0sWPSs8QUTJGf8VniC59Rov6On+E36JOt9CeNFTn2xN+iCFY5rohhwJ3uRQuM1HSU4D4KWGJ50LmRhpx2ZAQunniNKn9BH7o+SmeKjT/h4/dHyUisaBCEKKSaSagEIQgAhJNAISQgaClxQgCkmjCBpIQVQFJNJAI5oT70CyhCEB3Jc00goBCMpIBIppFBVrPRj3kIrPRjTmhdPPEXKf8ADx+6Pkp81CD0Efuj5KazqkUexHcoskika10c0b2uGWua4EEKCXNC5vngjxvzxN3nBrcvGpPADvUKeuo6uWWKmqoZ3wYEojeHbhPAHHsQd0IRwQCEJIGhIEZxkZ7OYTUAknhJQNCSaoEIKrS3K3wVbKOavpo6mQ4ZC+Voe49gGc5VRZSTPFJAIQhAIQUkU0soSUAhBQgEiUcUigrVnox7yEVnox7yF188Rcg9BH7o+Skowegj90fJTKxquVSyWWlmigl6CaSNzWS4zuEjR2OeF858oWy1ksPk7cLfb4Y5opom9Y3R0rtdSXcdV9KXivK4ceT6c/6mL5pnRqx7H2OaO1VMNtpaaeldHMJI4gC8Y1accQc815nYWqZarttdTUNulqXsuJEVLTBrd1oc8cSQGj/+wvodEP8AhKX/AMFnyC8Z5OhjaHbLHD7VI/8AM9KN7ZzaWl2liquhp56SoopeiqqeoADona8xoRof7JQ7Rsr6eertVDJW0dOXB1SJGsbIW/e6PP3sdpwO9eVs8dRNX+UqOjz1hx3YwOO9uSYx3rr5MqKwXnYqnhdRUtRVU5fHUse0F2d44yDyISYPZWm7UV9tcNzt0vS00480kYII0II5EFXAMnCrW+mt9HTGntkFPBTseQY6doDQ7nw5qttFWy0NllNNgVdU5tLTZ9a87oP6ZJ/RQeOo9oaiDysb9W0x0F7phDRuPAtY5wYf1cHEdzwvZX2/W7Zu3OrrnMY4wcMa1pLnu7AF43yh7M1lLstTXKludRUT2JzHxB7I27jRgEjdaDphp17Fd20ukV78j1TdYg3cqoIZCB/K7pG5H6HI/Ra6iy7yi0Aqo6WKz3OeWWj63EWxBrJBu7xAJI0AB87GNNFY2J2jrdorNDV1lDMx0zpHCoAYIcB53WjXeyBpqOSvQf8A0FEMafZAx8FZPktcD5OrbhwPnyjjz33aKbIr1vFY9PtD9owzVFnt01wpYHFhma9rBK4cRGD97HacDsJVq+wVVTs7c6ehJFVLSSshxod4tOMd6xvJfLHLsDbGRDDqcyRStxgteHkkEduo/upmC9FtPR1+zVTerUJatsLH5ia0CSN4GrXNJGCOJ/3WB5PxDd9l7cbjaZqiYTyVgr5msLDNvnzgd7ezy4clW2OYZYduq+A/8BUzyinI+68hr94jt4ha/ky/+3dr15Sf/u5a35g9STzKOKElgNCEZVCKEIKgEuHFCMoFxTS4IQCRQkUFer9GPeQlVn+GPahdPPEXIPw8fuj5KahB6CP3R8lMrGhFULtYbXfWNjulKaqNmojMr2sz27oIBPer/sXKrq6WgpjU1tVDTQNODJM8MbnsyUqo0tDT0NGKOmEjIGjdaDK5xaOGA4kkf30VO3bOWi0zzT2+ldTy1GTM9s8h6Qnm7LtTqdeOqmy/2d9RFTi4wtmn9EyQ7hk93ON79FoAYJQZ1v2etNqrJaygpnwVExzLIJ5HdIddXAuIcdTx7VVn2L2bqLg64OtjY6p+S98Er4t/PaGkArbTSjnBDDSwMp6eJkMUYwxjBgNHcFTuFitt1qIp66GSWWAh0RFRIwRntAa4AHv4q+hQVa62Udyouo1sb5qfGCzpXt3xjGHEHLv1ys4bF7NtoHW5tueKJzt40wqZejJ7d3ewttCVFehoKW2UYo6Nj46dow2N0jpN0YxgbxOB3cFTtWzFkskz5rZb2073uLsh7nBpPHdBJDc92FqJ4RR381nSWC1yyzyCnfE6q1qBBM+Js3e4NIBPfxWie9JBUktFuktjbX1UR0LRuiCF7om47PNI01OnNQtllt1khMFsp3U8J/whK9zB7A4kD9Ff5JFKBCSAgaEkIDKMoz2JKgSRyQoBJPCOCBZSKZSKCtV+jHtQlV/cHtQunniL0H4eP3R8lJQg9BH7o+SnnVY1QBkjOi+fbGTO2z2pum0dwxLT0Eggt9O4ZZFnPnY/NgDXvK+gtOHA8l8+2UhfsPtZcbHcCIqC5yCW31TjiNxGfMJ4B2DjHd3q5we2ultpbxSimrY99okbIxw+8x7TkOaeR0VKa/PqNoZbFbY45KqniEtXNKT0cAP3RgaucezTTmut9vtNYKNk0wEs80jYqemDvOme44wO4cSV5uwQvsnlP2go61279rtbU0cr9BLjOWg9oydOwJiNuk2ieNpTs5daZlPXOi6amlidvRVLOeM6tcMHzTnhxVCj2vuF4vF1tVpshE9vDQOuydGN4k5LsZ04YA49oVW5RG8+VizijJeyywPfWSs1bGXZ3WE9p7OwlLZCWN/lK2wDZGnL4uB7AcpMVZse112v0NfR01lhju9ul6KoZLPuwNOoBDsEnODpj9Va2a2pmvdFcut2x8FwtUxhqaaBwfvuH5Ccdh4rK8n8sbtstsw2RpPXmHAPEZfqp+T+Rj9pts9x7Tm5EgA8su1T4O1p2tvm0dlqbhZLDE98dS6JjKqo3ButA/u457gM8ThWtn9rn7R2qtlp7eKe6W927U0NRIWhp14OwTjQ8uKzfJNLEdlaxvSsDo7jKZAXfdGmp7lHY2jdX7VbUbR0zSKCsPQUhAwKggec8doyOPeUmDd2b2hqNqNmhd6S3xwzPe5jKaWc7pLTjV4bpn2LIG29fcfJ7W7SW62xU89O57DHLNvhgbxePNG8deGntVfyWXi20myHUqmthhqqaplEtO94EgJORhvE/osbZeWOfyKX6KN4fI0zufG05c0HBBI5cCkHsNmbvWR7HU1yvbYoqWKhbM6rNQZJJRjJLmlowT2ZOqpu26DrDJfY3W6Kna0vjoZqj/iJWg9o0a48m4PtWfII7/5G4rVaqiOprW26J3QRuBeQwjIIHA6Yx2rT2J2ssdbstRskq6OkqaGFsVRDO9rHMLRje1xocZykQ71t9S22yW250lBU1LLmWCFxbhjMnUOP5sA4HPC0LPebxX3q4UNxsEltgpgHQVDn74lzyzjBPPTOOCwfKfWQTbOWWdkgEcl2he0uG7luHa4PJe5kIcchwcORCbIpexCEvash5QUIQJCaSAST4JIBBRyRlAlEhSKRQVaseYPahOr+4PahdPPEXIfQR+6PkpqEH4eP3R8lP9FjVIqEsUVREYZ4Y5o3cWSNDmn9Cpn7p0JxyHNYVNtjaqu5TWynjrpK6AF0tOKV4cwDmc+0f3UGpT26gpH9JTUFNDINA9kTQ4DszhdZ6enq4+iqaeKdgOQ2VgcAe0ZVK0X+2X1s32fUF8lO7dnhkY6OSI/5muAIWig5QUtNSw9BT08UMXNkbA0HtyAuUdqtkLg+G2UcTwCA5kDWnB46gK1xSQVorXbYHb0Nto4nYLcxwNaSDxGg4FR6ra7Uw1cdughMbcb1NSgvweQDRkq4gEjXKDwnk5tcAsdRRXizOZVGrklDayjOsZxjznDB56Z/Re7ADQA1oa1ow0NGAAmS4jVCu6iu2goGVjq1lBStq3feqGwtEh9rsZUoKOko4uipaSCniIwY4og1p9oC6oRXGkoqOgjLKGjgpGOO8WwRNYCe04C5vtNrkqhWPtdE+pHCY07C/wDvjKtI9iI4VFBQVknSVdDTVMgG6HzQteQOzJC6RQxU8TYoImRRN+6yNoa0ewBTQopc0Kgb1b/t/wCwhMftHoen6LcONz28M9yvogxojCEIpI5JnikgSMoS5lAao5I5IQCChI8EFar9GD3oRV+jHvIXTzxFyD8PH7o+SnhRg9BH7o+SmsaFzXz233Cltvlf2mqq2cQwiljBkcDhvmx8SOC+hZxqTgDUk8l8+2fr6Y+V2/VfSbtPVQMjgmc0hkrgGDAJ0JyCmKjs+Km8+Ue7bVWmke62dV6GJ7v4bax4DRoSOGQdccl0tu0u2+0dlfcbJQW5r4690L4ZXa7gA0BJA0zqc5OdAML30k8dPG6aolbHHGMuc44DV4nyUVUTbHWUrjuVHX5ZRE8Friw7uHAHkraNajvNTf79cLfbpW0tDa3CKoqA0OkllOfNZnzQ0YOSQc6YwoW3aGph2vl2VvBidUdF09HVRs3BUM5gtycOGDw0ODwWfs7C/ZTaq90Vx/hUd0n63R1bvRk5O8xzuThkaHjhSpaOTaLynx36MOFstFN0EM+CBUSnezu9rRvHXhoEgnYb9dtrbfc7rQ1MdFBTSvio4eiD+kLRnelJ5HPBuMdqhYNtLneNh6vaU26mkdTB+KaKQs+4MuJLs8sHAXm6S+w2Ouv9FVW6721lTO4SUtujbNE3I1e15HmuIPLA4LeoL/sxUeTy50dhLqaCkpJIerzMLZA9zXYz+YuOf1ViCx3zbW82+y3aGnoH2+pe81gAIkDQ8jIGeGBgAZORrxU75f8Aaah2OqdpXRstskUreht8sQceiLw3+KTrvHOdMY71a8mtRH/8A0FOMuqaWN/SwcHtO+4gEHhnkvGXG8Vu12wN3nqaOsnuzZhmAQuEVJC1wPm5GCcZzxdx5BMV7LbLam42LY6nvFDSxukqmxhz3O0gL25BDf5ufPs4qttNftp9mH0V2mfQ1FvqZ2QvoWRlr2bwyP4hOp464A7lk7cXOmufkqt8VJ0r5XOpw2MxOa9263ziGkZIB0zwV/ynVtNVbLWsUsonL6yKVoi84lgBy7A5BIi3tLe9pNlrhb62qnoaq21lW2mlpY4S10O9wIeTlxwDqQPZ2WdqtorrZtobJa6KjhdFcqjc6eSTV2MZbjHm8Rrr3LM8qdbTVNsswp5hPvXGOfEXnfwwHZfpy709uLjRy7XbISRVDJI6eqdLK9mrY2O3MOcRwBwUV1qL5tPZNsqGzV8tDcYrsx3V3RxGEQPHbqSWj+57l2Zer/aNuqGxXeopK6lukb3wywwmJ0Lm5OMZORpz7VR2traZvlL2VmMzTFTdIZ3jVsW8PN3iOGVLaasp2+VPZuV0o6KmjkE7/wCWIuB3d48BlQakF+qZvKO6xTWuGlEdI6TrJIfLM3I3cEfdbx0KrUW0V+u+1l6sUEFJQmgjZuSyZlDCf5iBjeJBGBoBg5yqvXqX/wCdJnM7eh+zegEv8nSb33d7hnuUdl6ynd5U9ppBKOjqmRCB/wDLKWgb26eBwqNLZa93mo2kuuzd9dTzVNva2VlVTs3BIx3a3t1H/XiuNgv912vt9zutDUsoKemlfHRQ9EH9IWjO9KTrg54N3cdqq2GtpneV2+SidvRVFNFHDJ/LI4BuWtPAlYNFfY7HX3+hqrddrc2pqHNkpbbG2aJuRq4PcNHEHljGnBIj2mxG0dZtXYjdKqGmhHSGLcg3shw45zy1GML0S87sReNnbjZup7OMkghocNfTytLXsJzqe3JzrleiKzvVIpYT4oUC9iEIQIpFMqJQV6v0Y9qEVYPRg96F088Rcg9BH7o+SmoQegj90fJTWNUc099x0JyEkKAGiC5zvvHKSEDBIBHI8lCpY+emlibM6F8kbmNlZxjJGA4d44qaEHmNlqLaPZm0ss0lHR1scL3ujq2VRYZN5xdl7S0nOvEZWlZ7JHa7hcbm4sNdc5GvnMYwxgaMBrefeSeJWqhW6gc4u1JynvuJyTwSQoqQe8OznUpB7gSQePFLkl+iIkHuGcHjxQJHAYBSSRUg5wGAeKA9wbgHCWEkD33Y3c6IL3EYJ0SQgjUCWekmp2zvhdLG5jZGfejJGA4d4Xmtl6LaPZm0R2Z9HR1scD3mKsZVGMyBzi7L2lpOdeWV6ZCtGVaLHHba+43N5Y+uub2unMbcMaGjAa0fMniTyWqhCbtCQmhQJIppIEkeKkkgrVnoh7UIrPRj2oXTzxFuD0Efuj5Lphc4Pw8fuj5LosaFjJVSnulLVwMnhMhY6Z0OrCC17SQ4EcgN06lW+azG2YCtuLzNimrmeiaMFkhbuvd+oA/XPagsx3KklMBZId2pJEEhB3JTx808NQMjt5Lk29ULraLi18hpjL0Qd0Ts72/uYxx+9ouMdrqXW620NRLEWUL4nukZnMvR/d0x5uSBnU8xzVeCy3BthFrkdStc2YziRsjiC7pulDcbowMaEpFaNddKS2RSzVjnxxxbnSP3CQN44B05Z49iVVd6GimnhnlIfTU/WZg1pdux9uns4cVKqppKxkjJYonMnAZJG55I3MEHXGp1WM7Zy4ignpjVQTyS2t9EZ5CQXPP3XEYOgAA7U+I36epjqgTG2QDAI32FuQRkEZ4qNLWQVnTdA8u6CUxSZaW4eACRr7RqudspX0cHRSMY3RurZXP3iGgE+cNBoNFC2UU9HLcHzGMiqqjPHuOJIaWtGDkDXze9QXkIQihCEIBCEIBJPCSAQhCAQjCaBEJJoQJJSSQLuQmUkAVHipJFBVrPRD3kIrPRj3kLp54i3B6CP3R8l0XOH0Efuj5LoVjVLmq7rhQse9j6yBroyGvaZBlhPAHsyrHNYNKyao2lvbIKiJrXS0plY5m9vsDBvDuyNOCYjeIIOoTxpw0C8wLrIwRROrndNHfDTva53ndCXHDSOzdxqVWpbjWllHVyXKWR7r3LRvaSAx0W84AFoGOAGqQeslqIYOjE0rIzK8MjDjjfceAHep4K8l9pMrqW2TVdTu10d5DZ6cux0OC8Bu72AY1554qLb7JLLVPpro97Dap5opH4BdMx51DCMNwP5eOOKQevwexNePjqqx8jY3XWp3Z7J1xx3wC2UfzA4048OGi6Ud5q7hLDT1VyjoDUWqKanmc3AlkcPPeNQCWnHm/9E/KvWY5pY7l5O6V1dENoZG3SZrrdBBLT7m60Bxbk5GNQTyParM9dHSXO/wA09ylp2xxwOjwd/daW6ljTpxJ14AqxHoJZoYNzp5WR9I8MZvOxvOPADtJU15J1wNXFIyaoDxBfqdsTXP3i1nmEa8xkk59q9Jc6joIRGzdM1S8QxNc7dyTx15YGT+im4OktVTQU/WZqiKODAPSucA3Xhqu2q8JLMKPZC97OzhrJLVI1sQD97ehc4OZgnGcA7vDktKtu0pu89v8AteOkqG1kPR78rWNFOWtLmgO+84+drg8Rg6FX8j1HLKhLLHBC6aaRsUbBlz3nDWjtJPBednulwFumqo3vFxjuYgZSbuhZ0gaGbvYWefvfrnAwqdyqK42PaO4C7zOdQTTxRwlkbo93DSAW7upGSP1Ug9dNLFT07qiokbFCxu86Rxw1o7SVJrmyMa9h3mvALXDgQeBXl62Vpk2nbJUuJ+zo3RxOf5paYnZIHZns7Un1dRRjoYLhIGusJqG7xDtyRuMOaCMDjw4K/keqwSheRfUVWZWfa1SWvsgrPSAFsw/mBxp7OHcpi7XM/ZtUXCqpp46Vs7IX7k0Mj8edu4w9pzr2AFSLXqkJnRxCSgEkJoEUI4oQIoQUIKtb6Me1CK30Q95C6eeItQehj90fJdFzh9DH7o+S6LGqS59JAMnpYhgkE7wXXhrzWG+kpjthTxdXZ0ZoJQ4bnmkl7Tr3nUqDZa6KRu+wseDpvNweHf3JljD/ACNx3ALzlFPPTTUvRTubDUVlWySItG40Ze5ruGRqBzwcrnBW3WVkTaWUgwWiKpZTMja1ss3nAsOmnAaDGFqI9PmPpSPM6QjJGm9jtR/C0aej1Jw3Tj7FiWidlVfG1QlfM6W2s3nuZu4dvnLcY0OvDkuETIhtVd3ydCAX0uGyR7xe7H8p5HONdVIPRbsQcGFsYceAIGo5pljMAOY3DTkZA0+i8o+tkrOqV0rnOrG0NW2aJ8XmwyYb5hGOGmBniAlUVdU2jur3TOeG0dM6CCSIGPBHnbrcdufYrB6wsYdSxp7dOKN1v5G6DHDl2exYzq+v6XIyJxXthbT7oLXQHHn590l29niMdy426vrZa+2mWrdLHVsqBLGY2hrSx3mEYGQcdp1Ug3nMY7jG0+1qZa1x85gOOBI4JoRUTHGTvGJhPaWhUnWWjfFUQy78sFS8vkikw4ZPEA4yBpwyr6EQiMv3y0b2MA41AUQxgBwxo/QaqSEC3WaZY3TTUckbjPyN/UJoUUt1n5G/2QGtBBDWgjTICaECQmkVQIRnRCAQhCgSSaMIKlb6Ie8hFb6Me8hdfPEW4Pw8fuj5KahB+Hj90fJdFz1SRywmkoDKM54+1CEDJJGpRk4HckhA945QD34SCfBAIyTlCECCE8IRCRzRhBVUJYTCFAk0IxqgEIQgSEfohAJJoQCRymkQqFogowjggqVvoh7yEVvox7yF088Rcp/w8fuj5KahTj/h4/dHyXTC56pFJPHcjCAQknqAoBCP0TA7kCQjCeCgSSf6IwexAcEIwUYQCSaMIFzT5pa9ieqA1SPFPBSwgEIwjB7EAknhLCAQjB7EY7kAkngowUCSwnhGCEFOt9GPeQnXA9ECfzIXTzxHeOnhlhjc+MbxYPOBIPDtCDRQnXemHsnf9V0g/Dx+6Pkuixqq3UYuHS1A/wCe/wCqOpM9fU/GKsoUFbqTeVRU/FKOpN/qKn4pWRervc6Laey2umkp209yMgkc6IukZuNzod7GvsUrhe6uwXKhhuYhnoK6boI6mNhY+GQ/dD25IIPaMexUavUxj8TU/FKOpj+pqfiKvHdRVXaottDG2Z9IB1mZzsMjceDBzLsans0SpbwJrvUWaeAU9wij6aNpdlk0Z0DmuxnjoRjI70miz1P/AFVT8RHU/wDVVPxFmWLaYXeuqrbU0hoLhTjfbA9+8JojwkacDI+S06CeeqhkkqIo4S2V8YDHlwIa4tJyQOxAzR/6mp+Il1Mf1NT8RVdn75T7R259dTNLGsnkhcx3EFrsa9mRg/qudhvc15qLlFJRspxb6l1M5zZS/fcOY0GBqgvmjH9VU/ES6l/q6n4n/sqFPe6qq2iuFlioYmvoY2SGR8xxIH8Bo3Tv/wB13tV6iuVRVUb4X0tdROAqKZ5BIB1a5pH3mkcCgsdT/wBVU/E/9kdT/wBVU/EXWo6U00pge2OQNJa5zN4AjtGRleZsV4v972UprwKq3QzzvLRA6BwY7Dy3dB3+Jwp9HoOpD+pqfioFCB/2qp+KrRAzpn9V52/3W6W/aCy2+jmp2w3OR8chkhLnR7ozkHeHHvVGx1If1FT8Uo6k3+oqfilVIpbnW3Iy09RFFaWtAaXwEyTO5lpyMM7CRry01NQbVNi2rdYq+jNM2R25S1YfmOd+61xZwGHYcPan0a3Um/1FT8Uo6m3+oqfilUq271dGLs7qcTmW2ATD+MQZQQTj7umjT2qdHc6is2bjvApY2Plp+sNgMhwBjIBdjj+iCz1Jv9RVfFKOos4dYqT/AM4rMut9uNotlfc57XC6moomvyJyHSkgZDfN4DIGTjnonWXm50VvluDrZA6ljoTVbzZzkkYO593Q4zqk0aXUo/X1PxnfVBoI/X1Px3fVZdw2kmt+xsW0bqJj96KOV1OJSMB+MAOxqRkcltxmR0LHSta2RzQSGnIB7ig4dRj9dU/Hd9UGhj9dU/Hd9VZwkgrdRix6Wp/cP+qDQxY9LU/Hf9VZwhBnVNMyFge18riTjz5XOH9iULtX+iHvIXTzxFqD8PH7o+S6LlTvZ0LGb7d4MbludeC7YXPVJCeCjBQeS2llY3bnZh5Di2B03TODSRGHNAG8RwyU9qY37T1dvstvjdJBFVMqayq3SI4mN/lDv5nHsGcc160FzdAThBLjorR5azRSbP7R3mnrWltNcqjrdNVY8wkjDmOP8pHLPEcF06u66bdU94DTFQWmlfGJ3DAnkfxA7WtHPhlelwUEElSjylXZzfbJQXK0ziC8W8F1LPwyecT/APK7hr25XSnuj6vZqlZNFJbqu51D2PicMugy9xfn9AQCeZC9Pgnjqn531SjxtCXbOeUWqpHvc+ivEDZ98MwyOduhBxo3eAznmjZm5Utul2mqKpz2MNzklZ5jiZGkDBaMedkg8F7IbwGhwjLtO5XdHkbZVwM8oV9mlf0UclJTgPfo3IB3hngSMjIXaz08tx21uG0Qhkho+rNo4OkaWmoIOXPwdd3kM8V6jedgdiWqlHGpljhpZpJXhjGsOXHlovA7J/YtHsPbqq4QltdQzvmZG2Midz9926McTkEL6JqDwT3n/qmaitDVw1FRUU8biZaYhszSwgNJGRgkYOh5ZXkNuqajuO0GztFWtMlMZJRUgZG4xzcAkj7uSvbHJwOxMFzRgcEweJsdyq9lbydlbvLJV0YG9QV+6XbjDnEcpHAjkStGW2W/aWO+W2pccGra+ORmjo3CKPEjD3EEZHYQvSguAxySOSADyVo8daor3X27aK3XSFv2kylbStlGjanzH7sg9oI9hzwV2x1UI2IpaRxcyriougfTOaRIJA3d3d3jxXpMEgDsTy7mlHnNugW7CXSEAukfAGMY0ZLnZGgHMqd4mY7ye1RYd7ftxY0AZLnbmN0Dtzphb4yDkBGuc41Uqvnt8t9MPJTA6HrT6h1NAGxdPK7LwW7w3M4010xphe9heyWnifG4Oa5gwRz0XXLgc8ykQc5TdC5pYUsdyWD2IFhJSwjB7EFKv9E33kJ3AfwW+9/sULp54jvHDFNTxCWJj/MH3mg8kjQUZ/7NGPdGPkulP+Hj9wfJdOSxqq/2fS8mOHskcP8AdHUKfP8AjD2Tv+qsJqCt9n0/HM/7iT6oFBB2z/uH/VWU0FbqMHbP8d/1QKCDtn/cSfVWUIK3UIPzT/uJP/UjqEH5p/3En1VjCalFbqEH5p/3En1R1GH80/7h/wBVZQrRW6jD+eo/cSfVBoIfz1H7iT6qyhBW6jCP56n9y/6pdRh/PU/uZPqrSSCr1GH89T+5k/8AUjqEP56n9zJ9VaRjBQVeoQ/nqP3En1R1CD89R+5k+qtI5pUVuoQfmqP3En1R1CH89R+4k+qsoIRVXqEOPv1H7iT6oNBD+ao/cSfVWsIwgqmgg/NUfuJPql1CD81R+4k+qt4SwlFbqEH5qj9xJ9Uvs+D80/7iT/1K1hLkgrfZ9Pp50/7iT6o6hTjnN8d/1VlBCDNq6WGFgewP3icZdI52n6lC63D0Dfe/2KF088Rapvw8fuD5LqsMTygACV4A4YcU+sT+uk8RWdxW3jKAFidYn9dJ4ijrE/rpPEVINzCeFhdYn9dJ4ijrE/rpPEUg3cIwsLrE/rpPEUdYn9dJ4ikG7hPCwesz+uk8RR1mf10niKQb2EYWD1mf10niKOsz+uk8RSDdwhYXWZ/XSeIo6xP66TxFSDdSwsPrE/rpPEUdYn9dJ4ikG5hGFh9Yn9dJ4ijrE/rpPEVYNxCw+sT+uk8RR1if10niKQbiawusT+uk8RR1if10niKQbqWFh9Yn9dJ4ijrE/rpPEUiNxGFh9Yn9dJ4ijrE/rpPEUg3CEsLE6xP66TxFHWJ/XSeIpBt4RhYnWJ/XSeIo6xP66TxFIL1yH8Bp/wA3+xQs90sjxh73OHYTlC354P/Z"/>
          <p:cNvSpPr>
            <a:spLocks noChangeAspect="1" noChangeArrowheads="1"/>
          </p:cNvSpPr>
          <p:nvPr/>
        </p:nvSpPr>
        <p:spPr bwMode="auto">
          <a:xfrm>
            <a:off x="1682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12" descr="data:image/jpeg;base64,/9j/4AAQSkZJRgABAQAAAQABAAD/2wBDAAoHBwgHBgoICAgLCgoLDhgQDg0NDh0VFhEYIx8lJCIfIiEmKzcvJik0KSEiMEExNDk7Pj4+JS5ESUM8SDc9Pjv/2wBDAQoLCw4NDhwQEBw7KCIoOzs7Ozs7Ozs7Ozs7Ozs7Ozs7Ozs7Ozs7Ozs7Ozs7Ozs7Ozs7Ozs7Ozs7Ozs7Ozs7Ozv/wAARCAFaAPYDASIAAhEBAxEB/8QAGwAAAgMBAQEAAAAAAAAAAAAAAAECBAUDBgf/xABLEAABAwMBBAUJBgQEAwYHAAABAAIDBAURIQYSMUETFFFhkgciM1NxcpOx0RUyNFKBlCNCVJFDYmTBJIOhRGNzotLhFhc2N4Ky8P/EABcBAQEBAQAAAAAAAAAAAAAAAAABAgP/xAAaEQEBAQEBAQEAAAAAAAAAAAAAEQExAiES/9oADAMBAAIRAxEAPwD6pBBEaeMmJhJaMktHYpiCHHoY/CEU/wCGj9wfJTXHWkDBDyhj8ISEEPqY/CF0QoIdDB6mPwhHQQepj8IU0II9BB6mPwhHQQepj8IU0IIdBB6mPwhAgg9SzwhTQlEOgg9TH4Qjq8HqY/CFNCCHQQZ9DH4QjoIPUx+EKaEEOgg9TH4Qjq8PqY/CFNCCHQQepj8IR1eD1MfhCllPKCHV4PUx+EI6CD1MfhCmhKIdXg9SzwhBggH+DH4QppZVoj1eH1MfhCXQQ+pZ4QplGUoh0EHqY/CEdBD6mPwhSzgIU+iBgh9TH4Ql0EPqmeEKZKE+iHQQ+qZ4QkYYfVM8IU8pEp9FOtjYyIFrGtO9xAQnXehb731QunniLlN+Hj9wfJTXOm/Dx+6PkprGqaEkKB5QkhA0JIQSCEkZQHNMpIQCEIQCMoyllA0ISygaCkhA0Jc0ZQGUJJIGeKEsoVAkmkoDiEk0iqKld6FvvIRXeiA/zIW/PE12ZV00EETZqiONxYMBzgDw7E+v0p4S591pP+y6U4AgjIAzuDXHcumT2rGqr9ep+Rk+E/6INbB/3vwX/RWCe9LJUHAV0HZN8B/0R12E8pvgP+isZKMlBX67B2TfAf8ARPrsPZN8B/0XfJVK43aG1xSTTwzvhhhM0ssbQQxo7cka8dB2IOvX4Oyb4D/on16D/vfgv+iri9UzWMfUMmpmSmNsTpWaSF/3QMZ10XSe7UNMaoTVO51NofUZY7+G08CdOCIn16n7ZPgv+ifXqfkZPgv+inDUR1LS6JziG8d5pbyzz7lWgu0VVG2alhnmpnSbjZ2Ny12uMgZyW554/wCiDr16n7ZPhP8Aon16nH80nwnfROlrYK6EzUsvSxhxZvbpGoOCNewptqoHmfdmaRTu3ZtfuHAOv6EIqHX6b8z/AITvog19N+d/wnfRMV0BaTvuGobgxuBJIyMDGTpnh2IbX0z5ooGy/wAWdhkjaWkbzRxPDTGRx7UC6/Tfnf8ADd9EdfpvzP8AhO+icNfTVG70EvSNfnceGnddjjh2MFUK7aWhtz65lRHUA0EbJZ91gPmOOA4a6jI17MIL3X6b87/hu+iX2hSn/Ef8N30UY7lHLK2Nkcp3nuYH6bvmjJdnPDXGe1SjuFLMWCKcO6QExHBxJjU7p4O07ECNwpvzu+G76I+0aTh0js/+G76JU11oaxzG01U2R0gcWAAjf3Th2M8cHinFc6SoERhqOkExcIy1pO8WnDuXI6Ig+0aXlI74bvol9o0ufSO+G76KzkoyUVW+0KX1j/hu+iPtCl9Y74bvorOSjJ7UFb7QpRxkd8N30S+0aTnMfA76Kzko3j2oKv2lR+u/8jvokbnRDjUAe0FW949qiXFBnVFbS1LQyGdkjwc7oOuELvXHMQ95C6eeIt0/4eP3R8lNQp/w8fuj5KeFjVGqBqovAdG5pyMgjIOD+h5LyrKuqtsEVBdKueSnrdx1DX75a7fcQehe4c+ODzGnJTMo9YhYdNXVsu01xonPmNPTzRBjmhm7G1zN4h2dTk/NZpvVwt9WyluNdrFO6mqnYaA1jiDDPw0BHmHlkqweuVC/Us9fs9X0VM0OmqYHRRhxwMkY1PYq889ZHc7PH1iRrKySUyRlrfuhpc1vDTGAlc6ytt14pHNkM9HXu6q2LQdDNqWuzxLSAQRrhIhXS21VdarVTRxfxKapgklG+GlrWfewe3sVW5WSunG0LKeIuFwpo4oHSS5OQCDnJyBqtO6tkp9nK3NRI6aKle7pgd128Gk5GMY1UKBpnsloe+aZ7nMie54ldl5LcnJzrnvSixS07upzU0zZY2PbuZfJvO1aASDk4HZqq1ngr7RaqS2upmymlxEJg8Bjoh/NjjvY5YxnnhUaCuvFXXmOEvmijuU0M7ntaGMgaNMHQ72cY/6rm+6V1Jsq68daMs0FU9hjkaMTN6YsDNBo7GMEc+1BetMVxtltNOaASSdNPKcytAw5znNHtOQD2a8VzprXW0Nxq3sZ1umraUdM2ZzW5mGdNBwIOCdeA4rrc7rNR3igjY0mjMogqyWHDXPHmedwGHboI/zhFS6tgvlBRC4ydHWNqHvwxnm7u6Wgact7nnKoriyPbTSUbxWS0DpGvgjdUATUZAOSx+eAO7gE9vEaKX2XcZ3UsVZK+TFDUU0tWCN4F5bunGmThupHNKhra+XaSvtz5p5YaSWBoka2MNaHR7zt7nqezhlVW3avh2XrbuasyzUdXK0Rva3dma2QtDNBnJGgI544p9GzamVVJbqKgmpg0wRCOSRjhuENGAWjjrgaYGFwvNpmraukq6QxiaPegqGyjLZad+j2kc8HDgO0d60amoZS07png6AbrcZJcdA3HM5OFjUdXcbjs4+MVgprpBOaaSbogQHhwAJYeRaQcd6mXoLXYainsNRaqucaQvpKWZnFsGu6SPzajPuhdBQVk1JZqWWFsP2fJHJM9jhukxtIAZzw49uMDK4Q3moq2VMUrnUdwo6SU1NMMENeMbsjSRq06kfUIprlWx2/Z6rknM5uQijnhc0ZJezeL244YxkjhhX6OVis1xttVSVE8PSNaZxJEZGnq++8ua9ntBw4Z7P1LRbLxZ3RSsY6Zk0r21VK+Rv8Npe5zXxuz/mGW89f17bSVFRTXW0NgFTKJXTCSmp5SwzBsZcBxAznVVmXOuZs5Y6qOskqX1lWI3uYGl7mOLvM87TebgNJ01BV+j1GMJLDqbhVWyW2VtXPILfUZiqWStaHQyO1jLiB/wDicaZIXZ0tbTXGzU81U8iqdN04c1oyAwuaNBpjh3rMGsjBXmKu93CntV1E/S0typaZ00RLWuhlAP34zzGoBB1GntVmsrK6GmoJBNUQmevihcyVrN4scNeGRg8jxSDdQs2mrKhu0NXapX9PHHAyojlwAY94kbjsaHhkHsWlpwUUkjqmkUFWt9EPeQit9EPeQunniLlP+HjP+UfJSL2Di9v91WbRUlRHG+elilduAZkYHcu9SFBRN0bRU49kTfosaJvfA9pY+VhaRgjeGoXIxW80zKVwgMDC0sjJBDSDkEdmCunVaUaCmiHsjCfV4P6eLwBRXAQWttQ+oa2mE0jg97wRlzhwJ7SFKRlume+SVtLI+RoY9zt0lzQcgHtAOoXUU8GPQReAJ9BAf8CPwBKOMzbfUyMlnNPJJFncc5wyzPHB5ZUTDa3RwxubSllOd6IEt/hntHYe9WOgh9TH4QjoYcehj8IQI1NM4EGoiIPEF4OVwgjtlKGin6vGGDDA1wAYO4cv0VnoYT/gx+EJdDD6mPwhBxg6hSh4gdTwiRxe8McBvOPEnvXOKntMG70MdIzccXsA3cNceLh396tGGE8YY/CEdBBn0EfgCIryxWyaGSCVtNJFK/pHscQQ53ae/Qf2UnigkniqJHQPmhBEcheMsB44Peu3Qw+pj8IR0EPqY/CEVWFPamzvqAylEsjg98gIy9w4E9pHJRjpbRER0cVIzdeZAAW4Dzxdjt71b6GH1MfhCXQQeoj8ASiEj6Obc6WSF+44PZl40cOBXIwWsvkfu029M8PkO8MvcODj2kYVjoIPUx+AI6vB6iLwBBylbb5pHSSmne98Zic4uGXMPFp7QucFPa6V0ZgZSxmJu5GQR5jexvYPYrJgg9RH4Al1en/p4vAEo5Sx26aoiqJegfNBkxSOcCY88cdi49Rs2jegpQBKZgAQAJDxeOw96tdWp/6eLwBHVqf+ni8ASiAFCIRADB0QO8GFwIznOfbnVKVtBNPHPKYHzQ56N7nDLM8ce1dOq02fw0Pwwjq1Pj8ND4AgrGitLqZ1M6OnfA5u4Y3OyN38vHQd3BElFapWBskcDw14kG8/g4DAdx4gcFY6pTf0sPgCXVKX+lh+GEEYW0VPv9AYWGQ7zyHDLz2k8SunTRetj8QUOp0nKkg+GPog0VGeNHTn/lN+iDp0sWPSs8QUTJGf8VniC59Rov6On+E36JOt9CeNFTn2xN+iCFY5rohhwJ3uRQuM1HSU4D4KWGJ50LmRhpx2ZAQunniNKn9BH7o+SmeKjT/h4/dHyUisaBCEKKSaSagEIQgAhJNAISQgaClxQgCkmjCBpIQVQFJNJAI5oT70CyhCEB3Jc00goBCMpIBIppFBVrPRj3kIrPRjTmhdPPEXKf8ADx+6Pkp81CD0Efuj5KazqkUexHcoskika10c0b2uGWua4EEKCXNC5vngjxvzxN3nBrcvGpPADvUKeuo6uWWKmqoZ3wYEojeHbhPAHHsQd0IRwQCEJIGhIEZxkZ7OYTUAknhJQNCSaoEIKrS3K3wVbKOavpo6mQ4ZC+Voe49gGc5VRZSTPFJAIQhAIQUkU0soSUAhBQgEiUcUigrVnox7yEVnox7yF188Rcg9BH7o+Skowegj90fJTKxquVSyWWlmigl6CaSNzWS4zuEjR2OeF858oWy1ksPk7cLfb4Y5opom9Y3R0rtdSXcdV9KXivK4ceT6c/6mL5pnRqx7H2OaO1VMNtpaaeldHMJI4gC8Y1accQc815nYWqZarttdTUNulqXsuJEVLTBrd1oc8cSQGj/+wvodEP8AhKX/AMFnyC8Z5OhjaHbLHD7VI/8AM9KN7ZzaWl2liquhp56SoopeiqqeoADona8xoRof7JQ7Rsr6eertVDJW0dOXB1SJGsbIW/e6PP3sdpwO9eVs8dRNX+UqOjz1hx3YwOO9uSYx3rr5MqKwXnYqnhdRUtRVU5fHUse0F2d44yDyISYPZWm7UV9tcNzt0vS00480kYII0II5EFXAMnCrW+mt9HTGntkFPBTseQY6doDQ7nw5qttFWy0NllNNgVdU5tLTZ9a87oP6ZJ/RQeOo9oaiDysb9W0x0F7phDRuPAtY5wYf1cHEdzwvZX2/W7Zu3OrrnMY4wcMa1pLnu7AF43yh7M1lLstTXKludRUT2JzHxB7I27jRgEjdaDphp17Fd20ukV78j1TdYg3cqoIZCB/K7pG5H6HI/Ra6iy7yi0Aqo6WKz3OeWWj63EWxBrJBu7xAJI0AB87GNNFY2J2jrdorNDV1lDMx0zpHCoAYIcB53WjXeyBpqOSvQf8A0FEMafZAx8FZPktcD5OrbhwPnyjjz33aKbIr1vFY9PtD9owzVFnt01wpYHFhma9rBK4cRGD97HacDsJVq+wVVTs7c6ehJFVLSSshxod4tOMd6xvJfLHLsDbGRDDqcyRStxgteHkkEduo/upmC9FtPR1+zVTerUJatsLH5ia0CSN4GrXNJGCOJ/3WB5PxDd9l7cbjaZqiYTyVgr5msLDNvnzgd7ezy4clW2OYZYduq+A/8BUzyinI+68hr94jt4ha/ky/+3dr15Sf/u5a35g9STzKOKElgNCEZVCKEIKgEuHFCMoFxTS4IQCRQkUFer9GPeQlVn+GPahdPPEXIPw8fuj5KahB6CP3R8lMrGhFULtYbXfWNjulKaqNmojMr2sz27oIBPer/sXKrq6WgpjU1tVDTQNODJM8MbnsyUqo0tDT0NGKOmEjIGjdaDK5xaOGA4kkf30VO3bOWi0zzT2+ldTy1GTM9s8h6Qnm7LtTqdeOqmy/2d9RFTi4wtmn9EyQ7hk93ON79FoAYJQZ1v2etNqrJaygpnwVExzLIJ5HdIddXAuIcdTx7VVn2L2bqLg64OtjY6p+S98Er4t/PaGkArbTSjnBDDSwMp6eJkMUYwxjBgNHcFTuFitt1qIp66GSWWAh0RFRIwRntAa4AHv4q+hQVa62Udyouo1sb5qfGCzpXt3xjGHEHLv1ys4bF7NtoHW5tueKJzt40wqZejJ7d3ewttCVFehoKW2UYo6Nj46dow2N0jpN0YxgbxOB3cFTtWzFkskz5rZb2073uLsh7nBpPHdBJDc92FqJ4RR381nSWC1yyzyCnfE6q1qBBM+Js3e4NIBPfxWie9JBUktFuktjbX1UR0LRuiCF7om47PNI01OnNQtllt1khMFsp3U8J/whK9zB7A4kD9Ff5JFKBCSAgaEkIDKMoz2JKgSRyQoBJPCOCBZSKZSKCtV+jHtQlV/cHtQunniL0H4eP3R8lJQg9BH7o+SnnVY1QBkjOi+fbGTO2z2pum0dwxLT0Eggt9O4ZZFnPnY/NgDXvK+gtOHA8l8+2UhfsPtZcbHcCIqC5yCW31TjiNxGfMJ4B2DjHd3q5we2ultpbxSimrY99okbIxw+8x7TkOaeR0VKa/PqNoZbFbY45KqniEtXNKT0cAP3RgaucezTTmut9vtNYKNk0wEs80jYqemDvOme44wO4cSV5uwQvsnlP2go61279rtbU0cr9BLjOWg9oydOwJiNuk2ieNpTs5daZlPXOi6amlidvRVLOeM6tcMHzTnhxVCj2vuF4vF1tVpshE9vDQOuydGN4k5LsZ04YA49oVW5RG8+VizijJeyywPfWSs1bGXZ3WE9p7OwlLZCWN/lK2wDZGnL4uB7AcpMVZse112v0NfR01lhju9ul6KoZLPuwNOoBDsEnODpj9Va2a2pmvdFcut2x8FwtUxhqaaBwfvuH5Ccdh4rK8n8sbtstsw2RpPXmHAPEZfqp+T+Rj9pts9x7Tm5EgA8su1T4O1p2tvm0dlqbhZLDE98dS6JjKqo3ButA/u457gM8ThWtn9rn7R2qtlp7eKe6W927U0NRIWhp14OwTjQ8uKzfJNLEdlaxvSsDo7jKZAXfdGmp7lHY2jdX7VbUbR0zSKCsPQUhAwKggec8doyOPeUmDd2b2hqNqNmhd6S3xwzPe5jKaWc7pLTjV4bpn2LIG29fcfJ7W7SW62xU89O57DHLNvhgbxePNG8deGntVfyWXi20myHUqmthhqqaplEtO94EgJORhvE/osbZeWOfyKX6KN4fI0zufG05c0HBBI5cCkHsNmbvWR7HU1yvbYoqWKhbM6rNQZJJRjJLmlowT2ZOqpu26DrDJfY3W6Kna0vjoZqj/iJWg9o0a48m4PtWfII7/5G4rVaqiOprW26J3QRuBeQwjIIHA6Yx2rT2J2ssdbstRskq6OkqaGFsVRDO9rHMLRje1xocZykQ71t9S22yW250lBU1LLmWCFxbhjMnUOP5sA4HPC0LPebxX3q4UNxsEltgpgHQVDn74lzyzjBPPTOOCwfKfWQTbOWWdkgEcl2he0uG7luHa4PJe5kIcchwcORCbIpexCEvash5QUIQJCaSAST4JIBBRyRlAlEhSKRQVaseYPahOr+4PahdPPEXIfQR+6PkpqEH4eP3R8lP9FjVIqEsUVREYZ4Y5o3cWSNDmn9Cpn7p0JxyHNYVNtjaqu5TWynjrpK6AF0tOKV4cwDmc+0f3UGpT26gpH9JTUFNDINA9kTQ4DszhdZ6enq4+iqaeKdgOQ2VgcAe0ZVK0X+2X1s32fUF8lO7dnhkY6OSI/5muAIWig5QUtNSw9BT08UMXNkbA0HtyAuUdqtkLg+G2UcTwCA5kDWnB46gK1xSQVorXbYHb0Nto4nYLcxwNaSDxGg4FR6ra7Uw1cdughMbcb1NSgvweQDRkq4gEjXKDwnk5tcAsdRRXizOZVGrklDayjOsZxjznDB56Z/Re7ADQA1oa1ow0NGAAmS4jVCu6iu2goGVjq1lBStq3feqGwtEh9rsZUoKOko4uipaSCniIwY4og1p9oC6oRXGkoqOgjLKGjgpGOO8WwRNYCe04C5vtNrkqhWPtdE+pHCY07C/wDvjKtI9iI4VFBQVknSVdDTVMgG6HzQteQOzJC6RQxU8TYoImRRN+6yNoa0ewBTQopc0Kgb1b/t/wCwhMftHoen6LcONz28M9yvogxojCEIpI5JnikgSMoS5lAao5I5IQCChI8EFar9GD3oRV+jHvIXTzxFyD8PH7o+SnhRg9BH7o+SmsaFzXz233Cltvlf2mqq2cQwiljBkcDhvmx8SOC+hZxqTgDUk8l8+2fr6Y+V2/VfSbtPVQMjgmc0hkrgGDAJ0JyCmKjs+Km8+Ue7bVWmke62dV6GJ7v4bax4DRoSOGQdccl0tu0u2+0dlfcbJQW5r4690L4ZXa7gA0BJA0zqc5OdAML30k8dPG6aolbHHGMuc44DV4nyUVUTbHWUrjuVHX5ZRE8Friw7uHAHkraNajvNTf79cLfbpW0tDa3CKoqA0OkllOfNZnzQ0YOSQc6YwoW3aGph2vl2VvBidUdF09HVRs3BUM5gtycOGDw0ODwWfs7C/ZTaq90Vx/hUd0n63R1bvRk5O8xzuThkaHjhSpaOTaLynx36MOFstFN0EM+CBUSnezu9rRvHXhoEgnYb9dtrbfc7rQ1MdFBTSvio4eiD+kLRnelJ5HPBuMdqhYNtLneNh6vaU26mkdTB+KaKQs+4MuJLs8sHAXm6S+w2Ouv9FVW6721lTO4SUtujbNE3I1e15HmuIPLA4LeoL/sxUeTy50dhLqaCkpJIerzMLZA9zXYz+YuOf1ViCx3zbW82+y3aGnoH2+pe81gAIkDQ8jIGeGBgAZORrxU75f8Aaah2OqdpXRstskUreht8sQceiLw3+KTrvHOdMY71a8mtRH/8A0FOMuqaWN/SwcHtO+4gEHhnkvGXG8Vu12wN3nqaOsnuzZhmAQuEVJC1wPm5GCcZzxdx5BMV7LbLam42LY6nvFDSxukqmxhz3O0gL25BDf5ufPs4qttNftp9mH0V2mfQ1FvqZ2QvoWRlr2bwyP4hOp464A7lk7cXOmufkqt8VJ0r5XOpw2MxOa9263ziGkZIB0zwV/ynVtNVbLWsUsonL6yKVoi84lgBy7A5BIi3tLe9pNlrhb62qnoaq21lW2mlpY4S10O9wIeTlxwDqQPZ2WdqtorrZtobJa6KjhdFcqjc6eSTV2MZbjHm8Rrr3LM8qdbTVNsswp5hPvXGOfEXnfwwHZfpy709uLjRy7XbISRVDJI6eqdLK9mrY2O3MOcRwBwUV1qL5tPZNsqGzV8tDcYrsx3V3RxGEQPHbqSWj+57l2Zer/aNuqGxXeopK6lukb3wywwmJ0Lm5OMZORpz7VR2traZvlL2VmMzTFTdIZ3jVsW8PN3iOGVLaasp2+VPZuV0o6KmjkE7/wCWIuB3d48BlQakF+qZvKO6xTWuGlEdI6TrJIfLM3I3cEfdbx0KrUW0V+u+1l6sUEFJQmgjZuSyZlDCf5iBjeJBGBoBg5yqvXqX/wCdJnM7eh+zegEv8nSb33d7hnuUdl6ynd5U9ppBKOjqmRCB/wDLKWgb26eBwqNLZa93mo2kuuzd9dTzVNva2VlVTs3BIx3a3t1H/XiuNgv912vt9zutDUsoKemlfHRQ9EH9IWjO9KTrg54N3cdqq2GtpneV2+SidvRVFNFHDJ/LI4BuWtPAlYNFfY7HX3+hqrddrc2pqHNkpbbG2aJuRq4PcNHEHljGnBIj2mxG0dZtXYjdKqGmhHSGLcg3shw45zy1GML0S87sReNnbjZup7OMkghocNfTytLXsJzqe3JzrleiKzvVIpYT4oUC9iEIQIpFMqJQV6v0Y9qEVYPRg96F088Rcg9BH7o+SmoQegj90fJTWNUc099x0JyEkKAGiC5zvvHKSEDBIBHI8lCpY+emlibM6F8kbmNlZxjJGA4d44qaEHmNlqLaPZm0ss0lHR1scL3ujq2VRYZN5xdl7S0nOvEZWlZ7JHa7hcbm4sNdc5GvnMYwxgaMBrefeSeJWqhW6gc4u1JynvuJyTwSQoqQe8OznUpB7gSQePFLkl+iIkHuGcHjxQJHAYBSSRUg5wGAeKA9wbgHCWEkD33Y3c6IL3EYJ0SQgjUCWekmp2zvhdLG5jZGfejJGA4d4Xmtl6LaPZm0R2Z9HR1scD3mKsZVGMyBzi7L2lpOdeWV6ZCtGVaLHHba+43N5Y+uub2unMbcMaGjAa0fMniTyWqhCbtCQmhQJIppIEkeKkkgrVnoh7UIrPRj2oXTzxFuD0Efuj5Lphc4Pw8fuj5LosaFjJVSnulLVwMnhMhY6Z0OrCC17SQ4EcgN06lW+azG2YCtuLzNimrmeiaMFkhbuvd+oA/XPagsx3KklMBZId2pJEEhB3JTx808NQMjt5Lk29ULraLi18hpjL0Qd0Ts72/uYxx+9ouMdrqXW620NRLEWUL4nukZnMvR/d0x5uSBnU8xzVeCy3BthFrkdStc2YziRsjiC7pulDcbowMaEpFaNddKS2RSzVjnxxxbnSP3CQN44B05Z49iVVd6GimnhnlIfTU/WZg1pdux9uns4cVKqppKxkjJYonMnAZJG55I3MEHXGp1WM7Zy4ignpjVQTyS2t9EZ5CQXPP3XEYOgAA7U+I36epjqgTG2QDAI32FuQRkEZ4qNLWQVnTdA8u6CUxSZaW4eACRr7RqudspX0cHRSMY3RurZXP3iGgE+cNBoNFC2UU9HLcHzGMiqqjPHuOJIaWtGDkDXze9QXkIQihCEIBCEIBJPCSAQhCAQjCaBEJJoQJJSSQLuQmUkAVHipJFBVrPRD3kIrPRj3kLp54i3B6CP3R8l0XOH0Efuj5LoVjVLmq7rhQse9j6yBroyGvaZBlhPAHsyrHNYNKyao2lvbIKiJrXS0plY5m9vsDBvDuyNOCYjeIIOoTxpw0C8wLrIwRROrndNHfDTva53ndCXHDSOzdxqVWpbjWllHVyXKWR7r3LRvaSAx0W84AFoGOAGqQeslqIYOjE0rIzK8MjDjjfceAHep4K8l9pMrqW2TVdTu10d5DZ6cux0OC8Bu72AY1554qLb7JLLVPpro97Dap5opH4BdMx51DCMNwP5eOOKQevwexNePjqqx8jY3XWp3Z7J1xx3wC2UfzA4048OGi6Ud5q7hLDT1VyjoDUWqKanmc3AlkcPPeNQCWnHm/9E/KvWY5pY7l5O6V1dENoZG3SZrrdBBLT7m60Bxbk5GNQTyParM9dHSXO/wA09ylp2xxwOjwd/daW6ljTpxJ14AqxHoJZoYNzp5WR9I8MZvOxvOPADtJU15J1wNXFIyaoDxBfqdsTXP3i1nmEa8xkk59q9Jc6joIRGzdM1S8QxNc7dyTx15YGT+im4OktVTQU/WZqiKODAPSucA3Xhqu2q8JLMKPZC97OzhrJLVI1sQD97ehc4OZgnGcA7vDktKtu0pu89v8AteOkqG1kPR78rWNFOWtLmgO+84+drg8Rg6FX8j1HLKhLLHBC6aaRsUbBlz3nDWjtJPBednulwFumqo3vFxjuYgZSbuhZ0gaGbvYWefvfrnAwqdyqK42PaO4C7zOdQTTxRwlkbo93DSAW7upGSP1Ug9dNLFT07qiokbFCxu86Rxw1o7SVJrmyMa9h3mvALXDgQeBXl62Vpk2nbJUuJ+zo3RxOf5paYnZIHZns7Un1dRRjoYLhIGusJqG7xDtyRuMOaCMDjw4K/keqwSheRfUVWZWfa1SWvsgrPSAFsw/mBxp7OHcpi7XM/ZtUXCqpp46Vs7IX7k0Mj8edu4w9pzr2AFSLXqkJnRxCSgEkJoEUI4oQIoQUIKtb6Me1CK30Q95C6eeItQehj90fJdFzh9DH7o+S6LGqS59JAMnpYhgkE7wXXhrzWG+kpjthTxdXZ0ZoJQ4bnmkl7Tr3nUqDZa6KRu+wseDpvNweHf3JljD/ACNx3ALzlFPPTTUvRTubDUVlWySItG40Ze5ruGRqBzwcrnBW3WVkTaWUgwWiKpZTMja1ss3nAsOmnAaDGFqI9PmPpSPM6QjJGm9jtR/C0aej1Jw3Tj7FiWidlVfG1QlfM6W2s3nuZu4dvnLcY0OvDkuETIhtVd3ydCAX0uGyR7xe7H8p5HONdVIPRbsQcGFsYceAIGo5pljMAOY3DTkZA0+i8o+tkrOqV0rnOrG0NW2aJ8XmwyYb5hGOGmBniAlUVdU2jur3TOeG0dM6CCSIGPBHnbrcdufYrB6wsYdSxp7dOKN1v5G6DHDl2exYzq+v6XIyJxXthbT7oLXQHHn590l29niMdy426vrZa+2mWrdLHVsqBLGY2hrSx3mEYGQcdp1Ug3nMY7jG0+1qZa1x85gOOBI4JoRUTHGTvGJhPaWhUnWWjfFUQy78sFS8vkikw4ZPEA4yBpwyr6EQiMv3y0b2MA41AUQxgBwxo/QaqSEC3WaZY3TTUckbjPyN/UJoUUt1n5G/2QGtBBDWgjTICaECQmkVQIRnRCAQhCgSSaMIKlb6Ie8hFb6Me8hdfPEW4Pw8fuj5KahB+Hj90fJdFz1SRywmkoDKM54+1CEDJJGpRk4HckhA945QD34SCfBAIyTlCECCE8IRCRzRhBVUJYTCFAk0IxqgEIQgSEfohAJJoQCRymkQqFogowjggqVvoh7yEVvox7yF088Rcp/w8fuj5KahTj/h4/dHyXTC56pFJPHcjCAQknqAoBCP0TA7kCQjCeCgSSf6IwexAcEIwUYQCSaMIFzT5pa9ieqA1SPFPBSwgEIwjB7EAknhLCAQjB7EY7kAkngowUCSwnhGCEFOt9GPeQnXA9ECfzIXTzxHeOnhlhjc+MbxYPOBIPDtCDRQnXemHsnf9V0g/Dx+6Pkuixqq3UYuHS1A/wCe/wCqOpM9fU/GKsoUFbqTeVRU/FKOpN/qKn4pWRervc6Laey2umkp209yMgkc6IukZuNzod7GvsUrhe6uwXKhhuYhnoK6boI6mNhY+GQ/dD25IIPaMexUavUxj8TU/FKOpj+pqfiKvHdRVXaottDG2Z9IB1mZzsMjceDBzLsans0SpbwJrvUWaeAU9wij6aNpdlk0Z0DmuxnjoRjI70miz1P/AFVT8RHU/wDVVPxFmWLaYXeuqrbU0hoLhTjfbA9+8JojwkacDI+S06CeeqhkkqIo4S2V8YDHlwIa4tJyQOxAzR/6mp+Il1Mf1NT8RVdn75T7R259dTNLGsnkhcx3EFrsa9mRg/qudhvc15qLlFJRspxb6l1M5zZS/fcOY0GBqgvmjH9VU/ES6l/q6n4n/sqFPe6qq2iuFlioYmvoY2SGR8xxIH8Bo3Tv/wB13tV6iuVRVUb4X0tdROAqKZ5BIB1a5pH3mkcCgsdT/wBVU/E/9kdT/wBVU/EXWo6U00pge2OQNJa5zN4AjtGRleZsV4v972UprwKq3QzzvLRA6BwY7Dy3dB3+Jwp9HoOpD+pqfioFCB/2qp+KrRAzpn9V52/3W6W/aCy2+jmp2w3OR8chkhLnR7ozkHeHHvVGx1If1FT8Uo6k3+oqfilVIpbnW3Iy09RFFaWtAaXwEyTO5lpyMM7CRry01NQbVNi2rdYq+jNM2R25S1YfmOd+61xZwGHYcPan0a3Um/1FT8Uo6m3+oqfilUq271dGLs7qcTmW2ATD+MQZQQTj7umjT2qdHc6is2bjvApY2Plp+sNgMhwBjIBdjj+iCz1Jv9RVfFKOos4dYqT/AM4rMut9uNotlfc57XC6moomvyJyHSkgZDfN4DIGTjnonWXm50VvluDrZA6ljoTVbzZzkkYO593Q4zqk0aXUo/X1PxnfVBoI/X1Px3fVZdw2kmt+xsW0bqJj96KOV1OJSMB+MAOxqRkcltxmR0LHSta2RzQSGnIB7ig4dRj9dU/Hd9UGhj9dU/Hd9VZwkgrdRix6Wp/cP+qDQxY9LU/Hf9VZwhBnVNMyFge18riTjz5XOH9iULtX+iHvIXTzxFqD8PH7o+S6LlTvZ0LGb7d4MbludeC7YXPVJCeCjBQeS2llY3bnZh5Di2B03TODSRGHNAG8RwyU9qY37T1dvstvjdJBFVMqayq3SI4mN/lDv5nHsGcc160FzdAThBLjorR5azRSbP7R3mnrWltNcqjrdNVY8wkjDmOP8pHLPEcF06u66bdU94DTFQWmlfGJ3DAnkfxA7WtHPhlelwUEElSjylXZzfbJQXK0ziC8W8F1LPwyecT/APK7hr25XSnuj6vZqlZNFJbqu51D2PicMugy9xfn9AQCeZC9Pgnjqn531SjxtCXbOeUWqpHvc+ivEDZ98MwyOduhBxo3eAznmjZm5Utul2mqKpz2MNzklZ5jiZGkDBaMedkg8F7IbwGhwjLtO5XdHkbZVwM8oV9mlf0UclJTgPfo3IB3hngSMjIXaz08tx21uG0Qhkho+rNo4OkaWmoIOXPwdd3kM8V6jedgdiWqlHGpljhpZpJXhjGsOXHlovA7J/YtHsPbqq4QltdQzvmZG2Midz9926McTkEL6JqDwT3n/qmaitDVw1FRUU8biZaYhszSwgNJGRgkYOh5ZXkNuqajuO0GztFWtMlMZJRUgZG4xzcAkj7uSvbHJwOxMFzRgcEweJsdyq9lbydlbvLJV0YG9QV+6XbjDnEcpHAjkStGW2W/aWO+W2pccGra+ORmjo3CKPEjD3EEZHYQvSguAxySOSADyVo8daor3X27aK3XSFv2kylbStlGjanzH7sg9oI9hzwV2x1UI2IpaRxcyriougfTOaRIJA3d3d3jxXpMEgDsTy7mlHnNugW7CXSEAukfAGMY0ZLnZGgHMqd4mY7ye1RYd7ftxY0AZLnbmN0Dtzphb4yDkBGuc41Uqvnt8t9MPJTA6HrT6h1NAGxdPK7LwW7w3M4010xphe9heyWnifG4Oa5gwRz0XXLgc8ykQc5TdC5pYUsdyWD2IFhJSwjB7EFKv9E33kJ3AfwW+9/sULp54jvHDFNTxCWJj/MH3mg8kjQUZ/7NGPdGPkulP+Hj9wfJdOSxqq/2fS8mOHskcP8AdHUKfP8AjD2Tv+qsJqCt9n0/HM/7iT6oFBB2z/uH/VWU0FbqMHbP8d/1QKCDtn/cSfVWUIK3UIPzT/uJP/UjqEH5p/3En1VjCalFbqEH5p/3En1R1GH80/7h/wBVZQrRW6jD+eo/cSfVBoIfz1H7iT6qyhBW6jCP56n9y/6pdRh/PU/uZPqrSSCr1GH89T+5k/8AUjqEP56n9zJ9VaRjBQVeoQ/nqP3En1R1CD89R+5k+qtI5pUVuoQfmqP3En1R1CH89R+4k+qsoIRVXqEOPv1H7iT6oNBD+ao/cSfVWsIwgqmgg/NUfuJPql1CD81R+4k+qt4SwlFbqEH5qj9xJ9Uvs+D80/7iT/1K1hLkgrfZ9Pp50/7iT6o6hTjnN8d/1VlBCDNq6WGFgewP3icZdI52n6lC63D0Dfe/2KF088Rapvw8fuD5LqsMTygACV4A4YcU+sT+uk8RWdxW3jKAFidYn9dJ4ijrE/rpPEVINzCeFhdYn9dJ4ijrE/rpPEUg3cIwsLrE/rpPEUdYn9dJ4ikG7hPCwesz+uk8RR1mf10niKQb2EYWD1mf10niKOsz+uk8RSDdwhYXWZ/XSeIo6xP66TxFSDdSwsPrE/rpPEUdYn9dJ4ikG5hGFh9Yn9dJ4ijrE/rpPEVYNxCw+sT+uk8RR1if10niKQbiawusT+uk8RR1if10niKQbqWFh9Yn9dJ4ijrE/rpPEUiNxGFh9Yn9dJ4ijrE/rpPEUg3CEsLE6xP66TxFHWJ/XSeIpBt4RhYnWJ/XSeIo6xP66TxFIL1yH8Bp/wA3+xQs90sjxh73OHYTlC354P/Z"/>
          <p:cNvSpPr>
            <a:spLocks noChangeAspect="1" noChangeArrowheads="1"/>
          </p:cNvSpPr>
          <p:nvPr/>
        </p:nvSpPr>
        <p:spPr bwMode="auto">
          <a:xfrm>
            <a:off x="3206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098" name="Picture 2"/>
          <p:cNvPicPr>
            <a:picLocks noChangeAspect="1" noChangeArrowheads="1"/>
          </p:cNvPicPr>
          <p:nvPr/>
        </p:nvPicPr>
        <p:blipFill>
          <a:blip r:embed="rId4"/>
          <a:srcRect/>
          <a:stretch>
            <a:fillRect/>
          </a:stretch>
        </p:blipFill>
        <p:spPr bwMode="auto">
          <a:xfrm>
            <a:off x="5334000" y="5029200"/>
            <a:ext cx="1090211" cy="1447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7924800" y="5029200"/>
            <a:ext cx="1002983" cy="13716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6"/>
          <a:srcRect/>
          <a:stretch>
            <a:fillRect/>
          </a:stretch>
        </p:blipFill>
        <p:spPr bwMode="auto">
          <a:xfrm>
            <a:off x="1066800" y="4191000"/>
            <a:ext cx="3304323" cy="2362200"/>
          </a:xfrm>
          <a:prstGeom prst="rect">
            <a:avLst/>
          </a:prstGeom>
          <a:noFill/>
          <a:ln w="9525">
            <a:noFill/>
            <a:miter lim="800000"/>
            <a:headEnd/>
            <a:tailEnd/>
          </a:ln>
          <a:effectLst/>
        </p:spPr>
      </p:pic>
      <p:sp>
        <p:nvSpPr>
          <p:cNvPr id="14" name="타원형 설명선 13"/>
          <p:cNvSpPr/>
          <p:nvPr/>
        </p:nvSpPr>
        <p:spPr>
          <a:xfrm>
            <a:off x="3124200" y="3505200"/>
            <a:ext cx="3962400" cy="1066800"/>
          </a:xfrm>
          <a:prstGeom prst="wedgeEllipseCallout">
            <a:avLst>
              <a:gd name="adj1" fmla="val -44273"/>
              <a:gd name="adj2" fmla="val 74745"/>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rgbClr val="0070C0"/>
                </a:solidFill>
              </a:rPr>
              <a:t>교재구입 </a:t>
            </a:r>
            <a:r>
              <a:rPr lang="ko-KR" altLang="en-US" dirty="0" err="1" smtClean="0">
                <a:solidFill>
                  <a:srgbClr val="0070C0"/>
                </a:solidFill>
              </a:rPr>
              <a:t>안해도</a:t>
            </a:r>
            <a:r>
              <a:rPr lang="ko-KR" altLang="en-US" dirty="0" smtClean="0">
                <a:solidFill>
                  <a:srgbClr val="0070C0"/>
                </a:solidFill>
              </a:rPr>
              <a:t> 되지만</a:t>
            </a:r>
            <a:r>
              <a:rPr lang="en-US" altLang="ko-KR" dirty="0" smtClean="0">
                <a:solidFill>
                  <a:srgbClr val="0070C0"/>
                </a:solidFill>
              </a:rPr>
              <a:t>… </a:t>
            </a:r>
            <a:r>
              <a:rPr lang="ko-KR" altLang="en-US" dirty="0" err="1" smtClean="0">
                <a:solidFill>
                  <a:srgbClr val="0070C0"/>
                </a:solidFill>
              </a:rPr>
              <a:t>한권</a:t>
            </a:r>
            <a:r>
              <a:rPr lang="ko-KR" altLang="en-US" dirty="0" smtClean="0">
                <a:solidFill>
                  <a:srgbClr val="0070C0"/>
                </a:solidFill>
              </a:rPr>
              <a:t> 정도 있어도 </a:t>
            </a:r>
            <a:r>
              <a:rPr lang="ko-KR" altLang="en-US" dirty="0" err="1" smtClean="0">
                <a:solidFill>
                  <a:srgbClr val="0070C0"/>
                </a:solidFill>
              </a:rPr>
              <a:t>좋자나</a:t>
            </a:r>
            <a:endParaRPr lang="ko-KR" altLang="en-US" dirty="0">
              <a:solidFill>
                <a:schemeClr val="tx1"/>
              </a:solidFill>
            </a:endParaRPr>
          </a:p>
        </p:txBody>
      </p:sp>
    </p:spTree>
    <p:extLst>
      <p:ext uri="{BB962C8B-B14F-4D97-AF65-F5344CB8AC3E}">
        <p14:creationId xmlns="" xmlns:p14="http://schemas.microsoft.com/office/powerpoint/2010/main" val="54335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01"/>
                                        </p:tgtEl>
                                        <p:attrNameLst>
                                          <p:attrName>style.visibility</p:attrName>
                                        </p:attrNameLst>
                                      </p:cBhvr>
                                      <p:to>
                                        <p:strVal val="visible"/>
                                      </p:to>
                                    </p:set>
                                    <p:anim calcmode="lin" valueType="num">
                                      <p:cBhvr additive="base">
                                        <p:cTn id="11" dur="500" fill="hold"/>
                                        <p:tgtEl>
                                          <p:spTgt spid="4101"/>
                                        </p:tgtEl>
                                        <p:attrNameLst>
                                          <p:attrName>ppt_x</p:attrName>
                                        </p:attrNameLst>
                                      </p:cBhvr>
                                      <p:tavLst>
                                        <p:tav tm="0">
                                          <p:val>
                                            <p:strVal val="#ppt_x"/>
                                          </p:val>
                                        </p:tav>
                                        <p:tav tm="100000">
                                          <p:val>
                                            <p:strVal val="#ppt_x"/>
                                          </p:val>
                                        </p:tav>
                                      </p:tavLst>
                                    </p:anim>
                                    <p:anim calcmode="lin" valueType="num">
                                      <p:cBhvr additive="base">
                                        <p:cTn id="12"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Teaching Staff - Instructor</a:t>
            </a:r>
            <a:endParaRPr lang="ko-KR" altLang="en-US" dirty="0"/>
          </a:p>
        </p:txBody>
      </p:sp>
      <p:sp>
        <p:nvSpPr>
          <p:cNvPr id="5" name="슬라이드 번호 개체 틀 4"/>
          <p:cNvSpPr>
            <a:spLocks noGrp="1"/>
          </p:cNvSpPr>
          <p:nvPr>
            <p:ph type="sldNum" sz="quarter" idx="10"/>
          </p:nvPr>
        </p:nvSpPr>
        <p:spPr>
          <a:xfrm>
            <a:off x="6554788" y="6400800"/>
            <a:ext cx="1905000" cy="228600"/>
          </a:xfrm>
        </p:spPr>
        <p:txBody>
          <a:bodyPr/>
          <a:lstStyle/>
          <a:p>
            <a:pPr>
              <a:defRPr/>
            </a:pPr>
            <a:fld id="{D1C21B1C-C150-41D0-8257-2DBEB67FEFAF}" type="slidenum">
              <a:rPr lang="en-US" altLang="ko-KR"/>
              <a:pPr>
                <a:defRPr/>
              </a:pPr>
              <a:t>6</a:t>
            </a:fld>
            <a:endParaRPr lang="en-US" altLang="ko-KR"/>
          </a:p>
        </p:txBody>
      </p:sp>
      <p:sp>
        <p:nvSpPr>
          <p:cNvPr id="6" name="Rectangle 3"/>
          <p:cNvSpPr txBox="1">
            <a:spLocks noChangeArrowheads="1"/>
          </p:cNvSpPr>
          <p:nvPr/>
        </p:nvSpPr>
        <p:spPr>
          <a:xfrm>
            <a:off x="4049713" y="1371600"/>
            <a:ext cx="4951412" cy="4876800"/>
          </a:xfrm>
          <a:prstGeom prst="rect">
            <a:avLst/>
          </a:prstGeom>
        </p:spPr>
        <p:txBody>
          <a:bodyPr/>
          <a:lstStyle/>
          <a:p>
            <a:pPr marL="342900" marR="0" lvl="0" indent="-342900" algn="l" defTabSz="914400" rtl="0" eaLnBrk="1" fontAlgn="auto" latinLnBrk="1" hangingPunct="1">
              <a:lnSpc>
                <a:spcPct val="105000"/>
              </a:lnSpc>
              <a:spcBef>
                <a:spcPct val="20000"/>
              </a:spcBef>
              <a:spcAft>
                <a:spcPts val="0"/>
              </a:spcAft>
              <a:buClrTx/>
              <a:buSzTx/>
              <a:buFont typeface="Arial" pitchFamily="34" charset="0"/>
              <a:buChar char="•"/>
              <a:tabLst/>
              <a:defRPr/>
            </a:pPr>
            <a:r>
              <a:rPr kumimoji="0" lang="ko-KR" altLang="en-US" sz="2000" b="1" i="0" u="none" strike="noStrike" kern="1200" cap="none" spc="0" normalizeH="0" baseline="0" noProof="0" dirty="0" smtClean="0">
                <a:ln>
                  <a:noFill/>
                </a:ln>
                <a:solidFill>
                  <a:schemeClr val="tx1"/>
                </a:solidFill>
                <a:effectLst/>
                <a:uLnTx/>
                <a:uFillTx/>
                <a:latin typeface="+mn-lt"/>
                <a:ea typeface="+mn-ea"/>
                <a:cs typeface="+mn-cs"/>
              </a:rPr>
              <a:t>한승철 </a:t>
            </a:r>
            <a:r>
              <a:rPr kumimoji="0" lang="en-US" altLang="ko-KR" sz="20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ko-KR" sz="2000" b="1" i="0" u="none" strike="noStrike" kern="1200" cap="none" spc="0" normalizeH="0" baseline="0" noProof="0" dirty="0" err="1" smtClean="0">
                <a:ln>
                  <a:noFill/>
                </a:ln>
                <a:solidFill>
                  <a:schemeClr val="tx1"/>
                </a:solidFill>
                <a:effectLst/>
                <a:uLnTx/>
                <a:uFillTx/>
                <a:latin typeface="+mn-lt"/>
                <a:ea typeface="+mn-ea"/>
                <a:cs typeface="+mn-cs"/>
              </a:rPr>
              <a:t>Seung</a:t>
            </a:r>
            <a:r>
              <a:rPr kumimoji="0" lang="en-US" altLang="ko-KR"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2000" b="1" i="0" u="none" strike="noStrike" kern="1200" cap="none" spc="0" normalizeH="0" baseline="0" noProof="0" dirty="0" err="1" smtClean="0">
                <a:ln>
                  <a:noFill/>
                </a:ln>
                <a:solidFill>
                  <a:schemeClr val="tx1"/>
                </a:solidFill>
                <a:effectLst/>
                <a:uLnTx/>
                <a:uFillTx/>
                <a:latin typeface="+mn-lt"/>
                <a:ea typeface="+mn-ea"/>
                <a:cs typeface="+mn-cs"/>
              </a:rPr>
              <a:t>Chul</a:t>
            </a:r>
            <a:r>
              <a:rPr kumimoji="0" lang="en-US" altLang="ko-KR" sz="2000" b="1" i="0" u="none" strike="noStrike" kern="1200" cap="none" spc="0" normalizeH="0" baseline="0" noProof="0" dirty="0" smtClean="0">
                <a:ln>
                  <a:noFill/>
                </a:ln>
                <a:solidFill>
                  <a:schemeClr val="tx1"/>
                </a:solidFill>
                <a:effectLst/>
                <a:uLnTx/>
                <a:uFillTx/>
                <a:latin typeface="+mn-lt"/>
                <a:ea typeface="+mn-ea"/>
                <a:cs typeface="+mn-cs"/>
              </a:rPr>
              <a:t>, Han, </a:t>
            </a:r>
            <a:r>
              <a:rPr kumimoji="0" lang="en-US" altLang="ko-KR" sz="2000" b="1" i="0" u="none" strike="noStrike" kern="1200" cap="none" spc="0" normalizeH="0" baseline="0" noProof="0" dirty="0" err="1" smtClean="0">
                <a:ln>
                  <a:noFill/>
                </a:ln>
                <a:solidFill>
                  <a:schemeClr val="tx1"/>
                </a:solidFill>
                <a:effectLst/>
                <a:uLnTx/>
                <a:uFillTx/>
                <a:latin typeface="+mn-lt"/>
                <a:ea typeface="+mn-ea"/>
                <a:cs typeface="+mn-cs"/>
              </a:rPr>
              <a:t>Ph.D</a:t>
            </a:r>
            <a:r>
              <a:rPr kumimoji="0" lang="en-US" altLang="ko-KR" sz="20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E-mail : bongbong@mju.ac.kr </a:t>
            </a:r>
            <a:b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Room : </a:t>
            </a: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제</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5</a:t>
            </a: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공학관 </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5603</a:t>
            </a: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호</a:t>
            </a:r>
            <a:b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컴퓨터보안 연구실</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2000" b="1" i="0" u="none" strike="noStrike" kern="1200" cap="none" spc="0" normalizeH="0" baseline="0" noProof="0" dirty="0" smtClean="0">
                <a:ln>
                  <a:noFill/>
                </a:ln>
                <a:solidFill>
                  <a:schemeClr val="tx1"/>
                </a:solidFill>
                <a:effectLst/>
                <a:uLnTx/>
                <a:uFillTx/>
                <a:latin typeface="+mn-lt"/>
                <a:ea typeface="+mn-ea"/>
                <a:cs typeface="+mn-cs"/>
              </a:rPr>
              <a:t>담당과목</a:t>
            </a:r>
            <a:endParaRPr kumimoji="0" lang="ko-KR"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     자료구조</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컴퓨터보안</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네트워크</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1800" b="0" i="0" u="none" strike="noStrike" kern="1200" cap="none" spc="0" normalizeH="0" baseline="0" noProof="0" dirty="0" err="1" smtClean="0">
                <a:ln>
                  <a:noFill/>
                </a:ln>
                <a:solidFill>
                  <a:schemeClr val="tx1"/>
                </a:solidFill>
                <a:effectLst/>
                <a:uLnTx/>
                <a:uFillTx/>
                <a:latin typeface="+mn-lt"/>
                <a:ea typeface="+mn-ea"/>
                <a:cs typeface="+mn-cs"/>
              </a:rPr>
              <a:t>임베디드</a:t>
            </a: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ko-KR"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2000" b="1" i="0" u="none" strike="noStrike" kern="1200" cap="none" spc="0" normalizeH="0" baseline="0" noProof="0" dirty="0" smtClean="0">
                <a:ln>
                  <a:noFill/>
                </a:ln>
                <a:solidFill>
                  <a:schemeClr val="tx1"/>
                </a:solidFill>
                <a:effectLst/>
                <a:uLnTx/>
                <a:uFillTx/>
                <a:latin typeface="+mn-lt"/>
                <a:ea typeface="+mn-ea"/>
                <a:cs typeface="+mn-cs"/>
              </a:rPr>
              <a:t>학      </a:t>
            </a:r>
            <a:r>
              <a:rPr kumimoji="0" lang="ko-KR" altLang="en-US" sz="2000" b="1" i="0" u="none" strike="noStrike" kern="1200" cap="none" spc="0" normalizeH="0" baseline="0" noProof="0" dirty="0" err="1" smtClean="0">
                <a:ln>
                  <a:noFill/>
                </a:ln>
                <a:solidFill>
                  <a:schemeClr val="tx1"/>
                </a:solidFill>
                <a:effectLst/>
                <a:uLnTx/>
                <a:uFillTx/>
                <a:latin typeface="+mn-lt"/>
                <a:ea typeface="+mn-ea"/>
                <a:cs typeface="+mn-cs"/>
              </a:rPr>
              <a:t>력</a:t>
            </a:r>
            <a:endParaRPr kumimoji="0" lang="ko-KR" alt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Purdue University, M.S. </a:t>
            </a:r>
          </a:p>
          <a:p>
            <a:pPr marL="342900" marR="0" lvl="0" indent="-342900" algn="l" defTabSz="914400" rtl="0" eaLnBrk="1" fontAlgn="auto" latinLnBrk="1" hangingPunct="1">
              <a:lnSpc>
                <a:spcPct val="100000"/>
              </a:lnSpc>
              <a:spcBef>
                <a:spcPct val="20000"/>
              </a:spcBef>
              <a:spcAft>
                <a:spcPts val="0"/>
              </a:spcAft>
              <a:buClrTx/>
              <a:buSzTx/>
              <a:buFontTx/>
              <a:buNone/>
              <a:tabLst/>
              <a:defRPr/>
            </a:pP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University of Florida, </a:t>
            </a:r>
            <a:r>
              <a:rPr kumimoji="0" lang="en-US" altLang="ko-KR" sz="1800" b="0" i="0" u="none" strike="noStrike" kern="1200" cap="none" spc="0" normalizeH="0" baseline="0" noProof="0" dirty="0" err="1" smtClean="0">
                <a:ln>
                  <a:noFill/>
                </a:ln>
                <a:solidFill>
                  <a:schemeClr val="tx1"/>
                </a:solidFill>
                <a:effectLst/>
                <a:uLnTx/>
                <a:uFillTx/>
                <a:latin typeface="+mn-lt"/>
                <a:ea typeface="+mn-ea"/>
                <a:cs typeface="+mn-cs"/>
              </a:rPr>
              <a:t>Ph.D</a:t>
            </a:r>
            <a:endParaRPr kumimoji="0" lang="en-US" altLang="ko-KR"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2000" b="1" i="0" u="none" strike="noStrike" kern="1200" cap="none" spc="0" normalizeH="0" baseline="0" noProof="0" dirty="0" smtClean="0">
                <a:ln>
                  <a:noFill/>
                </a:ln>
                <a:solidFill>
                  <a:schemeClr val="tx1"/>
                </a:solidFill>
                <a:effectLst/>
                <a:uLnTx/>
                <a:uFillTx/>
                <a:latin typeface="+mn-lt"/>
                <a:ea typeface="+mn-ea"/>
                <a:cs typeface="+mn-cs"/>
              </a:rPr>
              <a:t>전      공</a:t>
            </a:r>
          </a:p>
          <a:p>
            <a:pPr marL="342900" marR="0" lvl="0" indent="-342900" algn="l" defTabSz="914400" rtl="0" eaLnBrk="1" fontAlgn="auto" latinLnBrk="1" hangingPunct="1">
              <a:lnSpc>
                <a:spcPct val="100000"/>
              </a:lnSpc>
              <a:spcBef>
                <a:spcPct val="2000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1800" b="0" i="0" u="none" strike="noStrike" kern="1200" cap="none" spc="0" normalizeH="0" baseline="0" noProof="0" dirty="0" smtClean="0">
                <a:ln>
                  <a:noFill/>
                </a:ln>
                <a:solidFill>
                  <a:schemeClr val="tx1"/>
                </a:solidFill>
                <a:effectLst/>
                <a:uLnTx/>
                <a:uFillTx/>
                <a:latin typeface="+mn-lt"/>
                <a:ea typeface="+mn-ea"/>
                <a:cs typeface="+mn-cs"/>
              </a:rPr>
              <a:t>Computer Security, Android, Linux Kernel</a:t>
            </a:r>
            <a:endParaRPr kumimoji="0" lang="ko-KR" alt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 y="1219200"/>
            <a:ext cx="3534999" cy="4876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254755328"/>
      </p:ext>
    </p:extLst>
  </p:cSld>
  <p:clrMapOvr>
    <a:masterClrMapping/>
  </p:clrMapOvr>
  <p:transition>
    <p:sndAc>
      <p:stSnd>
        <p:snd r:embed="rId2" name="applaus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Teaching Staff – Teaching Assistant</a:t>
            </a:r>
            <a:endParaRPr lang="ko-KR" altLang="en-US" dirty="0"/>
          </a:p>
        </p:txBody>
      </p:sp>
      <p:sp>
        <p:nvSpPr>
          <p:cNvPr id="3" name="내용 개체 틀 2"/>
          <p:cNvSpPr>
            <a:spLocks noGrp="1"/>
          </p:cNvSpPr>
          <p:nvPr>
            <p:ph idx="1"/>
          </p:nvPr>
        </p:nvSpPr>
        <p:spPr/>
        <p:txBody>
          <a:bodyPr>
            <a:normAutofit/>
          </a:bodyPr>
          <a:lstStyle/>
          <a:p>
            <a:pPr>
              <a:buNone/>
            </a:pPr>
            <a:r>
              <a:rPr lang="en-US" altLang="ko-KR" dirty="0" smtClean="0"/>
              <a:t> - </a:t>
            </a:r>
            <a:r>
              <a:rPr lang="ko-KR" altLang="en-US" dirty="0" smtClean="0"/>
              <a:t>이재혁</a:t>
            </a:r>
            <a:r>
              <a:rPr lang="en-US" altLang="ko-KR" dirty="0" smtClean="0"/>
              <a:t>, </a:t>
            </a:r>
            <a:r>
              <a:rPr lang="ko-KR" altLang="en-US" dirty="0" smtClean="0"/>
              <a:t>한영훈</a:t>
            </a:r>
            <a:endParaRPr lang="en-US" altLang="ko-KR" dirty="0" smtClean="0"/>
          </a:p>
          <a:p>
            <a:pPr>
              <a:buNone/>
            </a:pPr>
            <a:r>
              <a:rPr lang="en-US" altLang="ko-KR" dirty="0" smtClean="0"/>
              <a:t> - </a:t>
            </a:r>
            <a:r>
              <a:rPr lang="ko-KR" altLang="en-US" dirty="0" smtClean="0"/>
              <a:t>연락처</a:t>
            </a:r>
            <a:r>
              <a:rPr lang="en-US" altLang="ko-KR" dirty="0" smtClean="0"/>
              <a:t>: 010-2488-2970, 010-2690-9509</a:t>
            </a:r>
          </a:p>
          <a:p>
            <a:r>
              <a:rPr lang="en-US" altLang="ko-KR" dirty="0" smtClean="0"/>
              <a:t>Course homepage: </a:t>
            </a:r>
            <a:r>
              <a:rPr lang="en-US" altLang="ko-KR" dirty="0" smtClean="0">
                <a:hlinkClick r:id="rId2"/>
              </a:rPr>
              <a:t>http://home.mju.ac.kr/home/index.action?siteId=bongbong&amp;SWIFT_SESSION_CHK=false</a:t>
            </a:r>
            <a:endParaRPr lang="en-US" altLang="ko-KR" dirty="0" smtClean="0"/>
          </a:p>
          <a:p>
            <a:r>
              <a:rPr lang="ko-KR" altLang="en-US" dirty="0" smtClean="0"/>
              <a:t>직접방문</a:t>
            </a:r>
            <a:r>
              <a:rPr lang="en-US" altLang="ko-KR" dirty="0" smtClean="0"/>
              <a:t>/</a:t>
            </a:r>
            <a:r>
              <a:rPr lang="ko-KR" altLang="en-US" dirty="0" err="1" smtClean="0"/>
              <a:t>카톡</a:t>
            </a:r>
            <a:r>
              <a:rPr lang="en-US" altLang="ko-KR" dirty="0" smtClean="0"/>
              <a:t>/</a:t>
            </a:r>
            <a:r>
              <a:rPr lang="ko-KR" altLang="en-US" dirty="0" smtClean="0"/>
              <a:t>전</a:t>
            </a:r>
            <a:r>
              <a:rPr lang="ko-KR" altLang="en-US" dirty="0"/>
              <a:t>화</a:t>
            </a:r>
            <a:r>
              <a:rPr lang="en-US" altLang="ko-KR" dirty="0" smtClean="0"/>
              <a:t>/</a:t>
            </a:r>
            <a:r>
              <a:rPr lang="ko-KR" altLang="en-US" dirty="0" err="1" smtClean="0"/>
              <a:t>이메일</a:t>
            </a:r>
            <a:r>
              <a:rPr lang="ko-KR" altLang="en-US" dirty="0" smtClean="0"/>
              <a:t> 모든 방법으로 연락해도 좋지만 예의와</a:t>
            </a:r>
            <a:r>
              <a:rPr lang="en-US" altLang="ko-KR" dirty="0" smtClean="0"/>
              <a:t> </a:t>
            </a:r>
            <a:r>
              <a:rPr lang="ko-KR" altLang="en-US" dirty="0" smtClean="0"/>
              <a:t>상호배려는 필수</a:t>
            </a:r>
            <a:endParaRPr lang="en-US" altLang="ko-KR" dirty="0" smtClean="0"/>
          </a:p>
          <a:p>
            <a:r>
              <a:rPr lang="ko-KR" altLang="en-US" dirty="0" smtClean="0"/>
              <a:t>전체 공지는 강좌 홈페이지와 </a:t>
            </a:r>
            <a:r>
              <a:rPr lang="ko-KR" altLang="en-US" dirty="0" err="1" smtClean="0"/>
              <a:t>카톡</a:t>
            </a:r>
            <a:r>
              <a:rPr lang="ko-KR" altLang="en-US" dirty="0" smtClean="0"/>
              <a:t> </a:t>
            </a:r>
            <a:r>
              <a:rPr lang="ko-KR" altLang="en-US" dirty="0" err="1" smtClean="0"/>
              <a:t>단톡방를</a:t>
            </a:r>
            <a:r>
              <a:rPr lang="ko-KR" altLang="en-US" smtClean="0"/>
              <a:t> 이용</a:t>
            </a:r>
            <a:endParaRPr lang="en-US" altLang="ko-KR" dirty="0" smtClean="0"/>
          </a:p>
          <a:p>
            <a:pPr lvl="1"/>
            <a:r>
              <a:rPr lang="en-US" altLang="ko-KR" dirty="0" err="1" smtClean="0"/>
              <a:t>Myiweb</a:t>
            </a:r>
            <a:r>
              <a:rPr lang="ko-KR" altLang="en-US" dirty="0" smtClean="0"/>
              <a:t>의 전화 번호를 </a:t>
            </a:r>
            <a:r>
              <a:rPr lang="en-US" altLang="ko-KR" dirty="0" smtClean="0"/>
              <a:t>update</a:t>
            </a:r>
            <a:r>
              <a:rPr lang="ko-KR" altLang="en-US" dirty="0" smtClean="0"/>
              <a:t>하세요</a:t>
            </a:r>
            <a:endParaRPr lang="en-US" altLang="ko-KR" dirty="0" smtClean="0"/>
          </a:p>
          <a:p>
            <a:pPr lvl="1"/>
            <a:r>
              <a:rPr lang="ko-KR" altLang="en-US" dirty="0" smtClean="0"/>
              <a:t>강좌 홈페이지 자주 확인할 것</a:t>
            </a:r>
            <a:endParaRPr lang="en-US" altLang="ko-KR" dirty="0" smtClean="0"/>
          </a:p>
        </p:txBody>
      </p:sp>
    </p:spTree>
    <p:extLst>
      <p:ext uri="{BB962C8B-B14F-4D97-AF65-F5344CB8AC3E}">
        <p14:creationId xmlns="" xmlns:p14="http://schemas.microsoft.com/office/powerpoint/2010/main" val="3254755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평가 </a:t>
            </a:r>
            <a:r>
              <a:rPr lang="en-US" altLang="ko-KR" dirty="0" smtClean="0"/>
              <a:t>(Evaluation)</a:t>
            </a:r>
            <a:endParaRPr lang="ko-KR" altLang="en-US" dirty="0"/>
          </a:p>
        </p:txBody>
      </p:sp>
      <p:sp>
        <p:nvSpPr>
          <p:cNvPr id="3" name="내용 개체 틀 2"/>
          <p:cNvSpPr>
            <a:spLocks noGrp="1"/>
          </p:cNvSpPr>
          <p:nvPr>
            <p:ph idx="1"/>
          </p:nvPr>
        </p:nvSpPr>
        <p:spPr/>
        <p:txBody>
          <a:bodyPr>
            <a:normAutofit/>
          </a:bodyPr>
          <a:lstStyle/>
          <a:p>
            <a:r>
              <a:rPr lang="en-US" altLang="ko-KR" dirty="0" smtClean="0"/>
              <a:t>Class participation:</a:t>
            </a:r>
            <a:r>
              <a:rPr lang="ko-KR" altLang="en-US" dirty="0" smtClean="0"/>
              <a:t> </a:t>
            </a:r>
            <a:r>
              <a:rPr lang="en-US" altLang="ko-KR" dirty="0" smtClean="0"/>
              <a:t>25%</a:t>
            </a:r>
          </a:p>
          <a:p>
            <a:pPr lvl="1"/>
            <a:r>
              <a:rPr lang="ko-KR" altLang="en-US" dirty="0" smtClean="0"/>
              <a:t>수업 참여 및 태도</a:t>
            </a:r>
            <a:endParaRPr lang="en-US" altLang="ko-KR" dirty="0" smtClean="0"/>
          </a:p>
          <a:p>
            <a:pPr lvl="1"/>
            <a:r>
              <a:rPr lang="ko-KR" altLang="en-US" dirty="0" smtClean="0"/>
              <a:t>강의목표에 부합되지 않는다고 판단될 시 </a:t>
            </a:r>
            <a:r>
              <a:rPr lang="en-US" altLang="ko-KR" dirty="0" smtClean="0"/>
              <a:t>‘F’ </a:t>
            </a:r>
            <a:r>
              <a:rPr lang="ko-KR" altLang="en-US" dirty="0" smtClean="0"/>
              <a:t>부여</a:t>
            </a:r>
            <a:endParaRPr lang="en-US" altLang="ko-KR" dirty="0" smtClean="0"/>
          </a:p>
          <a:p>
            <a:r>
              <a:rPr lang="en-US" altLang="ko-KR" dirty="0" smtClean="0"/>
              <a:t>Quiz &amp; THE: 25%</a:t>
            </a:r>
          </a:p>
          <a:p>
            <a:pPr lvl="1"/>
            <a:r>
              <a:rPr lang="ko-KR" altLang="en-US" dirty="0" smtClean="0"/>
              <a:t>다수 </a:t>
            </a:r>
            <a:r>
              <a:rPr lang="en-US" altLang="ko-KR" dirty="0" smtClean="0"/>
              <a:t>Popup Quiz, Take Home Exam</a:t>
            </a:r>
          </a:p>
          <a:p>
            <a:pPr lvl="1"/>
            <a:r>
              <a:rPr lang="ko-KR" altLang="en-US" dirty="0" smtClean="0"/>
              <a:t>실습</a:t>
            </a:r>
            <a:r>
              <a:rPr lang="en-US" altLang="ko-KR" dirty="0" smtClean="0"/>
              <a:t>, </a:t>
            </a:r>
            <a:r>
              <a:rPr lang="ko-KR" altLang="en-US" dirty="0" smtClean="0"/>
              <a:t>필기 모두 포함</a:t>
            </a:r>
            <a:endParaRPr lang="en-US" altLang="ko-KR" dirty="0" smtClean="0"/>
          </a:p>
          <a:p>
            <a:pPr lvl="1"/>
            <a:r>
              <a:rPr lang="en-US" altLang="ko-KR" dirty="0" smtClean="0"/>
              <a:t>Copy </a:t>
            </a:r>
            <a:r>
              <a:rPr lang="ko-KR" altLang="en-US" dirty="0" smtClean="0"/>
              <a:t>적발 시 관련자 모두 마이너스 점수 부여</a:t>
            </a:r>
            <a:endParaRPr lang="en-US" altLang="ko-KR" dirty="0" smtClean="0"/>
          </a:p>
          <a:p>
            <a:r>
              <a:rPr lang="en-US" altLang="ko-KR" dirty="0" smtClean="0"/>
              <a:t>Midterm &amp; Final 50%</a:t>
            </a:r>
          </a:p>
          <a:p>
            <a:pPr lvl="1"/>
            <a:r>
              <a:rPr lang="ko-KR" altLang="en-US" dirty="0" smtClean="0"/>
              <a:t>필기 시험</a:t>
            </a:r>
            <a:endParaRPr lang="en-US" altLang="ko-KR" dirty="0" smtClean="0"/>
          </a:p>
          <a:p>
            <a:r>
              <a:rPr lang="ko-KR" altLang="en-US" dirty="0" smtClean="0"/>
              <a:t>위 비율은 상황에 따라 변동가능</a:t>
            </a:r>
            <a:endParaRPr lang="en-US" altLang="ko-KR" dirty="0" smtClean="0"/>
          </a:p>
          <a:p>
            <a:r>
              <a:rPr lang="ko-KR" altLang="en-US" dirty="0" smtClean="0"/>
              <a:t>학점은 교칙에 의거 상대평가</a:t>
            </a:r>
            <a:endParaRPr lang="en-US" altLang="ko-KR" dirty="0" smtClean="0"/>
          </a:p>
          <a:p>
            <a:endParaRPr lang="ko-KR" altLang="en-US" dirty="0"/>
          </a:p>
        </p:txBody>
      </p:sp>
      <p:pic>
        <p:nvPicPr>
          <p:cNvPr id="5122" name="Picture 2"/>
          <p:cNvPicPr>
            <a:picLocks noChangeAspect="1" noChangeArrowheads="1"/>
          </p:cNvPicPr>
          <p:nvPr/>
        </p:nvPicPr>
        <p:blipFill>
          <a:blip r:embed="rId2"/>
          <a:srcRect/>
          <a:stretch>
            <a:fillRect/>
          </a:stretch>
        </p:blipFill>
        <p:spPr bwMode="auto">
          <a:xfrm>
            <a:off x="5638800" y="4495800"/>
            <a:ext cx="2792524" cy="1819275"/>
          </a:xfrm>
          <a:prstGeom prst="rect">
            <a:avLst/>
          </a:prstGeom>
          <a:noFill/>
          <a:ln w="9525">
            <a:noFill/>
            <a:miter lim="800000"/>
            <a:headEnd/>
            <a:tailEnd/>
          </a:ln>
          <a:effectLst/>
        </p:spPr>
      </p:pic>
    </p:spTree>
    <p:extLst>
      <p:ext uri="{BB962C8B-B14F-4D97-AF65-F5344CB8AC3E}">
        <p14:creationId xmlns="" xmlns:p14="http://schemas.microsoft.com/office/powerpoint/2010/main" val="4224596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채점</a:t>
            </a:r>
            <a:r>
              <a:rPr lang="en-US" altLang="ko-KR" dirty="0" smtClean="0"/>
              <a:t>(Grading Policy)</a:t>
            </a:r>
            <a:endParaRPr lang="ko-KR" altLang="en-US" dirty="0"/>
          </a:p>
        </p:txBody>
      </p:sp>
      <p:sp>
        <p:nvSpPr>
          <p:cNvPr id="3" name="내용 개체 틀 2"/>
          <p:cNvSpPr>
            <a:spLocks noGrp="1"/>
          </p:cNvSpPr>
          <p:nvPr>
            <p:ph idx="1"/>
          </p:nvPr>
        </p:nvSpPr>
        <p:spPr/>
        <p:txBody>
          <a:bodyPr>
            <a:normAutofit fontScale="62500" lnSpcReduction="20000"/>
          </a:bodyPr>
          <a:lstStyle/>
          <a:p>
            <a:pPr>
              <a:buNone/>
            </a:pPr>
            <a:r>
              <a:rPr lang="en-US" altLang="ko-KR" dirty="0" smtClean="0"/>
              <a:t>Q1. </a:t>
            </a:r>
            <a:r>
              <a:rPr lang="ko-KR" altLang="en-US" dirty="0" smtClean="0"/>
              <a:t>이의신청기간 이후에 </a:t>
            </a:r>
            <a:r>
              <a:rPr lang="ko-KR" altLang="en-US" dirty="0" err="1" smtClean="0"/>
              <a:t>재채점</a:t>
            </a:r>
            <a:r>
              <a:rPr lang="ko-KR" altLang="en-US" dirty="0" smtClean="0"/>
              <a:t> 가능</a:t>
            </a:r>
            <a:r>
              <a:rPr lang="en-US" altLang="ko-KR" dirty="0" smtClean="0"/>
              <a:t>? </a:t>
            </a:r>
          </a:p>
          <a:p>
            <a:pPr>
              <a:buNone/>
            </a:pPr>
            <a:r>
              <a:rPr lang="en-US" altLang="ko-KR" dirty="0" smtClean="0"/>
              <a:t>- Nope</a:t>
            </a:r>
          </a:p>
          <a:p>
            <a:pPr>
              <a:buNone/>
            </a:pPr>
            <a:r>
              <a:rPr lang="en-US" dirty="0" smtClean="0"/>
              <a:t>Q2. 1</a:t>
            </a:r>
            <a:r>
              <a:rPr lang="ko-KR" altLang="en-US" dirty="0" smtClean="0"/>
              <a:t>초라도 늦게 제출하면 어떻게 되죠</a:t>
            </a:r>
            <a:r>
              <a:rPr lang="en-US" altLang="ko-KR" dirty="0" smtClean="0"/>
              <a:t>?</a:t>
            </a:r>
          </a:p>
          <a:p>
            <a:pPr>
              <a:buNone/>
            </a:pPr>
            <a:r>
              <a:rPr lang="en-US" dirty="0" smtClean="0"/>
              <a:t>- Will not be accepted</a:t>
            </a:r>
          </a:p>
          <a:p>
            <a:pPr>
              <a:buNone/>
            </a:pPr>
            <a:r>
              <a:rPr lang="en-US" dirty="0" smtClean="0"/>
              <a:t>Q3. </a:t>
            </a:r>
            <a:r>
              <a:rPr lang="ko-KR" altLang="en-US" dirty="0" smtClean="0"/>
              <a:t>시험에 참석 못하게 되면</a:t>
            </a:r>
            <a:r>
              <a:rPr lang="en-US" altLang="ko-KR" dirty="0" smtClean="0"/>
              <a:t>?</a:t>
            </a:r>
          </a:p>
          <a:p>
            <a:pPr>
              <a:buFontTx/>
              <a:buChar char="-"/>
            </a:pPr>
            <a:r>
              <a:rPr lang="en-US" dirty="0" smtClean="0"/>
              <a:t>All students must turn in their work and attend exams at the scheduled times. Exceptions will only be granted under the most extreme circumstances and with supporting documents, e.g. medical doctor’s statement certifying that the student is unable to meet the scheduled date. If you require an exception, you need to speak to AND get written approval from the instructor as soon as possible, AND before the affected work is due. Load from other classes, failed alarm clocks, or simply not being able to make it to the exam will not be grounds for a makeup. There is NO makeup for missed work without prior approval.</a:t>
            </a:r>
          </a:p>
          <a:p>
            <a:pPr>
              <a:buNone/>
            </a:pPr>
            <a:r>
              <a:rPr lang="en-US" dirty="0" smtClean="0"/>
              <a:t>Q4. Copy or </a:t>
            </a:r>
            <a:r>
              <a:rPr lang="ko-KR" altLang="en-US" dirty="0" smtClean="0"/>
              <a:t>표절</a:t>
            </a:r>
            <a:r>
              <a:rPr lang="en-US" altLang="ko-KR" dirty="0" smtClean="0"/>
              <a:t>?</a:t>
            </a:r>
            <a:endParaRPr lang="ko-KR" altLang="en-US" dirty="0" smtClean="0"/>
          </a:p>
          <a:p>
            <a:pPr>
              <a:buFontTx/>
              <a:buChar char="-"/>
            </a:pPr>
            <a:r>
              <a:rPr lang="en-US" dirty="0" smtClean="0"/>
              <a:t>No copying from any source (including code from past semesters, the Internet, etc) except the course textbook, the course notes, and the code provided by the teaching staff expressly for that assignment is allowed. Any code that you submit that is not yours must be explicitly and clearly acknowledged to the teaching staff. Any other from unauthorized sources is considered cheating and will result in serious penalties.</a:t>
            </a:r>
          </a:p>
          <a:p>
            <a:pPr>
              <a:buNone/>
            </a:pPr>
            <a:r>
              <a:rPr lang="en-US" altLang="ko-KR" dirty="0" smtClean="0"/>
              <a:t>-    </a:t>
            </a:r>
            <a:r>
              <a:rPr lang="en-US" dirty="0" smtClean="0"/>
              <a:t>If you choose to use open source code in your project, you may do so, but you must properly cite the original source. </a:t>
            </a:r>
            <a:endParaRPr lang="ko-KR" altLang="en-US" dirty="0" smtClean="0"/>
          </a:p>
          <a:p>
            <a:pPr>
              <a:buNone/>
            </a:pPr>
            <a:endParaRPr lang="en-US" altLang="ko-KR" dirty="0" smtClean="0"/>
          </a:p>
          <a:p>
            <a:pPr>
              <a:buNone/>
            </a:pPr>
            <a:r>
              <a:rPr lang="ko-KR" altLang="en-US" dirty="0" smtClean="0"/>
              <a:t>그 외 부정행위는 학교 혹은 학과 내규를 따름</a:t>
            </a:r>
            <a:endParaRPr lang="ko-KR"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테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테마">
      <a:majorFont>
        <a:latin typeface="Britannic Bold"/>
        <a:ea typeface="HY헤드라인M"/>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w="6350">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테마1</Template>
  <TotalTime>302</TotalTime>
  <Words>643</Words>
  <Application>Microsoft Office PowerPoint</Application>
  <PresentationFormat>화면 슬라이드 쇼(4:3)</PresentationFormat>
  <Paragraphs>116</Paragraphs>
  <Slides>13</Slides>
  <Notes>0</Notes>
  <HiddenSlides>0</HiddenSlides>
  <MMClips>0</MMClips>
  <ScaleCrop>false</ScaleCrop>
  <HeadingPairs>
    <vt:vector size="4" baseType="variant">
      <vt:variant>
        <vt:lpstr>테마</vt:lpstr>
      </vt:variant>
      <vt:variant>
        <vt:i4>1</vt:i4>
      </vt:variant>
      <vt:variant>
        <vt:lpstr>슬라이드 제목</vt:lpstr>
      </vt:variant>
      <vt:variant>
        <vt:i4>13</vt:i4>
      </vt:variant>
    </vt:vector>
  </HeadingPairs>
  <TitlesOfParts>
    <vt:vector size="14" baseType="lpstr">
      <vt:lpstr>테마1</vt:lpstr>
      <vt:lpstr>Introduction to                  Data Structures (자료구조)</vt:lpstr>
      <vt:lpstr>수강대상</vt:lpstr>
      <vt:lpstr>강의목표 (Objectives)</vt:lpstr>
      <vt:lpstr>강의내용 (Contents)</vt:lpstr>
      <vt:lpstr>교재 (Texts)</vt:lpstr>
      <vt:lpstr>Teaching Staff - Instructor</vt:lpstr>
      <vt:lpstr>Teaching Staff – Teaching Assistant</vt:lpstr>
      <vt:lpstr>평가 (Evaluation)</vt:lpstr>
      <vt:lpstr>채점(Grading Policy)</vt:lpstr>
      <vt:lpstr>실습 환경</vt:lpstr>
      <vt:lpstr>Advice from Instructor</vt:lpstr>
      <vt:lpstr>Class Contract</vt:lpstr>
      <vt:lpstr>슬라이드 13</vt:lpstr>
    </vt:vector>
  </TitlesOfParts>
  <Company>R&amp;D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Corporation</dc:creator>
  <cp:lastModifiedBy>bongbong</cp:lastModifiedBy>
  <cp:revision>97</cp:revision>
  <dcterms:created xsi:type="dcterms:W3CDTF">2006-10-05T04:04:58Z</dcterms:created>
  <dcterms:modified xsi:type="dcterms:W3CDTF">2017-01-14T03:00:27Z</dcterms:modified>
</cp:coreProperties>
</file>