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96" r:id="rId4"/>
    <p:sldId id="297" r:id="rId5"/>
    <p:sldId id="294" r:id="rId6"/>
    <p:sldId id="257" r:id="rId7"/>
    <p:sldId id="291" r:id="rId8"/>
    <p:sldId id="267" r:id="rId9"/>
    <p:sldId id="298" r:id="rId10"/>
    <p:sldId id="299" r:id="rId11"/>
    <p:sldId id="292" r:id="rId12"/>
    <p:sldId id="275" r:id="rId13"/>
    <p:sldId id="303" r:id="rId14"/>
    <p:sldId id="304" r:id="rId15"/>
    <p:sldId id="302" r:id="rId16"/>
    <p:sldId id="301" r:id="rId17"/>
    <p:sldId id="300" r:id="rId18"/>
    <p:sldId id="305" r:id="rId19"/>
    <p:sldId id="306" r:id="rId20"/>
    <p:sldId id="307" r:id="rId21"/>
    <p:sldId id="309" r:id="rId22"/>
    <p:sldId id="314" r:id="rId23"/>
    <p:sldId id="317" r:id="rId24"/>
    <p:sldId id="318" r:id="rId25"/>
    <p:sldId id="310" r:id="rId26"/>
    <p:sldId id="311" r:id="rId27"/>
    <p:sldId id="312" r:id="rId28"/>
    <p:sldId id="313" r:id="rId29"/>
    <p:sldId id="315" r:id="rId30"/>
    <p:sldId id="316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24"/>
  </p:normalViewPr>
  <p:slideViewPr>
    <p:cSldViewPr>
      <p:cViewPr>
        <p:scale>
          <a:sx n="96" d="100"/>
          <a:sy n="96" d="100"/>
        </p:scale>
        <p:origin x="1536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6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772400" cy="195740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71670" y="3857628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88D0-C914-4B54-85CE-C5560EB97641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3B1B-4B6B-4145-88CC-9CEB8431EBA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88D0-C914-4B54-85CE-C5560EB97641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3B1B-4B6B-4145-88CC-9CEB8431EBA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C9E88D0-C914-4B54-85CE-C5560EB97641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E83B1B-4B6B-4145-88CC-9CEB8431EB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C9E88D0-C914-4B54-85CE-C5560EB97641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E83B1B-4B6B-4145-88CC-9CEB8431EB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725470"/>
          </a:xfrm>
        </p:spPr>
        <p:txBody>
          <a:bodyPr/>
          <a:lstStyle>
            <a:lvl1pPr>
              <a:defRPr baseline="0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  <a:lvl4pPr>
              <a:defRPr baseline="0">
                <a:latin typeface="+mn-lt"/>
                <a:ea typeface="+mn-ea"/>
              </a:defRPr>
            </a:lvl4pPr>
            <a:lvl5pPr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71604" y="6500834"/>
            <a:ext cx="1000132" cy="285728"/>
          </a:xfrm>
        </p:spPr>
        <p:txBody>
          <a:bodyPr/>
          <a:lstStyle/>
          <a:p>
            <a:fld id="{9C9E88D0-C914-4B54-85CE-C5560EB97641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36" y="6500834"/>
            <a:ext cx="4214842" cy="285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3B1B-4B6B-4145-88CC-9CEB8431EBA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2071679"/>
            <a:ext cx="7772400" cy="1214446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00232" y="3714752"/>
            <a:ext cx="6486516" cy="150019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88D0-C914-4B54-85CE-C5560EB97641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3B1B-4B6B-4145-88CC-9CEB8431EBA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88D0-C914-4B54-85CE-C5560EB97641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3B1B-4B6B-4145-88CC-9CEB8431EBA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88D0-C914-4B54-85CE-C5560EB97641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3B1B-4B6B-4145-88CC-9CEB8431EBA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88D0-C914-4B54-85CE-C5560EB97641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3B1B-4B6B-4145-88CC-9CEB8431EBA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6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88D0-C914-4B54-85CE-C5560EB97641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3B1B-4B6B-4145-88CC-9CEB8431EBA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88D0-C914-4B54-85CE-C5560EB97641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3B1B-4B6B-4145-88CC-9CEB8431EBA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000232" y="6500834"/>
            <a:ext cx="100013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E88D0-C914-4B54-85CE-C5560EB97641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0364" y="6500834"/>
            <a:ext cx="3786214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86578" y="6500834"/>
            <a:ext cx="1928826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83B1B-4B6B-4145-88CC-9CEB8431EBA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각형 14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kern="1200" baseline="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Array &amp; List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Dr. </a:t>
            </a:r>
            <a:r>
              <a:rPr lang="en-US" altLang="ko-KR" dirty="0" err="1" smtClean="0"/>
              <a:t>Seung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Han</a:t>
            </a:r>
          </a:p>
          <a:p>
            <a:r>
              <a:rPr lang="en-US" altLang="ko-KR" dirty="0" smtClean="0"/>
              <a:t>Dept. Computer Engineering</a:t>
            </a:r>
          </a:p>
          <a:p>
            <a:r>
              <a:rPr lang="en-US" altLang="ko-KR" dirty="0" err="1" smtClean="0"/>
              <a:t>Myongji</a:t>
            </a:r>
            <a:r>
              <a:rPr lang="en-US" altLang="ko-KR" smtClean="0"/>
              <a:t> University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5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에서 배열 초기화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초기화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안하면</a:t>
            </a:r>
            <a:r>
              <a:rPr lang="ko-KR" altLang="en-US" dirty="0" smtClean="0"/>
              <a:t> 외부 및 정적 배열은 </a:t>
            </a:r>
            <a:r>
              <a:rPr lang="en-US" altLang="ko-KR" dirty="0" smtClean="0"/>
              <a:t>‘0’, </a:t>
            </a:r>
            <a:r>
              <a:rPr lang="ko-KR" altLang="en-US" dirty="0" smtClean="0"/>
              <a:t>나머지는 </a:t>
            </a:r>
            <a:r>
              <a:rPr lang="ko-KR" altLang="en-US" dirty="0" err="1" smtClean="0"/>
              <a:t>쓰레기값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배열의 요소보다 초기화 값이 부족하면 나머지는 </a:t>
            </a:r>
            <a:r>
              <a:rPr lang="en-US" altLang="ko-KR" dirty="0" smtClean="0"/>
              <a:t>‘0’ (</a:t>
            </a:r>
            <a:r>
              <a:rPr lang="ko-KR" altLang="en-US" dirty="0" smtClean="0"/>
              <a:t>반대의 경우는 </a:t>
            </a:r>
            <a:r>
              <a:rPr lang="en-US" altLang="ko-KR" dirty="0" smtClean="0"/>
              <a:t>error)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>
                <a:solidFill>
                  <a:schemeClr val="tx2"/>
                </a:solidFill>
              </a:rPr>
              <a:t>int</a:t>
            </a:r>
            <a:r>
              <a:rPr lang="en-US" altLang="ko-KR" dirty="0" smtClean="0">
                <a:solidFill>
                  <a:schemeClr val="tx2"/>
                </a:solidFill>
              </a:rPr>
              <a:t> a[6] = {1,2,3,4,5};</a:t>
            </a:r>
          </a:p>
          <a:p>
            <a:pPr>
              <a:buNone/>
            </a:pPr>
            <a:r>
              <a:rPr lang="en-US" altLang="ko-KR" dirty="0" err="1" smtClean="0">
                <a:solidFill>
                  <a:schemeClr val="tx2"/>
                </a:solidFill>
              </a:rPr>
              <a:t>int</a:t>
            </a:r>
            <a:r>
              <a:rPr lang="en-US" altLang="ko-KR" dirty="0" smtClean="0">
                <a:solidFill>
                  <a:schemeClr val="tx2"/>
                </a:solidFill>
              </a:rPr>
              <a:t> a[ ] = {1,2,3};</a:t>
            </a:r>
          </a:p>
          <a:p>
            <a:pPr>
              <a:buNone/>
            </a:pPr>
            <a:r>
              <a:rPr lang="en-US" altLang="ko-KR" dirty="0" err="1" smtClean="0">
                <a:solidFill>
                  <a:schemeClr val="tx2"/>
                </a:solidFill>
              </a:rPr>
              <a:t>int</a:t>
            </a:r>
            <a:r>
              <a:rPr lang="en-US" altLang="ko-KR" dirty="0" smtClean="0">
                <a:solidFill>
                  <a:schemeClr val="tx2"/>
                </a:solidFill>
              </a:rPr>
              <a:t> a[2][3] = {1,2,3,4,5,6};</a:t>
            </a:r>
          </a:p>
          <a:p>
            <a:pPr>
              <a:buNone/>
            </a:pPr>
            <a:r>
              <a:rPr lang="en-US" altLang="ko-KR" dirty="0" err="1" smtClean="0">
                <a:solidFill>
                  <a:schemeClr val="tx2"/>
                </a:solidFill>
              </a:rPr>
              <a:t>int</a:t>
            </a:r>
            <a:r>
              <a:rPr lang="en-US" altLang="ko-KR" dirty="0" smtClean="0">
                <a:solidFill>
                  <a:schemeClr val="tx2"/>
                </a:solidFill>
              </a:rPr>
              <a:t> a[2][3] = {{1,2,3},{4,5,6}};</a:t>
            </a:r>
          </a:p>
          <a:p>
            <a:pPr>
              <a:buNone/>
            </a:pPr>
            <a:r>
              <a:rPr lang="en-US" altLang="ko-KR" dirty="0" err="1" smtClean="0">
                <a:solidFill>
                  <a:schemeClr val="tx2"/>
                </a:solidFill>
              </a:rPr>
              <a:t>int</a:t>
            </a:r>
            <a:r>
              <a:rPr lang="en-US" altLang="ko-KR" dirty="0" smtClean="0">
                <a:solidFill>
                  <a:schemeClr val="tx2"/>
                </a:solidFill>
              </a:rPr>
              <a:t> a[ ][3] = {{1,2,3},{4,5,6}};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2"/>
                </a:solidFill>
              </a:rPr>
              <a:t>char c[ ] = “DR.HAN”;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Quiz.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아래 </a:t>
            </a:r>
            <a:r>
              <a:rPr lang="en-US" altLang="ko-KR" dirty="0" smtClean="0"/>
              <a:t>5x5 2</a:t>
            </a:r>
            <a:r>
              <a:rPr lang="ko-KR" altLang="en-US" dirty="0" smtClean="0"/>
              <a:t>차원 배열에서 다음 순서로 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아래 </a:t>
            </a:r>
            <a:r>
              <a:rPr lang="en-US" altLang="ko-KR" dirty="0" smtClean="0"/>
              <a:t>3x3x3 3</a:t>
            </a:r>
            <a:r>
              <a:rPr lang="ko-KR" altLang="en-US" dirty="0" smtClean="0"/>
              <a:t>차원 배열에서 다음 순서로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95400" y="1828800"/>
          <a:ext cx="2209800" cy="1905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1960"/>
                <a:gridCol w="441960"/>
                <a:gridCol w="441960"/>
                <a:gridCol w="441960"/>
                <a:gridCol w="441960"/>
              </a:tblGrid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2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3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4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5</a:t>
                      </a:r>
                      <a:endParaRPr lang="ko-KR" altLang="en-US" b="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2400" y="266700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r>
              <a:rPr lang="en-US" altLang="ko-KR" dirty="0" smtClean="0"/>
              <a:t>: 1,6,2,11,7,3, …,25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905000" y="5105400"/>
          <a:ext cx="1371600" cy="1219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57200"/>
                <a:gridCol w="457200"/>
                <a:gridCol w="457200"/>
              </a:tblGrid>
              <a:tr h="406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10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11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12</a:t>
                      </a:r>
                      <a:endParaRPr lang="ko-KR" altLang="en-US" b="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04800" y="5105400"/>
          <a:ext cx="1371600" cy="1219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57200"/>
                <a:gridCol w="457200"/>
                <a:gridCol w="457200"/>
              </a:tblGrid>
              <a:tr h="406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2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3</a:t>
                      </a:r>
                      <a:endParaRPr lang="ko-KR" altLang="en-US" b="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05200" y="5105400"/>
          <a:ext cx="1371600" cy="1219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57200"/>
                <a:gridCol w="457200"/>
                <a:gridCol w="457200"/>
              </a:tblGrid>
              <a:tr h="406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19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20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21</a:t>
                      </a:r>
                      <a:endParaRPr lang="ko-KR" altLang="en-US" b="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0" y="5486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</a:t>
            </a:r>
            <a:r>
              <a:rPr lang="en-US" altLang="ko-KR" dirty="0" smtClean="0"/>
              <a:t>: 1,10,19,2,11,20,3,12,21,</a:t>
            </a:r>
          </a:p>
          <a:p>
            <a:r>
              <a:rPr lang="en-US" altLang="ko-KR" dirty="0" smtClean="0"/>
              <a:t>4,13,22,5,14,23, …, 27</a:t>
            </a:r>
            <a:endParaRPr lang="ko-KR" altLang="en-US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6096000" y="3810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O(n^2)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Linked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/>
              <a:t>중간에 원소를 삽입</a:t>
            </a:r>
            <a:r>
              <a:rPr lang="en-US" altLang="ko-KR" sz="2200" dirty="0" smtClean="0"/>
              <a:t>/</a:t>
            </a:r>
            <a:r>
              <a:rPr lang="ko-KR" altLang="en-US" sz="2200" dirty="0" smtClean="0"/>
              <a:t>삭제가 편하다</a:t>
            </a:r>
            <a:endParaRPr lang="en-US" altLang="ko-KR" sz="2200" dirty="0" smtClean="0"/>
          </a:p>
          <a:p>
            <a:r>
              <a:rPr lang="ko-KR" altLang="en-US" sz="2200" dirty="0" smtClean="0"/>
              <a:t>다음 원소를 가리키는 주소</a:t>
            </a:r>
            <a:r>
              <a:rPr lang="en-US" altLang="ko-KR" sz="2200" dirty="0" smtClean="0"/>
              <a:t>(or </a:t>
            </a:r>
            <a:r>
              <a:rPr lang="ko-KR" altLang="en-US" sz="2200" dirty="0" smtClean="0"/>
              <a:t>포인터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가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부가적으로 필요</a:t>
            </a:r>
            <a:endParaRPr lang="en-US" altLang="ko-KR" sz="2200" dirty="0" smtClean="0"/>
          </a:p>
          <a:p>
            <a:r>
              <a:rPr lang="ko-KR" altLang="en-US" sz="2200" dirty="0" smtClean="0"/>
              <a:t>보통</a:t>
            </a:r>
            <a:r>
              <a:rPr lang="en-US" altLang="ko-KR" sz="2200" dirty="0" smtClean="0"/>
              <a:t>, C</a:t>
            </a:r>
            <a:r>
              <a:rPr lang="ko-KR" altLang="en-US" sz="2200" dirty="0" smtClean="0"/>
              <a:t>에서 </a:t>
            </a:r>
            <a:r>
              <a:rPr lang="en-US" altLang="ko-KR" sz="2200" dirty="0" smtClean="0"/>
              <a:t>pointer</a:t>
            </a:r>
            <a:r>
              <a:rPr lang="ko-KR" altLang="en-US" sz="2200" dirty="0" smtClean="0"/>
              <a:t>를 사용해서 동적으로 메모리 할당</a:t>
            </a:r>
            <a:endParaRPr lang="ko-KR" altLang="en-US" sz="2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352800"/>
            <a:ext cx="9239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124200"/>
            <a:ext cx="3590925" cy="2771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직선 연결선 8"/>
          <p:cNvCxnSpPr/>
          <p:nvPr/>
        </p:nvCxnSpPr>
        <p:spPr>
          <a:xfrm rot="16200000" flipH="1">
            <a:off x="6819900" y="3771900"/>
            <a:ext cx="381000" cy="304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809625"/>
            <a:ext cx="73342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628775"/>
            <a:ext cx="72009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Quiz.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</a:t>
            </a:r>
            <a:r>
              <a:rPr lang="en-US" altLang="ko-KR" dirty="0" smtClean="0"/>
              <a:t>linked list</a:t>
            </a:r>
            <a:r>
              <a:rPr lang="ko-KR" altLang="en-US" dirty="0" smtClean="0"/>
              <a:t>를 만들고 순서대로 출력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19400"/>
            <a:ext cx="3724275" cy="137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981200"/>
            <a:ext cx="4171950" cy="4019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직선 연결선 10"/>
          <p:cNvCxnSpPr/>
          <p:nvPr/>
        </p:nvCxnSpPr>
        <p:spPr>
          <a:xfrm rot="16200000" flipH="1">
            <a:off x="3924300" y="3162300"/>
            <a:ext cx="228600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Linked list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1,3,5,7</a:t>
            </a:r>
            <a:r>
              <a:rPr lang="ko-KR" altLang="en-US" dirty="0" smtClean="0"/>
              <a:t>이 순서대로 저장되어 있을때</a:t>
            </a:r>
            <a:r>
              <a:rPr lang="en-US" altLang="ko-KR" dirty="0" smtClean="0"/>
              <a:t>, ‘4’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삽입하고 전체 출력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Linked list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1,3,5,7</a:t>
            </a:r>
            <a:r>
              <a:rPr lang="ko-KR" altLang="en-US" dirty="0" smtClean="0"/>
              <a:t>이 순서대로 저장되어 있을때</a:t>
            </a:r>
            <a:r>
              <a:rPr lang="en-US" altLang="ko-KR" dirty="0" smtClean="0"/>
              <a:t>, ‘5’</a:t>
            </a:r>
            <a:r>
              <a:rPr lang="ko-KR" altLang="en-US" dirty="0" smtClean="0"/>
              <a:t>삭제하고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 출력</a:t>
            </a:r>
            <a:r>
              <a:rPr lang="en-US" altLang="ko-KR" dirty="0" smtClean="0"/>
              <a:t>, ‘7’</a:t>
            </a:r>
            <a:r>
              <a:rPr lang="ko-KR" altLang="en-US" dirty="0" smtClean="0"/>
              <a:t>을 삭제하고 출력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Linked List</a:t>
            </a:r>
            <a:r>
              <a:rPr lang="ko-KR" altLang="en-US" dirty="0" smtClean="0"/>
              <a:t>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Single Linked List</a:t>
            </a:r>
          </a:p>
          <a:p>
            <a:r>
              <a:rPr lang="en-US" altLang="ko-KR" dirty="0" smtClean="0"/>
              <a:t>Circular Linked List</a:t>
            </a:r>
          </a:p>
          <a:p>
            <a:r>
              <a:rPr lang="en-US" altLang="ko-KR" dirty="0" smtClean="0"/>
              <a:t>Double Linked List</a:t>
            </a:r>
          </a:p>
          <a:p>
            <a:pPr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 Linked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링크 필드를 가진 노드들이 모두 자기 후속노드와 연결</a:t>
            </a:r>
            <a:endParaRPr lang="en-US" altLang="ko-KR" dirty="0" smtClean="0"/>
          </a:p>
          <a:p>
            <a:r>
              <a:rPr lang="ko-KR" altLang="en-US" dirty="0" smtClean="0"/>
              <a:t>마지막 노드의 링크 필드는 </a:t>
            </a:r>
            <a:r>
              <a:rPr lang="en-US" altLang="ko-KR" dirty="0" smtClean="0"/>
              <a:t>NULL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429000"/>
            <a:ext cx="432377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Circular Linked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마지막 노드의 링크가 처음 노드를 가리킴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767013"/>
            <a:ext cx="6705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를 선형적</a:t>
            </a:r>
            <a:r>
              <a:rPr lang="en-US" altLang="ko-KR" dirty="0" smtClean="0"/>
              <a:t>(linear)</a:t>
            </a:r>
            <a:r>
              <a:rPr lang="ko-KR" altLang="en-US" dirty="0" smtClean="0"/>
              <a:t> 저장하는 방법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{ 1, 3, 5, 7, 9}</a:t>
            </a:r>
            <a:r>
              <a:rPr lang="ko-KR" altLang="en-US" dirty="0" smtClean="0"/>
              <a:t>를 저장해 보자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Array 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a[5] = {1,3,5,7,9}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Linked List</a:t>
            </a: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752600" y="3200400"/>
          <a:ext cx="129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Memory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495800" y="3200400"/>
          <a:ext cx="1447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Memory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0x50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0x80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0x20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X022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6934200" y="3429000"/>
            <a:ext cx="533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67600" y="3429000"/>
            <a:ext cx="533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34200" y="4038600"/>
            <a:ext cx="533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67600" y="4038600"/>
            <a:ext cx="533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34200" y="4648200"/>
            <a:ext cx="533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67600" y="4648200"/>
            <a:ext cx="533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34200" y="5257800"/>
            <a:ext cx="533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67600" y="5257800"/>
            <a:ext cx="533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34200" y="5943600"/>
            <a:ext cx="533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67600" y="5943600"/>
            <a:ext cx="533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5400000">
            <a:off x="7430294" y="3923506"/>
            <a:ext cx="533400" cy="1588"/>
          </a:xfrm>
          <a:prstGeom prst="straightConnector1">
            <a:avLst/>
          </a:prstGeom>
          <a:ln w="28575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rot="5400000">
            <a:off x="7430294" y="4609306"/>
            <a:ext cx="533400" cy="1588"/>
          </a:xfrm>
          <a:prstGeom prst="straightConnector1">
            <a:avLst/>
          </a:prstGeom>
          <a:ln w="28575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5400000">
            <a:off x="7430294" y="5218906"/>
            <a:ext cx="533400" cy="1588"/>
          </a:xfrm>
          <a:prstGeom prst="straightConnector1">
            <a:avLst/>
          </a:prstGeom>
          <a:ln w="28575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5400000">
            <a:off x="7430294" y="5828506"/>
            <a:ext cx="533400" cy="1588"/>
          </a:xfrm>
          <a:prstGeom prst="straightConnector1">
            <a:avLst/>
          </a:prstGeom>
          <a:ln w="28575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10000" y="3505200"/>
            <a:ext cx="62228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0x00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0x20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0x22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0x50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0x80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Double Linked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개의 링크 필드를 가진 노드들이 양방향으로 </a:t>
            </a:r>
            <a:r>
              <a:rPr lang="ko-KR" altLang="en-US" dirty="0" err="1" smtClean="0"/>
              <a:t>전후노드와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581400"/>
            <a:ext cx="3352800" cy="653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143000"/>
            <a:ext cx="3657600" cy="5546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Linked list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1,3,5,7</a:t>
            </a:r>
            <a:r>
              <a:rPr lang="ko-KR" altLang="en-US" dirty="0" smtClean="0"/>
              <a:t>이 순서대로 저장되어 있을때</a:t>
            </a:r>
            <a:r>
              <a:rPr lang="en-US" altLang="ko-KR" dirty="0" smtClean="0"/>
              <a:t>, ‘4’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삽입하고 전체 출력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Linked list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1,3,5,7</a:t>
            </a:r>
            <a:r>
              <a:rPr lang="ko-KR" altLang="en-US" dirty="0" smtClean="0"/>
              <a:t>이 순서대로 저장되어 있을때</a:t>
            </a:r>
            <a:r>
              <a:rPr lang="en-US" altLang="ko-KR" dirty="0" smtClean="0"/>
              <a:t>, ‘5’</a:t>
            </a:r>
            <a:r>
              <a:rPr lang="ko-KR" altLang="en-US" dirty="0" smtClean="0"/>
              <a:t>삭제하고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 출력</a:t>
            </a:r>
            <a:r>
              <a:rPr lang="en-US" altLang="ko-KR" dirty="0" smtClean="0"/>
              <a:t>, ‘7’</a:t>
            </a:r>
            <a:r>
              <a:rPr lang="ko-KR" altLang="en-US" dirty="0" smtClean="0"/>
              <a:t>을 삭제하고 출력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Google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linked list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insert</a:t>
            </a:r>
          </a:p>
          <a:p>
            <a:r>
              <a:rPr lang="en-US" altLang="ko-KR" dirty="0" smtClean="0"/>
              <a:t>2. reverse single linked list</a:t>
            </a:r>
          </a:p>
          <a:p>
            <a:r>
              <a:rPr lang="en-US" altLang="ko-KR" dirty="0" smtClean="0"/>
              <a:t>3. linked list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min, max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dirty="0" smtClean="0"/>
              <a:t>Given an array (1,1,2,2,3,3,4,4,5,5,6), return pointer to an array with no </a:t>
            </a:r>
            <a:r>
              <a:rPr lang="en-US" dirty="0" err="1" smtClean="0"/>
              <a:t>dups</a:t>
            </a:r>
            <a:r>
              <a:rPr lang="en-US" dirty="0" smtClean="0"/>
              <a:t> (1,2,3,4,5,6).  Hint: two pointers, in place, no extra memory. 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http://cslibrary.stanford.edu/105/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myList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‘3’</a:t>
            </a:r>
            <a:r>
              <a:rPr lang="ko-KR" altLang="en-US" dirty="0" smtClean="0"/>
              <a:t>의 개수 찾기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dirty="0" smtClean="0"/>
              <a:t>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Count( </a:t>
            </a:r>
            <a:r>
              <a:rPr lang="en-US" altLang="ko-KR" dirty="0" err="1" smtClean="0"/>
              <a:t>myList</a:t>
            </a:r>
            <a:r>
              <a:rPr lang="en-US" altLang="ko-KR" dirty="0" smtClean="0"/>
              <a:t>, 3);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myList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원소값</a:t>
            </a:r>
            <a:r>
              <a:rPr lang="ko-KR" altLang="en-US" dirty="0" smtClean="0"/>
              <a:t> 찾기</a:t>
            </a:r>
            <a:endParaRPr lang="en-US" altLang="ko-KR" dirty="0" smtClean="0"/>
          </a:p>
          <a:p>
            <a:r>
              <a:rPr lang="en-US" altLang="ko-KR" dirty="0" smtClean="0"/>
              <a:t>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getNth</a:t>
            </a:r>
            <a:r>
              <a:rPr lang="en-US" altLang="ko-KR" dirty="0" smtClean="0"/>
              <a:t>(myList,3);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http://www.cs.cornell.edu/courses/cs2110/2011fa/Exams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{3,7,9,5,1}</a:t>
            </a:r>
            <a:r>
              <a:rPr lang="ko-KR" altLang="en-US" dirty="0" smtClean="0"/>
              <a:t>을 저장하는 </a:t>
            </a:r>
            <a:r>
              <a:rPr lang="en-US" altLang="ko-KR" dirty="0" smtClean="0"/>
              <a:t>Circular Double Linked List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http://andromeda.rutgers.edu/~loftin/datafal06/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4191000" cy="5234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100" y="690563"/>
            <a:ext cx="52578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courses.engr.illinois.edu/ece198kl/sp2013/reference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64674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Linked list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경우 당신의 선택은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71600" y="2514600"/>
          <a:ext cx="609600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62200"/>
                <a:gridCol w="1828800"/>
                <a:gridCol w="1905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Linked List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최대값 찾기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계산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‘5’</a:t>
                      </a:r>
                      <a:r>
                        <a:rPr lang="ko-KR" altLang="en-US" dirty="0" smtClean="0"/>
                        <a:t>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삭제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‘2’</a:t>
                      </a:r>
                      <a:r>
                        <a:rPr lang="ko-KR" altLang="en-US" dirty="0" smtClean="0"/>
                        <a:t>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원소갯수를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모를떄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http://www.cis.upenn.edu/~matuszek/cit594-2012/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393257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Linked list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경우 당신의 선택은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71600" y="2514600"/>
          <a:ext cx="609600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62200"/>
                <a:gridCol w="1828800"/>
                <a:gridCol w="1905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Linked List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최대값 찾기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계산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‘5’</a:t>
                      </a:r>
                      <a:r>
                        <a:rPr lang="ko-KR" altLang="en-US" dirty="0" smtClean="0"/>
                        <a:t>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삭제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Win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‘2’</a:t>
                      </a:r>
                      <a:r>
                        <a:rPr lang="ko-KR" altLang="en-US" dirty="0" smtClean="0"/>
                        <a:t>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Win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원소갯수를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모를떄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Win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장단점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간단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빠른 접근가능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물리적순서</a:t>
            </a:r>
            <a:r>
              <a:rPr lang="en-US" altLang="ko-KR" dirty="0" smtClean="0"/>
              <a:t>=</a:t>
            </a:r>
            <a:r>
              <a:rPr lang="ko-KR" altLang="en-US" dirty="0" err="1" smtClean="0"/>
              <a:t>논리적순서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중간 원소 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시 전부 재정리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원소갯수를</a:t>
            </a:r>
            <a:r>
              <a:rPr lang="ko-KR" altLang="en-US" dirty="0" smtClean="0"/>
              <a:t> 미리 알아야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불필요한 메모리 낭비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Linked List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</a:t>
            </a:r>
            <a:r>
              <a:rPr lang="en-US" altLang="ko-KR" dirty="0" smtClean="0"/>
              <a:t>type, size</a:t>
            </a:r>
            <a:r>
              <a:rPr lang="ko-KR" altLang="en-US" dirty="0" smtClean="0"/>
              <a:t>를 갖는 원소들의 집단</a:t>
            </a:r>
            <a:endParaRPr lang="en-US" altLang="ko-KR" dirty="0" smtClean="0"/>
          </a:p>
          <a:p>
            <a:r>
              <a:rPr lang="ko-KR" altLang="en-US" dirty="0" smtClean="0"/>
              <a:t>메모리에 순차적으로 저장</a:t>
            </a:r>
            <a:endParaRPr lang="en-US" altLang="ko-KR" dirty="0" smtClean="0"/>
          </a:p>
          <a:p>
            <a:r>
              <a:rPr lang="ko-KR" altLang="en-US" dirty="0" smtClean="0"/>
              <a:t>배열 내의 상대적 위치는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표시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19400"/>
            <a:ext cx="628442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0061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in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차원 배열의 선언</a:t>
            </a:r>
            <a:r>
              <a:rPr lang="en-US" altLang="ko-KR" dirty="0" smtClean="0"/>
              <a:t>: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a[5];</a:t>
            </a:r>
          </a:p>
          <a:p>
            <a:pPr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원소</a:t>
            </a:r>
            <a:r>
              <a:rPr lang="en-US" altLang="ko-KR" dirty="0" smtClean="0"/>
              <a:t>type, a:</a:t>
            </a:r>
            <a:r>
              <a:rPr lang="ko-KR" altLang="en-US" dirty="0" smtClean="0"/>
              <a:t>배열이름</a:t>
            </a:r>
            <a:r>
              <a:rPr lang="en-US" altLang="ko-KR" dirty="0" smtClean="0"/>
              <a:t>, 5:</a:t>
            </a:r>
            <a:r>
              <a:rPr lang="ko-KR" altLang="en-US" dirty="0" smtClean="0"/>
              <a:t>배열크기</a:t>
            </a:r>
            <a:r>
              <a:rPr lang="en-US" altLang="ko-KR" dirty="0" smtClean="0"/>
              <a:t>, index=0~4</a:t>
            </a:r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0600" y="2362200"/>
          <a:ext cx="6096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A[4]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276600"/>
            <a:ext cx="567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P              P+1          P+2         P+3          P+4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rot="5400000" flipH="1" flipV="1">
            <a:off x="800100" y="3009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 flipH="1" flipV="1">
            <a:off x="2020094" y="30853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 flipH="1" flipV="1">
            <a:off x="3239294" y="30853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 flipH="1" flipV="1">
            <a:off x="4458494" y="30853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 flipH="1" flipV="1">
            <a:off x="5677694" y="30853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3000" y="4191000"/>
            <a:ext cx="43300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A[5];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*P=&amp;A[0];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 == &amp;A[0]               *P == A[0]</a:t>
            </a:r>
          </a:p>
          <a:p>
            <a:r>
              <a:rPr lang="en-US" altLang="ko-KR" dirty="0" smtClean="0"/>
              <a:t>P+1 == &amp;A[1]            *(P+1) == A[1]</a:t>
            </a:r>
          </a:p>
          <a:p>
            <a:r>
              <a:rPr lang="en-US" altLang="ko-KR" dirty="0" smtClean="0"/>
              <a:t>P+4 == &amp;A[4]            *(P+4) == A[4] 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Quiz. 1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a[10]={8,17,5,18, 5, 9, 1, 2, 5, 4} </a:t>
            </a:r>
            <a:r>
              <a:rPr lang="ko-KR" altLang="en-US" dirty="0" smtClean="0"/>
              <a:t>일 때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짝수의 개수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같은 값이 반복되는지 여부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최대값과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최소값 차이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038600"/>
            <a:ext cx="339538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in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배열의 선언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a[2][3];</a:t>
            </a:r>
          </a:p>
          <a:p>
            <a:pPr>
              <a:buNone/>
            </a:pPr>
            <a:r>
              <a:rPr lang="ko-KR" altLang="en-US" dirty="0" smtClean="0"/>
              <a:t>행과 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원소수는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2x3</a:t>
            </a:r>
          </a:p>
          <a:p>
            <a:pPr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배열 차원에 </a:t>
            </a:r>
            <a:r>
              <a:rPr lang="ko-KR" altLang="en-US" dirty="0" err="1" smtClean="0"/>
              <a:t>제한없고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크기와 관계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24000" y="3810000"/>
          <a:ext cx="609600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A[0][0]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A[0][1]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A[0][2]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A[1][0]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A[1][1]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A[1][2]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7800" y="30480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A[2][3];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4876800"/>
            <a:ext cx="2404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A[0][0] = *A = *A[0]</a:t>
            </a:r>
          </a:p>
          <a:p>
            <a:r>
              <a:rPr lang="en-US" altLang="ko-KR" dirty="0" smtClean="0"/>
              <a:t>A[0][1] = *(A+1)</a:t>
            </a:r>
          </a:p>
          <a:p>
            <a:r>
              <a:rPr lang="en-US" altLang="ko-KR" dirty="0" smtClean="0"/>
              <a:t>A[1][0] = *(A+4)</a:t>
            </a:r>
          </a:p>
          <a:p>
            <a:r>
              <a:rPr lang="en-US" altLang="ko-KR" dirty="0" smtClean="0"/>
              <a:t>A[1][2] = *(*(A+1)+2)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테마">
      <a:majorFont>
        <a:latin typeface="Britannic Bold"/>
        <a:ea typeface="HY헤드라인M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635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1588</TotalTime>
  <Words>853</Words>
  <Application>Microsoft Macintosh PowerPoint</Application>
  <PresentationFormat>화면 슬라이드 쇼(4:3)</PresentationFormat>
  <Paragraphs>248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테마1</vt:lpstr>
      <vt:lpstr>Array &amp; List</vt:lpstr>
      <vt:lpstr>Data를 선형적(linear) 저장하는 방법</vt:lpstr>
      <vt:lpstr>Array vs Linked list</vt:lpstr>
      <vt:lpstr>Array vs Linked list</vt:lpstr>
      <vt:lpstr>장단점 </vt:lpstr>
      <vt:lpstr>Array(배열)</vt:lpstr>
      <vt:lpstr>Array in C</vt:lpstr>
      <vt:lpstr>Quiz. 1차원 Array</vt:lpstr>
      <vt:lpstr>Array in C</vt:lpstr>
      <vt:lpstr>PowerPoint 프레젠테이션</vt:lpstr>
      <vt:lpstr>Quiz. </vt:lpstr>
      <vt:lpstr>Linked List</vt:lpstr>
      <vt:lpstr>PowerPoint 프레젠테이션</vt:lpstr>
      <vt:lpstr>PowerPoint 프레젠테이션</vt:lpstr>
      <vt:lpstr>Quiz.</vt:lpstr>
      <vt:lpstr>Quiz</vt:lpstr>
      <vt:lpstr>Linked List의 종류</vt:lpstr>
      <vt:lpstr>Single Linked List</vt:lpstr>
      <vt:lpstr>Circular Linked List</vt:lpstr>
      <vt:lpstr>Double Linked List</vt:lpstr>
      <vt:lpstr>Quiz</vt:lpstr>
      <vt:lpstr>Exercise</vt:lpstr>
      <vt:lpstr>Google</vt:lpstr>
      <vt:lpstr>PowerPoint 프레젠테이션</vt:lpstr>
      <vt:lpstr>http://cslibrary.stanford.edu/105/</vt:lpstr>
      <vt:lpstr>http://www.cs.cornell.edu/courses/cs2110/2011fa/Exams</vt:lpstr>
      <vt:lpstr>http://andromeda.rutgers.edu/~loftin/datafal06/</vt:lpstr>
      <vt:lpstr>PowerPoint 프레젠테이션</vt:lpstr>
      <vt:lpstr>courses.engr.illinois.edu/ece198kl/sp2013/reference</vt:lpstr>
      <vt:lpstr>http://www.cis.upenn.edu/~matuszek/cit594-2012/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Dongseop Kwon</dc:creator>
  <cp:lastModifiedBy>이창건</cp:lastModifiedBy>
  <cp:revision>77</cp:revision>
  <dcterms:created xsi:type="dcterms:W3CDTF">2016-03-17T00:46:46Z</dcterms:created>
  <dcterms:modified xsi:type="dcterms:W3CDTF">2017-03-22T01:40:55Z</dcterms:modified>
</cp:coreProperties>
</file>