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6" r:id="rId5"/>
    <p:sldId id="268" r:id="rId6"/>
    <p:sldId id="267" r:id="rId7"/>
    <p:sldId id="271" r:id="rId8"/>
    <p:sldId id="269" r:id="rId9"/>
    <p:sldId id="272" r:id="rId10"/>
    <p:sldId id="270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14" y="-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714356"/>
            <a:ext cx="9144000" cy="2714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71472" y="1357298"/>
            <a:ext cx="7772400" cy="1957400"/>
          </a:xfrm>
        </p:spPr>
        <p:txBody>
          <a:bodyPr anchor="b">
            <a:norm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71670" y="3857628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0" y="3429000"/>
            <a:ext cx="91440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141511"/>
            <a:ext cx="2500298" cy="572844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0" y="714356"/>
            <a:ext cx="9144000" cy="2714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3429000"/>
            <a:ext cx="91440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141511"/>
            <a:ext cx="2500298" cy="57284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067B-F176-4C5C-8ADC-2FC7B7A1764A}" type="datetimeFigureOut">
              <a:rPr lang="ko-KR" altLang="en-US" smtClean="0"/>
              <a:pPr/>
              <a:t>2017-01-12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9E573-0E08-4E2D-A972-1FD96F241E3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pic>
        <p:nvPicPr>
          <p:cNvPr id="8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067B-F176-4C5C-8ADC-2FC7B7A1764A}" type="datetimeFigureOut">
              <a:rPr lang="ko-KR" altLang="en-US" smtClean="0"/>
              <a:pPr/>
              <a:t>2017-01-12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9E573-0E08-4E2D-A972-1FD96F241E3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pic>
        <p:nvPicPr>
          <p:cNvPr id="8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A08067B-F176-4C5C-8ADC-2FC7B7A1764A}" type="datetimeFigureOut">
              <a:rPr lang="ko-KR" altLang="en-US" smtClean="0"/>
              <a:pPr/>
              <a:t>2017-01-12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919E573-0E08-4E2D-A972-1FD96F241E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A08067B-F176-4C5C-8ADC-2FC7B7A1764A}" type="datetimeFigureOut">
              <a:rPr lang="ko-KR" altLang="en-US" smtClean="0"/>
              <a:pPr/>
              <a:t>2017-01-12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919E573-0E08-4E2D-A972-1FD96F241E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43956" cy="725470"/>
          </a:xfrm>
        </p:spPr>
        <p:txBody>
          <a:bodyPr/>
          <a:lstStyle>
            <a:lvl1pPr>
              <a:defRPr baseline="0">
                <a:latin typeface="+mn-ea"/>
                <a:ea typeface="+mn-ea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+mn-lt"/>
                <a:ea typeface="+mn-ea"/>
              </a:defRPr>
            </a:lvl1pPr>
            <a:lvl2pPr>
              <a:defRPr baseline="0">
                <a:latin typeface="+mn-lt"/>
                <a:ea typeface="+mn-ea"/>
              </a:defRPr>
            </a:lvl2pPr>
            <a:lvl3pPr>
              <a:defRPr baseline="0">
                <a:latin typeface="+mn-lt"/>
                <a:ea typeface="+mn-ea"/>
              </a:defRPr>
            </a:lvl3pPr>
            <a:lvl4pPr>
              <a:defRPr baseline="0">
                <a:latin typeface="+mn-lt"/>
                <a:ea typeface="+mn-ea"/>
              </a:defRPr>
            </a:lvl4pPr>
            <a:lvl5pPr>
              <a:defRPr baseline="0">
                <a:latin typeface="+mn-lt"/>
                <a:ea typeface="+mn-ea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571604" y="6500834"/>
            <a:ext cx="1000132" cy="285728"/>
          </a:xfrm>
        </p:spPr>
        <p:txBody>
          <a:bodyPr/>
          <a:lstStyle/>
          <a:p>
            <a:fld id="{3A08067B-F176-4C5C-8ADC-2FC7B7A1764A}" type="datetimeFigureOut">
              <a:rPr lang="ko-KR" altLang="en-US" smtClean="0"/>
              <a:pPr/>
              <a:t>2017-01-12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571736" y="6500834"/>
            <a:ext cx="4214842" cy="28575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9E573-0E08-4E2D-A972-1FD96F241E3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28596" y="1000108"/>
            <a:ext cx="871540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6500834"/>
            <a:ext cx="1558926" cy="357166"/>
          </a:xfrm>
          <a:prstGeom prst="rect">
            <a:avLst/>
          </a:prstGeom>
          <a:noFill/>
        </p:spPr>
      </p:pic>
      <p:cxnSp>
        <p:nvCxnSpPr>
          <p:cNvPr id="10" name="직선 연결선 9"/>
          <p:cNvCxnSpPr/>
          <p:nvPr/>
        </p:nvCxnSpPr>
        <p:spPr>
          <a:xfrm>
            <a:off x="428596" y="1000108"/>
            <a:ext cx="871540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6500834"/>
            <a:ext cx="1558926" cy="35716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000240"/>
            <a:ext cx="9144000" cy="1428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348" y="2071679"/>
            <a:ext cx="7772400" cy="1214446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000232" y="3714752"/>
            <a:ext cx="6486516" cy="1500198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pic>
        <p:nvPicPr>
          <p:cNvPr id="8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141511"/>
            <a:ext cx="2500298" cy="572844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0" y="2000240"/>
            <a:ext cx="9144000" cy="1428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141511"/>
            <a:ext cx="2500298" cy="57284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42984"/>
            <a:ext cx="4038600" cy="49831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42984"/>
            <a:ext cx="4038600" cy="49831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067B-F176-4C5C-8ADC-2FC7B7A1764A}" type="datetimeFigureOut">
              <a:rPr lang="ko-KR" altLang="en-US" smtClean="0"/>
              <a:pPr/>
              <a:t>2017-01-12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9E573-0E08-4E2D-A972-1FD96F241E3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28596" y="1000108"/>
            <a:ext cx="871540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cxnSp>
        <p:nvCxnSpPr>
          <p:cNvPr id="10" name="직선 연결선 9"/>
          <p:cNvCxnSpPr/>
          <p:nvPr/>
        </p:nvCxnSpPr>
        <p:spPr>
          <a:xfrm>
            <a:off x="428596" y="1000108"/>
            <a:ext cx="871540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067B-F176-4C5C-8ADC-2FC7B7A1764A}" type="datetimeFigureOut">
              <a:rPr lang="ko-KR" altLang="en-US" smtClean="0"/>
              <a:pPr/>
              <a:t>2017-01-12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9E573-0E08-4E2D-A972-1FD96F241E3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pic>
        <p:nvPicPr>
          <p:cNvPr id="11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067B-F176-4C5C-8ADC-2FC7B7A1764A}" type="datetimeFigureOut">
              <a:rPr lang="ko-KR" altLang="en-US" smtClean="0"/>
              <a:pPr/>
              <a:t>2017-01-12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9E573-0E08-4E2D-A972-1FD96F241E3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28596" y="1000108"/>
            <a:ext cx="871540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cxnSp>
        <p:nvCxnSpPr>
          <p:cNvPr id="8" name="직선 연결선 7"/>
          <p:cNvCxnSpPr/>
          <p:nvPr/>
        </p:nvCxnSpPr>
        <p:spPr>
          <a:xfrm>
            <a:off x="428596" y="1000108"/>
            <a:ext cx="871540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067B-F176-4C5C-8ADC-2FC7B7A1764A}" type="datetimeFigureOut">
              <a:rPr lang="ko-KR" altLang="en-US" smtClean="0"/>
              <a:pPr/>
              <a:t>2017-01-12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9E573-0E08-4E2D-A972-1FD96F241E3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5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pic>
        <p:nvPicPr>
          <p:cNvPr id="6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067B-F176-4C5C-8ADC-2FC7B7A1764A}" type="datetimeFigureOut">
              <a:rPr lang="ko-KR" altLang="en-US" smtClean="0"/>
              <a:pPr/>
              <a:t>2017-01-12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9E573-0E08-4E2D-A972-1FD96F241E3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pic>
        <p:nvPicPr>
          <p:cNvPr id="9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067B-F176-4C5C-8ADC-2FC7B7A1764A}" type="datetimeFigureOut">
              <a:rPr lang="ko-KR" altLang="en-US" smtClean="0"/>
              <a:pPr/>
              <a:t>2017-01-12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9E573-0E08-4E2D-A972-1FD96F241E3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pic>
        <p:nvPicPr>
          <p:cNvPr id="9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14422"/>
            <a:ext cx="8229600" cy="4911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000232" y="6500834"/>
            <a:ext cx="1000132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8067B-F176-4C5C-8ADC-2FC7B7A1764A}" type="datetimeFigureOut">
              <a:rPr lang="ko-KR" altLang="en-US" smtClean="0"/>
              <a:pPr/>
              <a:t>2017-01-12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00364" y="6500834"/>
            <a:ext cx="3786214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86578" y="6500834"/>
            <a:ext cx="1928826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9E573-0E08-4E2D-A972-1FD96F241E3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28596" y="0"/>
            <a:ext cx="8715404" cy="1428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각형 14"/>
          <p:cNvSpPr/>
          <p:nvPr/>
        </p:nvSpPr>
        <p:spPr>
          <a:xfrm>
            <a:off x="0" y="0"/>
            <a:ext cx="1571604" cy="14285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28596" y="0"/>
            <a:ext cx="8715404" cy="1428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각형 9"/>
          <p:cNvSpPr/>
          <p:nvPr/>
        </p:nvSpPr>
        <p:spPr>
          <a:xfrm>
            <a:off x="0" y="0"/>
            <a:ext cx="1571604" cy="14285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1" hangingPunct="1">
        <a:spcBef>
          <a:spcPct val="0"/>
        </a:spcBef>
        <a:buNone/>
        <a:defRPr sz="2800" b="1" kern="1200" baseline="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Queue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Dr. </a:t>
            </a:r>
            <a:r>
              <a:rPr lang="en-US" altLang="ko-KR" dirty="0" err="1" smtClean="0"/>
              <a:t>Seung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Chul</a:t>
            </a:r>
            <a:r>
              <a:rPr lang="en-US" altLang="ko-KR" dirty="0" smtClean="0"/>
              <a:t> Han</a:t>
            </a:r>
          </a:p>
          <a:p>
            <a:r>
              <a:rPr lang="en-US" altLang="ko-KR" dirty="0" smtClean="0"/>
              <a:t>Dept. Computer Engineering</a:t>
            </a:r>
          </a:p>
          <a:p>
            <a:r>
              <a:rPr lang="en-US" altLang="ko-KR" dirty="0" err="1" smtClean="0"/>
              <a:t>Myongji</a:t>
            </a:r>
            <a:r>
              <a:rPr lang="en-US" altLang="ko-KR" smtClean="0"/>
              <a:t> University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34215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Quiz. https://www.cs.colorado.edu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19200"/>
            <a:ext cx="822007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286000"/>
            <a:ext cx="707707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Queue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0</a:t>
            </a:r>
            <a:r>
              <a:rPr lang="ko-KR" altLang="en-US" dirty="0" smtClean="0"/>
              <a:t>개 이상 원소를 </a:t>
            </a:r>
            <a:r>
              <a:rPr lang="en-US" altLang="ko-KR" dirty="0" smtClean="0"/>
              <a:t>save/retrieve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FIFO(First In First Out)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429000"/>
            <a:ext cx="2476500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3733800"/>
            <a:ext cx="3935684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65469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Queue Functions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Functions</a:t>
            </a:r>
          </a:p>
          <a:p>
            <a:pPr lvl="1"/>
            <a:r>
              <a:rPr lang="en-US" altLang="ko-KR" dirty="0" smtClean="0"/>
              <a:t>Queue </a:t>
            </a:r>
            <a:r>
              <a:rPr lang="en-US" altLang="ko-KR" dirty="0" err="1" smtClean="0"/>
              <a:t>queueCreate</a:t>
            </a:r>
            <a:r>
              <a:rPr lang="en-US" altLang="ko-KR" dirty="0" smtClean="0"/>
              <a:t>( )</a:t>
            </a:r>
          </a:p>
          <a:p>
            <a:pPr lvl="1"/>
            <a:r>
              <a:rPr lang="en-US" altLang="ko-KR" dirty="0" smtClean="0"/>
              <a:t>Boolean </a:t>
            </a:r>
            <a:r>
              <a:rPr lang="en-US" altLang="ko-KR" dirty="0" err="1" smtClean="0"/>
              <a:t>enqueue</a:t>
            </a:r>
            <a:r>
              <a:rPr lang="en-US" altLang="ko-KR" dirty="0" smtClean="0"/>
              <a:t>(queue, item)</a:t>
            </a:r>
          </a:p>
          <a:p>
            <a:pPr lvl="1"/>
            <a:r>
              <a:rPr lang="en-US" altLang="ko-KR" dirty="0" smtClean="0"/>
              <a:t>Element </a:t>
            </a:r>
            <a:r>
              <a:rPr lang="en-US" altLang="ko-KR" dirty="0" err="1" smtClean="0"/>
              <a:t>dequeue</a:t>
            </a:r>
            <a:r>
              <a:rPr lang="en-US" altLang="ko-KR" dirty="0" smtClean="0"/>
              <a:t>(queue)</a:t>
            </a:r>
          </a:p>
          <a:p>
            <a:pPr lvl="1"/>
            <a:r>
              <a:rPr lang="en-US" altLang="ko-KR" dirty="0" smtClean="0"/>
              <a:t>Boolean </a:t>
            </a:r>
            <a:r>
              <a:rPr lang="en-US" altLang="ko-KR" dirty="0" err="1" smtClean="0"/>
              <a:t>IsFull</a:t>
            </a:r>
            <a:r>
              <a:rPr lang="en-US" altLang="ko-KR" dirty="0" smtClean="0"/>
              <a:t>(queue)</a:t>
            </a:r>
          </a:p>
          <a:p>
            <a:pPr lvl="1"/>
            <a:r>
              <a:rPr lang="en-US" altLang="ko-KR" dirty="0" smtClean="0"/>
              <a:t>Boolean </a:t>
            </a:r>
            <a:r>
              <a:rPr lang="en-US" altLang="ko-KR" dirty="0" err="1" smtClean="0"/>
              <a:t>IsEmpty</a:t>
            </a:r>
            <a:r>
              <a:rPr lang="en-US" altLang="ko-KR" dirty="0" smtClean="0"/>
              <a:t>(queue)</a:t>
            </a:r>
          </a:p>
          <a:p>
            <a:pPr lvl="1"/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3733800"/>
            <a:ext cx="3686175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114800"/>
            <a:ext cx="4354594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Queue Implementation 1 : ARRAY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Array</a:t>
            </a:r>
            <a:r>
              <a:rPr lang="ko-KR" altLang="en-US" dirty="0" smtClean="0"/>
              <a:t>로 구현해 볼까</a:t>
            </a:r>
            <a:endParaRPr lang="en-US" altLang="ko-KR" dirty="0" smtClean="0"/>
          </a:p>
          <a:p>
            <a:r>
              <a:rPr lang="en-US" altLang="ko-KR" dirty="0" smtClean="0"/>
              <a:t>Memory </a:t>
            </a:r>
            <a:r>
              <a:rPr lang="ko-KR" altLang="en-US" dirty="0" smtClean="0"/>
              <a:t>문제점 발생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667000"/>
            <a:ext cx="3173826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3505200"/>
            <a:ext cx="4889081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Queue Implementation 2 : Linked 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ko-KR" altLang="en-US" dirty="0" smtClean="0"/>
              <a:t>다음 </a:t>
            </a:r>
            <a:r>
              <a:rPr lang="en-US" altLang="ko-KR" dirty="0" smtClean="0"/>
              <a:t>queue functions</a:t>
            </a:r>
            <a:r>
              <a:rPr lang="ko-KR" altLang="en-US" dirty="0" smtClean="0"/>
              <a:t>을 구현해보자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Boolean </a:t>
            </a:r>
            <a:r>
              <a:rPr lang="en-US" altLang="ko-KR" dirty="0" err="1" smtClean="0"/>
              <a:t>enqueue</a:t>
            </a:r>
            <a:r>
              <a:rPr lang="en-US" altLang="ko-KR" dirty="0" smtClean="0"/>
              <a:t>(queue, item)</a:t>
            </a:r>
          </a:p>
          <a:p>
            <a:pPr lvl="1"/>
            <a:r>
              <a:rPr lang="en-US" altLang="ko-KR" dirty="0" smtClean="0"/>
              <a:t>Element </a:t>
            </a:r>
            <a:r>
              <a:rPr lang="en-US" altLang="ko-KR" dirty="0" err="1" smtClean="0"/>
              <a:t>dequeue</a:t>
            </a:r>
            <a:r>
              <a:rPr lang="en-US" altLang="ko-KR" dirty="0" smtClean="0"/>
              <a:t>(queue)</a:t>
            </a:r>
          </a:p>
          <a:p>
            <a:pPr lvl="1"/>
            <a:r>
              <a:rPr lang="en-US" altLang="ko-KR" dirty="0" smtClean="0"/>
              <a:t>Boolean </a:t>
            </a:r>
            <a:r>
              <a:rPr lang="en-US" altLang="ko-KR" dirty="0" err="1" smtClean="0"/>
              <a:t>IsFull</a:t>
            </a:r>
            <a:r>
              <a:rPr lang="en-US" altLang="ko-KR" dirty="0" smtClean="0"/>
              <a:t>(queue)</a:t>
            </a:r>
          </a:p>
          <a:p>
            <a:pPr lvl="1"/>
            <a:r>
              <a:rPr lang="en-US" altLang="ko-KR" dirty="0" smtClean="0"/>
              <a:t>Boolean </a:t>
            </a:r>
            <a:r>
              <a:rPr lang="en-US" altLang="ko-KR" dirty="0" err="1" smtClean="0"/>
              <a:t>IsEmpty</a:t>
            </a:r>
            <a:r>
              <a:rPr lang="en-US" altLang="ko-KR" dirty="0" smtClean="0"/>
              <a:t>(queue)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733800"/>
            <a:ext cx="728411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Queue Implementation 3 : Double Linked 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Deque</a:t>
            </a:r>
            <a:r>
              <a:rPr lang="en-US" altLang="ko-KR" dirty="0" smtClean="0"/>
              <a:t> (double-ended queue)</a:t>
            </a:r>
          </a:p>
          <a:p>
            <a:r>
              <a:rPr lang="ko-KR" altLang="en-US" dirty="0" smtClean="0"/>
              <a:t>양방향으로 </a:t>
            </a:r>
            <a:r>
              <a:rPr lang="en-US" altLang="ko-KR" dirty="0" err="1" smtClean="0"/>
              <a:t>enqueue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dequeue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r>
              <a:rPr lang="en-US" altLang="ko-KR" dirty="0" err="1" smtClean="0"/>
              <a:t>enqueueFront</a:t>
            </a:r>
            <a:r>
              <a:rPr lang="en-US" altLang="ko-KR" dirty="0" smtClean="0"/>
              <a:t>(queue, item), </a:t>
            </a:r>
            <a:r>
              <a:rPr lang="en-US" altLang="ko-KR" dirty="0" err="1" smtClean="0"/>
              <a:t>dequeueFront</a:t>
            </a:r>
            <a:r>
              <a:rPr lang="en-US" altLang="ko-KR" dirty="0" smtClean="0"/>
              <a:t>(queue), </a:t>
            </a:r>
            <a:r>
              <a:rPr lang="en-US" altLang="ko-KR" dirty="0" err="1" smtClean="0"/>
              <a:t>enqueueRear</a:t>
            </a:r>
            <a:r>
              <a:rPr lang="en-US" altLang="ko-KR" dirty="0" smtClean="0"/>
              <a:t>(queue, item), </a:t>
            </a:r>
            <a:r>
              <a:rPr lang="en-US" altLang="ko-KR" dirty="0" err="1" smtClean="0"/>
              <a:t>dequeueRear</a:t>
            </a:r>
            <a:r>
              <a:rPr lang="en-US" altLang="ko-KR" dirty="0" smtClean="0"/>
              <a:t>(queue)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Quiz. http://www.fas.harvard.edu/~cscie119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371600"/>
            <a:ext cx="8257309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Quiz. http://www.cs.princeton.edu/courses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252538"/>
            <a:ext cx="4986207" cy="560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Quiz. http://www.cs.cornell.edu/courses/cs2110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19200"/>
            <a:ext cx="6124575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5562600"/>
            <a:ext cx="36957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테마">
      <a:majorFont>
        <a:latin typeface="Britannic Bold"/>
        <a:ea typeface="HY헤드라인M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 w="6350"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100</TotalTime>
  <Words>131</Words>
  <Application>Microsoft Office PowerPoint</Application>
  <PresentationFormat>화면 슬라이드 쇼(4:3)</PresentationFormat>
  <Paragraphs>31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테마1</vt:lpstr>
      <vt:lpstr>Queue</vt:lpstr>
      <vt:lpstr>Queue</vt:lpstr>
      <vt:lpstr>Queue Functions</vt:lpstr>
      <vt:lpstr>Queue Implementation 1 : ARRAY</vt:lpstr>
      <vt:lpstr>Queue Implementation 2 : Linked List</vt:lpstr>
      <vt:lpstr>Queue Implementation 3 : Double Linked List</vt:lpstr>
      <vt:lpstr>Quiz. http://www.fas.harvard.edu/~cscie119</vt:lpstr>
      <vt:lpstr>Quiz. http://www.cs.princeton.edu/courses</vt:lpstr>
      <vt:lpstr>Quiz. http://www.cs.cornell.edu/courses/cs2110</vt:lpstr>
      <vt:lpstr>Quiz. https://www.cs.colorado.edu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Queue</dc:title>
  <dc:creator>Dongseop Kwon</dc:creator>
  <cp:lastModifiedBy>bongbong</cp:lastModifiedBy>
  <cp:revision>21</cp:revision>
  <dcterms:created xsi:type="dcterms:W3CDTF">2016-04-04T10:38:38Z</dcterms:created>
  <dcterms:modified xsi:type="dcterms:W3CDTF">2017-01-12T18:28:33Z</dcterms:modified>
</cp:coreProperties>
</file>