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067B-F176-4C5C-8ADC-2FC7B7A1764A}" type="datetimeFigureOut">
              <a:rPr lang="ko-KR" altLang="en-US" smtClean="0"/>
              <a:pPr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42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주어진 집합에서 원하는 원소 찾기</a:t>
            </a:r>
            <a:endParaRPr lang="en-US" altLang="ko-KR" dirty="0" smtClean="0"/>
          </a:p>
          <a:p>
            <a:r>
              <a:rPr lang="en-US" altLang="ko-KR" dirty="0" smtClean="0"/>
              <a:t>Linear Search, Binary Search, Index Search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처음부터 하나씩 모두 검사</a:t>
            </a:r>
            <a:endParaRPr lang="en-US" altLang="ko-KR" dirty="0" smtClean="0"/>
          </a:p>
          <a:p>
            <a:r>
              <a:rPr lang="ko-KR" altLang="en-US" dirty="0" smtClean="0"/>
              <a:t>전수검사</a:t>
            </a:r>
            <a:endParaRPr lang="en-US" altLang="ko-KR" dirty="0" smtClean="0"/>
          </a:p>
          <a:p>
            <a:r>
              <a:rPr lang="en-US" altLang="ko-KR" dirty="0" smtClean="0"/>
              <a:t>Sequential search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7124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그런데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원소들이 정렬되어 있다면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10531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 Algorithm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295400"/>
            <a:ext cx="7710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Search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4009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Google.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계란값</a:t>
            </a:r>
            <a:r>
              <a:rPr lang="ko-KR" altLang="en-US" dirty="0" smtClean="0"/>
              <a:t> 파동으로 새로운 특수 계란을 발명하였다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계란의 내구성을 실험하기 위해서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층짜리 빌딩에서 낙하실험을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몇 </a:t>
            </a:r>
            <a:r>
              <a:rPr lang="ko-KR" altLang="en-US" dirty="0" err="1" smtClean="0"/>
              <a:t>층이상</a:t>
            </a:r>
            <a:r>
              <a:rPr lang="ko-KR" altLang="en-US" dirty="0" smtClean="0"/>
              <a:t> 높이에서 부서지는지 알아내는 가장 빠른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Dr.Han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a[30]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개의 서로 다른 수를 크기순서대로 저장했다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실수로 한 수를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입력하였다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수를 찾는 빠른 방법은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Ex) 5</a:t>
            </a:r>
            <a:r>
              <a:rPr lang="ko-KR" altLang="en-US" smtClean="0"/>
              <a:t>개 경우</a:t>
            </a:r>
            <a:r>
              <a:rPr lang="en-US" altLang="ko-KR" dirty="0" smtClean="0"/>
              <a:t>, 1, 2, 2, 4,5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kth</a:t>
            </a:r>
            <a:r>
              <a:rPr lang="en-US" altLang="ko-KR" dirty="0" smtClean="0"/>
              <a:t> smallest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정렬되지 않은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정수가 </a:t>
            </a:r>
            <a:r>
              <a:rPr lang="ko-KR" altLang="en-US" dirty="0" err="1" smtClean="0"/>
              <a:t>있을때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번째 작은 수 찾기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2101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197</TotalTime>
  <Words>139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테마1</vt:lpstr>
      <vt:lpstr>Search</vt:lpstr>
      <vt:lpstr>Search</vt:lpstr>
      <vt:lpstr>Linear Search</vt:lpstr>
      <vt:lpstr>Binary Search</vt:lpstr>
      <vt:lpstr>Binary Search Algorithm</vt:lpstr>
      <vt:lpstr>Index Search</vt:lpstr>
      <vt:lpstr>Quiz. Google.</vt:lpstr>
      <vt:lpstr>Quiz. Google</vt:lpstr>
      <vt:lpstr>kth smallest 찾기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Dongseop Kwon</dc:creator>
  <cp:lastModifiedBy>bongbong</cp:lastModifiedBy>
  <cp:revision>42</cp:revision>
  <dcterms:created xsi:type="dcterms:W3CDTF">2016-04-04T10:38:38Z</dcterms:created>
  <dcterms:modified xsi:type="dcterms:W3CDTF">2017-01-29T16:49:05Z</dcterms:modified>
</cp:coreProperties>
</file>