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5" r:id="rId10"/>
    <p:sldId id="263" r:id="rId11"/>
    <p:sldId id="266" r:id="rId12"/>
    <p:sldId id="267" r:id="rId13"/>
    <p:sldId id="264" r:id="rId14"/>
    <p:sldId id="265" r:id="rId15"/>
    <p:sldId id="270" r:id="rId16"/>
    <p:sldId id="269" r:id="rId17"/>
    <p:sldId id="268" r:id="rId18"/>
    <p:sldId id="262" r:id="rId19"/>
    <p:sldId id="271" r:id="rId20"/>
    <p:sldId id="272" r:id="rId21"/>
    <p:sldId id="274" r:id="rId22"/>
    <p:sldId id="27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 varScale="1">
        <p:scale>
          <a:sx n="104" d="100"/>
          <a:sy n="104" d="100"/>
        </p:scale>
        <p:origin x="13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067B-F176-4C5C-8ADC-2FC7B7A1764A}" type="datetimeFigureOut">
              <a:rPr lang="ko-KR" altLang="en-US" smtClean="0"/>
              <a:pPr/>
              <a:t>2017. 5. 7.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E573-0E08-4E2D-A972-1FD96F241E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Dr.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Han</a:t>
            </a:r>
          </a:p>
          <a:p>
            <a:r>
              <a:rPr lang="en-US" altLang="ko-KR" dirty="0" smtClean="0"/>
              <a:t>Dept. Computer Engineering</a:t>
            </a:r>
          </a:p>
          <a:p>
            <a:r>
              <a:rPr lang="en-US" altLang="ko-KR" dirty="0" err="1" smtClean="0"/>
              <a:t>Myongji</a:t>
            </a:r>
            <a:r>
              <a:rPr lang="en-US" altLang="ko-KR" smtClean="0"/>
              <a:t> University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Quick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Sir Tony Hoare, 1959</a:t>
            </a:r>
          </a:p>
          <a:p>
            <a:r>
              <a:rPr lang="ko-KR" altLang="en-US" dirty="0" smtClean="0"/>
              <a:t>가장 많이 사용</a:t>
            </a:r>
            <a:endParaRPr lang="en-US" altLang="ko-KR" dirty="0" smtClean="0"/>
          </a:p>
          <a:p>
            <a:r>
              <a:rPr lang="ko-KR" altLang="en-US" dirty="0" smtClean="0"/>
              <a:t>최악은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O(</a:t>
            </a:r>
            <a:r>
              <a:rPr lang="en-US" altLang="ko-KR" i="1" dirty="0" err="1" smtClean="0"/>
              <a:t>nlogn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209800"/>
            <a:ext cx="2695575" cy="267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457200"/>
            <a:ext cx="86963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13962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133600"/>
            <a:ext cx="3124200" cy="317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19199"/>
            <a:ext cx="3505200" cy="493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3933825" cy="329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71600"/>
            <a:ext cx="3829050" cy="478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57200" y="5486400"/>
            <a:ext cx="331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</a:t>
            </a:r>
            <a:r>
              <a:rPr lang="ko-KR" altLang="en-US" dirty="0" smtClean="0"/>
              <a:t>을 잘 못고르면</a:t>
            </a:r>
            <a:endParaRPr lang="en-US" altLang="ko-KR" dirty="0" smtClean="0"/>
          </a:p>
          <a:p>
            <a:r>
              <a:rPr lang="ko-KR" altLang="en-US" dirty="0" smtClean="0"/>
              <a:t>최악의 경우 </a:t>
            </a:r>
            <a:r>
              <a:rPr lang="en-US" altLang="ko-KR" dirty="0" smtClean="0"/>
              <a:t>n</a:t>
            </a:r>
            <a:r>
              <a:rPr lang="en-US" altLang="ko-KR" baseline="30000" dirty="0" smtClean="0"/>
              <a:t>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swap: </a:t>
            </a:r>
            <a:r>
              <a:rPr lang="ko-KR" altLang="en-US" dirty="0" smtClean="0"/>
              <a:t>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 cs.nyu.edu/web/Academic/Graduate/exams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774252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5257800"/>
            <a:ext cx="306056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Quiz. http://www.cs.cornell.edu/courses/cs2110/2016sp/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295400"/>
            <a:ext cx="648729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Quiz. www.cs.colorado.edu/~main/questions/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4105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3505200"/>
            <a:ext cx="425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Quicksort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worst case</a:t>
            </a:r>
            <a:r>
              <a:rPr lang="ko-KR" altLang="en-US" dirty="0" smtClean="0"/>
              <a:t>가 되는 경우는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Bubble, Selection, Insertion, Quick Sorting </a:t>
            </a:r>
            <a:r>
              <a:rPr lang="ko-KR" altLang="en-US" dirty="0" smtClean="0"/>
              <a:t>방법들을 다음의 데이터에 따라 수행시간비교 그래프 </a:t>
            </a:r>
            <a:r>
              <a:rPr lang="ko-KR" altLang="en-US" dirty="0" err="1" smtClean="0"/>
              <a:t>그릴것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a[10],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a[100],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a[1000],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a[10000],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a[100000] </a:t>
            </a:r>
            <a:r>
              <a:rPr lang="ko-KR" altLang="en-US" dirty="0" smtClean="0"/>
              <a:t>그 이상은 자유</a:t>
            </a:r>
            <a:endParaRPr lang="en-US" altLang="ko-KR" dirty="0" smtClean="0"/>
          </a:p>
          <a:p>
            <a:r>
              <a:rPr lang="en-US" altLang="ko-KR" dirty="0" smtClean="0"/>
              <a:t>Internet open source </a:t>
            </a:r>
            <a:r>
              <a:rPr lang="ko-KR" altLang="en-US" dirty="0" err="1" smtClean="0"/>
              <a:t>사용가능하지만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최대한 직접 </a:t>
            </a:r>
            <a:r>
              <a:rPr lang="en-US" altLang="ko-KR" dirty="0" smtClean="0"/>
              <a:t>coding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a[ ]</a:t>
            </a:r>
            <a:r>
              <a:rPr lang="ko-KR" altLang="en-US" dirty="0" smtClean="0"/>
              <a:t>의 데이터는 랜덤으로 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Find </a:t>
            </a:r>
            <a:r>
              <a:rPr lang="en-US" altLang="ko-KR" i="1" dirty="0" err="1" smtClean="0"/>
              <a:t>k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smallest number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Unsorted set of integer, find </a:t>
            </a:r>
            <a:r>
              <a:rPr lang="en-US" altLang="ko-KR" i="1" dirty="0" err="1" smtClean="0"/>
              <a:t>k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smallest number</a:t>
            </a:r>
          </a:p>
          <a:p>
            <a:r>
              <a:rPr lang="ko-KR" altLang="en-US" dirty="0" smtClean="0"/>
              <a:t>무식한 </a:t>
            </a:r>
            <a:r>
              <a:rPr lang="en-US" altLang="ko-KR" dirty="0" smtClean="0"/>
              <a:t>Algorithm</a:t>
            </a:r>
          </a:p>
          <a:p>
            <a:pPr>
              <a:buNone/>
            </a:pPr>
            <a:r>
              <a:rPr lang="en-US" altLang="ko-KR" dirty="0" smtClean="0"/>
              <a:t>- Sort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k</a:t>
            </a:r>
            <a:r>
              <a:rPr lang="ko-KR" altLang="en-US" dirty="0" smtClean="0"/>
              <a:t>번째 </a:t>
            </a:r>
            <a:r>
              <a:rPr lang="en-US" altLang="ko-KR" smtClean="0"/>
              <a:t>select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048000"/>
            <a:ext cx="45148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endParaRPr lang="en-US" altLang="ko-KR" dirty="0" smtClean="0"/>
          </a:p>
          <a:p>
            <a:r>
              <a:rPr lang="ko-KR" altLang="en-US" dirty="0" smtClean="0"/>
              <a:t>주어진 집합의 원소들을 순서대로 나열</a:t>
            </a:r>
            <a:endParaRPr lang="en-US" altLang="ko-KR" dirty="0" smtClean="0"/>
          </a:p>
          <a:p>
            <a:r>
              <a:rPr lang="ko-KR" altLang="en-US" dirty="0" err="1" smtClean="0"/>
              <a:t>컴텨에서</a:t>
            </a:r>
            <a:r>
              <a:rPr lang="ko-KR" altLang="en-US" dirty="0" smtClean="0"/>
              <a:t> 가장 많이 사용</a:t>
            </a:r>
            <a:endParaRPr lang="en-US" altLang="ko-KR" dirty="0" smtClean="0"/>
          </a:p>
          <a:p>
            <a:r>
              <a:rPr lang="en-US" altLang="ko-KR" dirty="0" smtClean="0"/>
              <a:t>Heap, selection, bubble, tree, insertion, merge, shell, radix, quick etc.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81400"/>
            <a:ext cx="4876800" cy="268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about this?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609140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5181600"/>
            <a:ext cx="152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Pivot: </a:t>
            </a:r>
            <a:r>
              <a:rPr lang="ko-KR" altLang="en-US" dirty="0" smtClean="0"/>
              <a:t>회전축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5181600"/>
            <a:ext cx="169627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5105399"/>
            <a:ext cx="2133600" cy="145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Unsorted case: </a:t>
            </a:r>
            <a:r>
              <a:rPr lang="en-US" altLang="ko-KR" dirty="0" err="1" smtClean="0"/>
              <a:t>kth</a:t>
            </a:r>
            <a:r>
              <a:rPr lang="en-US" altLang="ko-KR" dirty="0" smtClean="0"/>
              <a:t> smallest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정렬되지 않은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정수가 </a:t>
            </a:r>
            <a:r>
              <a:rPr lang="ko-KR" altLang="en-US" dirty="0" err="1" smtClean="0"/>
              <a:t>있을때</a:t>
            </a:r>
            <a:r>
              <a:rPr lang="en-US" altLang="ko-KR" dirty="0" smtClean="0"/>
              <a:t>, k</a:t>
            </a:r>
            <a:r>
              <a:rPr lang="ko-KR" altLang="en-US" dirty="0" smtClean="0"/>
              <a:t>번째 작은 수 찾기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28800"/>
            <a:ext cx="5210175" cy="4791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Worst : O(n)</a:t>
            </a:r>
          </a:p>
          <a:p>
            <a:r>
              <a:rPr lang="en-US" altLang="ko-KR" dirty="0" smtClean="0"/>
              <a:t>Average :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Bubble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이웃한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원소를 정렬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223051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828800"/>
            <a:ext cx="406294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581400"/>
            <a:ext cx="398432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0" y="594360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최악의 경우 </a:t>
            </a:r>
            <a:r>
              <a:rPr lang="en-US" altLang="ko-KR" dirty="0" smtClean="0"/>
              <a:t>n</a:t>
            </a:r>
            <a:r>
              <a:rPr lang="en-US" altLang="ko-KR" baseline="30000" dirty="0" smtClean="0"/>
              <a:t>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swap: </a:t>
            </a:r>
            <a:r>
              <a:rPr lang="ko-KR" altLang="en-US" dirty="0" smtClean="0"/>
              <a:t>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k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h smallest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517241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752600"/>
            <a:ext cx="2819400" cy="3311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62600" y="579120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최악의 경우 </a:t>
            </a:r>
            <a:r>
              <a:rPr lang="en-US" altLang="ko-KR" dirty="0" smtClean="0"/>
              <a:t>n</a:t>
            </a:r>
            <a:r>
              <a:rPr lang="en-US" altLang="ko-KR" baseline="30000" dirty="0" smtClean="0"/>
              <a:t>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swap: </a:t>
            </a:r>
            <a:r>
              <a:rPr lang="ko-KR" altLang="en-US" dirty="0" smtClean="0"/>
              <a:t>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Insertion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원소를 최대한 왼쪽으로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09800"/>
            <a:ext cx="4245816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5274" y="2438400"/>
            <a:ext cx="3912782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181600" y="525780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최악의 경우 </a:t>
            </a:r>
            <a:r>
              <a:rPr lang="en-US" altLang="ko-KR" dirty="0" smtClean="0"/>
              <a:t>n</a:t>
            </a:r>
            <a:r>
              <a:rPr lang="en-US" altLang="ko-KR" baseline="30000" dirty="0" smtClean="0"/>
              <a:t>2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swap: </a:t>
            </a:r>
            <a:r>
              <a:rPr lang="ko-KR" altLang="en-US" dirty="0" smtClean="0"/>
              <a:t> </a:t>
            </a: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43434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Bucket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데이터가 </a:t>
            </a:r>
            <a:r>
              <a:rPr lang="en-US" altLang="ko-KR" dirty="0" smtClean="0"/>
              <a:t>uniform distribute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유용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14600"/>
            <a:ext cx="752335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406827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57200"/>
            <a:ext cx="4476750" cy="603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52197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747</TotalTime>
  <Words>254</Words>
  <Application>Microsoft Macintosh PowerPoint</Application>
  <PresentationFormat>화면 슬라이드 쇼(4:3)</PresentationFormat>
  <Paragraphs>49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테마1</vt:lpstr>
      <vt:lpstr>Sort</vt:lpstr>
      <vt:lpstr>Sort</vt:lpstr>
      <vt:lpstr>Bubble Sort</vt:lpstr>
      <vt:lpstr>Selection Sort</vt:lpstr>
      <vt:lpstr>Insertion Sort</vt:lpstr>
      <vt:lpstr>PowerPoint 프레젠테이션</vt:lpstr>
      <vt:lpstr>Bucket Sort</vt:lpstr>
      <vt:lpstr>PowerPoint 프레젠테이션</vt:lpstr>
      <vt:lpstr>Practice</vt:lpstr>
      <vt:lpstr>Quick Sort</vt:lpstr>
      <vt:lpstr>PowerPoint 프레젠테이션</vt:lpstr>
      <vt:lpstr>PowerPoint 프레젠테이션</vt:lpstr>
      <vt:lpstr>Example</vt:lpstr>
      <vt:lpstr>Algorithm</vt:lpstr>
      <vt:lpstr>Quiz. cs.nyu.edu/web/Academic/Graduate/exams</vt:lpstr>
      <vt:lpstr>Quiz. http://www.cs.cornell.edu/courses/cs2110/2016sp/</vt:lpstr>
      <vt:lpstr>Quiz. www.cs.colorado.edu/~main/questions/</vt:lpstr>
      <vt:lpstr>HOMEWORK</vt:lpstr>
      <vt:lpstr>Find kth smallest number</vt:lpstr>
      <vt:lpstr>How about this?</vt:lpstr>
      <vt:lpstr>Unsorted case: kth smallest 찾기</vt:lpstr>
      <vt:lpstr>PowerPoint 프레젠테이션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Dongseop Kwon</dc:creator>
  <cp:lastModifiedBy>이창건</cp:lastModifiedBy>
  <cp:revision>72</cp:revision>
  <dcterms:created xsi:type="dcterms:W3CDTF">2016-04-04T10:38:38Z</dcterms:created>
  <dcterms:modified xsi:type="dcterms:W3CDTF">2017-05-07T08:09:00Z</dcterms:modified>
</cp:coreProperties>
</file>