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4" r:id="rId8"/>
    <p:sldId id="276" r:id="rId9"/>
    <p:sldId id="277" r:id="rId10"/>
    <p:sldId id="278" r:id="rId11"/>
    <p:sldId id="280" r:id="rId12"/>
    <p:sldId id="281" r:id="rId13"/>
    <p:sldId id="279" r:id="rId14"/>
    <p:sldId id="283" r:id="rId15"/>
    <p:sldId id="284" r:id="rId16"/>
    <p:sldId id="290" r:id="rId17"/>
    <p:sldId id="288" r:id="rId18"/>
    <p:sldId id="289" r:id="rId19"/>
    <p:sldId id="285" r:id="rId20"/>
    <p:sldId id="286" r:id="rId21"/>
    <p:sldId id="291" r:id="rId22"/>
    <p:sldId id="292" r:id="rId23"/>
    <p:sldId id="293" r:id="rId24"/>
    <p:sldId id="294" r:id="rId25"/>
    <p:sldId id="296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07" r:id="rId39"/>
    <p:sldId id="287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09" r:id="rId54"/>
    <p:sldId id="327" r:id="rId55"/>
    <p:sldId id="328" r:id="rId56"/>
    <p:sldId id="323" r:id="rId57"/>
    <p:sldId id="324" r:id="rId58"/>
    <p:sldId id="330" r:id="rId59"/>
    <p:sldId id="331" r:id="rId60"/>
    <p:sldId id="332" r:id="rId61"/>
    <p:sldId id="325" r:id="rId62"/>
    <p:sldId id="326" r:id="rId63"/>
    <p:sldId id="329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7E16-09F6-488D-BA0E-8DCBC693A008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AF0E-F6BB-4A6C-9A5A-3F75A57677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8145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Implementation 1: ARRAY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58864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976313"/>
            <a:ext cx="70580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1581150"/>
            <a:ext cx="70770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Implementation 2: LIST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6324600" cy="395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Implementation 2: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보자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5429250" cy="301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28800"/>
            <a:ext cx="2895600" cy="1380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Traverse (</a:t>
            </a:r>
            <a:r>
              <a:rPr lang="ko-KR" altLang="en-US" dirty="0" err="1" smtClean="0"/>
              <a:t>트리순회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r>
              <a:rPr lang="ko-KR" altLang="en-US" dirty="0" smtClean="0"/>
              <a:t>내의 노드들을 모두 방문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66103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57054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427833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76399"/>
            <a:ext cx="2438400" cy="161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3949" y="3505200"/>
            <a:ext cx="409005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59055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743200"/>
            <a:ext cx="464127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57340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200400"/>
            <a:ext cx="41671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계층형</a:t>
            </a:r>
            <a:r>
              <a:rPr lang="ko-KR" altLang="en-US" dirty="0" smtClean="0"/>
              <a:t> 자료구조 </a:t>
            </a:r>
            <a:r>
              <a:rPr lang="en-US" altLang="ko-KR" dirty="0" smtClean="0"/>
              <a:t>(hierarchical data structure)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Node/Edge, Root, Parent/Child, Siblings, Ancestor/Descendant, Leaf/Internal node, Level, Height/Depth, Degree (</a:t>
            </a:r>
            <a:r>
              <a:rPr lang="ko-KR" altLang="en-US" dirty="0" smtClean="0"/>
              <a:t>차수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Subtree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6553200" cy="2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946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0916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https://www.tutorialspoint.com/data_structures_algorithms/tree_traversal_in_c.htm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999"/>
            <a:ext cx="2362200" cy="218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47750"/>
            <a:ext cx="4423914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4114800" cy="57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57200"/>
            <a:ext cx="435660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533400"/>
            <a:ext cx="36290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 Tree (</a:t>
            </a:r>
            <a:r>
              <a:rPr lang="ko-KR" altLang="en-US" dirty="0" err="1" smtClean="0"/>
              <a:t>이진탐색트리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66675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24194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in BST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04551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Search Algorithm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7839964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57400"/>
            <a:ext cx="450212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399"/>
            <a:ext cx="7086600" cy="480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in BST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71437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133600"/>
            <a:ext cx="3759625" cy="2319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 Algorithm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410325" cy="402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71800"/>
            <a:ext cx="30700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447800"/>
            <a:ext cx="4379841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in BST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69727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77670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705600" cy="492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4426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219200"/>
            <a:ext cx="782426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153150" cy="2657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191000"/>
            <a:ext cx="5972175" cy="2257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43000"/>
            <a:ext cx="4191000" cy="533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Delete Algorithm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3055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42386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057400"/>
            <a:ext cx="3294718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implementation</a:t>
            </a:r>
            <a:endParaRPr lang="ko-KR" alt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9052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6669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391400" cy="55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63204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5562600" cy="49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Binary Search Trees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44132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2999"/>
            <a:ext cx="7620000" cy="506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7086600" cy="488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676804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6733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Split in BST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295400"/>
            <a:ext cx="7853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21252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Tree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Depth-First Search / Breadth-First-Search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56542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http://www.fas.harvard.edu/~cscie119/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295400"/>
            <a:ext cx="794904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56030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Quiz. http://www.cs.cornell.edu/courses/cs2110/2011fa/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524000"/>
            <a:ext cx="78648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257800"/>
            <a:ext cx="290345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Quiz. http://www.cs.cornell.edu/courses/cs2110/2011fa/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44552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Quiz. http://www.cs.toronto.edu/~hojjat/148s07</a:t>
            </a: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0838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Quiz. http://cs.nyu.edu/courses/fall11/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800596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Tree(</a:t>
            </a:r>
            <a:r>
              <a:rPr lang="ko-KR" altLang="en-US" dirty="0" err="1" smtClean="0"/>
              <a:t>이진트리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189781"/>
            <a:ext cx="2686050" cy="1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19200"/>
            <a:ext cx="66770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타원형 설명선 7"/>
          <p:cNvSpPr/>
          <p:nvPr/>
        </p:nvSpPr>
        <p:spPr>
          <a:xfrm>
            <a:off x="7467600" y="4495800"/>
            <a:ext cx="1447800" cy="609600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내가 이진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58145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Quiz. http://courses.cs.washington.edu/courses/cse143/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315200" cy="102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124200"/>
            <a:ext cx="1828800" cy="294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0"/>
            <a:ext cx="4797793" cy="549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 chara.cs.illinois.edu/cs225/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68454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0675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295400"/>
            <a:ext cx="623258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8" y="3581400"/>
            <a:ext cx="24098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2838" y="3276600"/>
            <a:ext cx="23717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2238" y="3276600"/>
            <a:ext cx="23336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238" y="4953000"/>
            <a:ext cx="2938462" cy="23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38838" y="5257800"/>
            <a:ext cx="3205162" cy="24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완전이진트리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리프노드를</a:t>
            </a:r>
            <a:r>
              <a:rPr lang="ko-KR" altLang="en-US" dirty="0" smtClean="0"/>
              <a:t> 제외한 모든 노드가 자식을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 갖고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레벨의 노드들은 왼쪽부터 채워져 있음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200400"/>
            <a:ext cx="45529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203</TotalTime>
  <Words>185</Words>
  <Application>Microsoft Office PowerPoint</Application>
  <PresentationFormat>화면 슬라이드 쇼(4:3)</PresentationFormat>
  <Paragraphs>49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테마1</vt:lpstr>
      <vt:lpstr>Tree</vt:lpstr>
      <vt:lpstr>Tree</vt:lpstr>
      <vt:lpstr>용어</vt:lpstr>
      <vt:lpstr>용어</vt:lpstr>
      <vt:lpstr>용어</vt:lpstr>
      <vt:lpstr>Binary Tree(이진트리)</vt:lpstr>
      <vt:lpstr>슬라이드 7</vt:lpstr>
      <vt:lpstr>슬라이드 8</vt:lpstr>
      <vt:lpstr>슬라이드 9</vt:lpstr>
      <vt:lpstr>Tree Implementation 1: ARRAY</vt:lpstr>
      <vt:lpstr>슬라이드 11</vt:lpstr>
      <vt:lpstr>슬라이드 12</vt:lpstr>
      <vt:lpstr>Tree Implementation 2: LIST</vt:lpstr>
      <vt:lpstr>Tree Implementation 2: LIST</vt:lpstr>
      <vt:lpstr>Tree Traverse (트리순회)</vt:lpstr>
      <vt:lpstr>슬라이드 16</vt:lpstr>
      <vt:lpstr>슬라이드 17</vt:lpstr>
      <vt:lpstr>슬라이드 18</vt:lpstr>
      <vt:lpstr>슬라이드 19</vt:lpstr>
      <vt:lpstr>슬라이드 20</vt:lpstr>
      <vt:lpstr>https://www.tutorialspoint.com/data_structures_algorithms/tree_traversal_in_c.htm</vt:lpstr>
      <vt:lpstr>슬라이드 22</vt:lpstr>
      <vt:lpstr>슬라이드 23</vt:lpstr>
      <vt:lpstr>Binary Search Tree (이진탐색트리)</vt:lpstr>
      <vt:lpstr>슬라이드 25</vt:lpstr>
      <vt:lpstr>Search in BST</vt:lpstr>
      <vt:lpstr>슬라이드 27</vt:lpstr>
      <vt:lpstr>슬라이드 28</vt:lpstr>
      <vt:lpstr>Insert in BST</vt:lpstr>
      <vt:lpstr>슬라이드 30</vt:lpstr>
      <vt:lpstr>슬라이드 31</vt:lpstr>
      <vt:lpstr>Delete in BST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C implementation</vt:lpstr>
      <vt:lpstr>슬라이드 41</vt:lpstr>
      <vt:lpstr>슬라이드 42</vt:lpstr>
      <vt:lpstr>슬라이드 43</vt:lpstr>
      <vt:lpstr>슬라이드 44</vt:lpstr>
      <vt:lpstr>Merge Binary Search Trees</vt:lpstr>
      <vt:lpstr>슬라이드 46</vt:lpstr>
      <vt:lpstr>슬라이드 47</vt:lpstr>
      <vt:lpstr>슬라이드 48</vt:lpstr>
      <vt:lpstr>슬라이드 49</vt:lpstr>
      <vt:lpstr>Split in BST</vt:lpstr>
      <vt:lpstr>슬라이드 51</vt:lpstr>
      <vt:lpstr>슬라이드 52</vt:lpstr>
      <vt:lpstr>Tree Search</vt:lpstr>
      <vt:lpstr>Quiz. http://www.fas.harvard.edu/~cscie119/</vt:lpstr>
      <vt:lpstr>슬라이드 55</vt:lpstr>
      <vt:lpstr>Quiz. http://www.cs.cornell.edu/courses/cs2110/2011fa/</vt:lpstr>
      <vt:lpstr>Quiz. http://www.cs.cornell.edu/courses/cs2110/2011fa/</vt:lpstr>
      <vt:lpstr>Quiz. http://www.cs.toronto.edu/~hojjat/148s07</vt:lpstr>
      <vt:lpstr>Quiz. http://cs.nyu.edu/courses/fall11/</vt:lpstr>
      <vt:lpstr>슬라이드 60</vt:lpstr>
      <vt:lpstr>Quiz. http://courses.cs.washington.edu/courses/cse143/</vt:lpstr>
      <vt:lpstr>슬라이드 62</vt:lpstr>
      <vt:lpstr>Quiz. chara.cs.illinois.edu/cs225/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Dongseop Kwon</dc:creator>
  <cp:lastModifiedBy>bongbong</cp:lastModifiedBy>
  <cp:revision>55</cp:revision>
  <dcterms:created xsi:type="dcterms:W3CDTF">2016-04-18T09:06:32Z</dcterms:created>
  <dcterms:modified xsi:type="dcterms:W3CDTF">2017-01-13T21:53:49Z</dcterms:modified>
</cp:coreProperties>
</file>