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94624"/>
  </p:normalViewPr>
  <p:slideViewPr>
    <p:cSldViewPr>
      <p:cViewPr>
        <p:scale>
          <a:sx n="151" d="100"/>
          <a:sy n="151" d="100"/>
        </p:scale>
        <p:origin x="240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2F5C08-3BCA-42EB-93A7-4394C21AD8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98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7E16-09F6-488D-BA0E-8DCBC693A008}" type="datetimeFigureOut">
              <a:rPr lang="ko-KR" altLang="en-US" smtClean="0"/>
              <a:pPr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TREE (part 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45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Line 3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88" name="Line 4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94" name="Oval 10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1595" name="Oval 11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1596" name="Oval 12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1597" name="Oval 13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51603" name="Rectangle 1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51604" name="Line 20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05" name="Line 21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07" name="Text Box 23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51608" name="Group 24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37" name="Line 5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1638" name="Group 54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1639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40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41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1642" name="Text Box 58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Only G is adjacent to E</a:t>
            </a:r>
          </a:p>
        </p:txBody>
      </p:sp>
      <p:sp>
        <p:nvSpPr>
          <p:cNvPr id="451643" name="Text Box 59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1644" name="Text Box 60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1645" name="Text Box 61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 </a:t>
            </a:r>
          </a:p>
        </p:txBody>
      </p:sp>
    </p:spTree>
    <p:extLst>
      <p:ext uri="{BB962C8B-B14F-4D97-AF65-F5344CB8AC3E}">
        <p14:creationId xmlns:p14="http://schemas.microsoft.com/office/powerpoint/2010/main" val="61776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6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6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6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6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6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057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057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057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057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5057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057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057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5057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5057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8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582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50621" name="Group 61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12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0613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0614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15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16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0617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Visit G</a:t>
            </a:r>
          </a:p>
        </p:txBody>
      </p:sp>
      <p:sp>
        <p:nvSpPr>
          <p:cNvPr id="450618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0619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0622" name="Text Box 62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</a:t>
            </a:r>
          </a:p>
        </p:txBody>
      </p:sp>
    </p:spTree>
    <p:extLst>
      <p:ext uri="{BB962C8B-B14F-4D97-AF65-F5344CB8AC3E}">
        <p14:creationId xmlns:p14="http://schemas.microsoft.com/office/powerpoint/2010/main" val="97835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3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4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4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4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4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4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4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954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954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954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954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955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955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955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955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955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955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5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9558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9559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9588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9589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9590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9591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9592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9593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Nodes D and H are adjacent to G.  D has already been visited.  Decide to visit H.</a:t>
            </a:r>
          </a:p>
        </p:txBody>
      </p:sp>
      <p:sp>
        <p:nvSpPr>
          <p:cNvPr id="449594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9595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9596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</a:t>
            </a:r>
          </a:p>
        </p:txBody>
      </p:sp>
    </p:spTree>
    <p:extLst>
      <p:ext uri="{BB962C8B-B14F-4D97-AF65-F5344CB8AC3E}">
        <p14:creationId xmlns:p14="http://schemas.microsoft.com/office/powerpoint/2010/main" val="56355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1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1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1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1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2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2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852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852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852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852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852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852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852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852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853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853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3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8534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8535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8564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8565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8566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8567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8568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8569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Visit H</a:t>
            </a:r>
          </a:p>
        </p:txBody>
      </p:sp>
      <p:sp>
        <p:nvSpPr>
          <p:cNvPr id="448570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8571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8572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</a:t>
            </a:r>
          </a:p>
        </p:txBody>
      </p:sp>
    </p:spTree>
    <p:extLst>
      <p:ext uri="{BB962C8B-B14F-4D97-AF65-F5344CB8AC3E}">
        <p14:creationId xmlns:p14="http://schemas.microsoft.com/office/powerpoint/2010/main" val="114027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49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49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49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49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49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749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749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750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750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750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750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750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750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750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750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50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7511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7540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7541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7545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Nodes A and B are adjacent to F.  Decide to visit A next.</a:t>
            </a:r>
          </a:p>
        </p:txBody>
      </p:sp>
      <p:sp>
        <p:nvSpPr>
          <p:cNvPr id="447546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7547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7548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</a:t>
            </a:r>
          </a:p>
        </p:txBody>
      </p:sp>
    </p:spTree>
    <p:extLst>
      <p:ext uri="{BB962C8B-B14F-4D97-AF65-F5344CB8AC3E}">
        <p14:creationId xmlns:p14="http://schemas.microsoft.com/office/powerpoint/2010/main" val="20427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6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6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6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7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7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647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647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647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647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647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647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648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648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648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648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8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6485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6486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6515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6516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6517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6518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6519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6520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Visit A</a:t>
            </a:r>
          </a:p>
        </p:txBody>
      </p:sp>
      <p:sp>
        <p:nvSpPr>
          <p:cNvPr id="446521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6523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</a:t>
            </a:r>
          </a:p>
        </p:txBody>
      </p:sp>
    </p:spTree>
    <p:extLst>
      <p:ext uri="{BB962C8B-B14F-4D97-AF65-F5344CB8AC3E}">
        <p14:creationId xmlns:p14="http://schemas.microsoft.com/office/powerpoint/2010/main" val="420485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4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4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4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4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4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4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545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545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545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545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545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545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545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545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545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545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6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5462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5491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5492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5493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5494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5495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5496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Only Node B is adjacent to A.  Decide to visit B next.</a:t>
            </a:r>
          </a:p>
        </p:txBody>
      </p:sp>
      <p:sp>
        <p:nvSpPr>
          <p:cNvPr id="445497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5498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5499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</a:t>
            </a:r>
          </a:p>
        </p:txBody>
      </p:sp>
    </p:spTree>
    <p:extLst>
      <p:ext uri="{BB962C8B-B14F-4D97-AF65-F5344CB8AC3E}">
        <p14:creationId xmlns:p14="http://schemas.microsoft.com/office/powerpoint/2010/main" val="312326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1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2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2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2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2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2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2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442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442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442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442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443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443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443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3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4437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4476" name="Group 60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4467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4468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4469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4470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4471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4472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Visit B</a:t>
            </a:r>
          </a:p>
        </p:txBody>
      </p:sp>
      <p:sp>
        <p:nvSpPr>
          <p:cNvPr id="444473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4474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B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4477" name="Text Box 61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305723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39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341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341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41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3413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3414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3443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3444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3445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3446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3447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3448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 unvisited nodes adjacent to B.  Backtrack (pop the stack).</a:t>
            </a:r>
          </a:p>
        </p:txBody>
      </p:sp>
      <p:sp>
        <p:nvSpPr>
          <p:cNvPr id="443449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3450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3451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09770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27" name="Line 5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28" name="Line 60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29" name="Line 61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30" name="Line 62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31" name="Line 63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32" name="Line 64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33" name="Line 65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34" name="Oval 6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2435" name="Oval 6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2436" name="Oval 6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2437" name="Oval 6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2438" name="Oval 7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2439" name="Oval 7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2440" name="Oval 7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2441" name="Oval 7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2442" name="Oval 7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2443" name="Rectangle 7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2444" name="Line 7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45" name="Line 7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46" name="Text Box 78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2447" name="Group 79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76" name="Line 108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2477" name="Group 109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2478" name="Line 110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2479" name="Line 111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2480" name="Line 112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2481" name="Text Box 113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 unvisited nodes adjacent to A.  Backtrack (pop the stack).</a:t>
            </a:r>
          </a:p>
        </p:txBody>
      </p:sp>
      <p:sp>
        <p:nvSpPr>
          <p:cNvPr id="442482" name="Text Box 114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2483" name="Text Box 115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2484" name="Text Box 116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7803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Depth-First Search / Breadth-First-Search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56542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055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4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5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5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5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5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135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135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135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135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135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136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136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136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136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6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1365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1366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395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1396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1397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1398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1399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1400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 unvisited nodes adjacent to H.  Backtrack (pop the stack).</a:t>
            </a:r>
          </a:p>
        </p:txBody>
      </p:sp>
      <p:sp>
        <p:nvSpPr>
          <p:cNvPr id="441401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1402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1403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310955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2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2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3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033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4033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4033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033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4033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4033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40342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371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40372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0373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374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375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0376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 unvisited nodes adjacent to G.  Backtrack (pop the stack).</a:t>
            </a:r>
          </a:p>
        </p:txBody>
      </p:sp>
      <p:sp>
        <p:nvSpPr>
          <p:cNvPr id="440377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40378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0379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79043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29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30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930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930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3930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930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3931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3931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31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9317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39318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347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39348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9349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9350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9351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9352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 unvisited nodes adjacent to E.  Backtrack (pop the stack).</a:t>
            </a:r>
          </a:p>
        </p:txBody>
      </p:sp>
      <p:sp>
        <p:nvSpPr>
          <p:cNvPr id="439353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9355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3535874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7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8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828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828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3829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9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8293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38294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23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38324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8325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8326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8327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8328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 is unvisited and is adjacent to D. Decide to visit F next.</a:t>
            </a:r>
          </a:p>
        </p:txBody>
      </p:sp>
      <p:sp>
        <p:nvSpPr>
          <p:cNvPr id="438329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8330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8331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278015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0" name="Line 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83" name="Line 7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84" name="Line 8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85" name="Line 9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86" name="Line 10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87" name="Oval 11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4188" name="Oval 12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4189" name="Oval 13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34190" name="Oval 1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4191" name="Oval 15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34192" name="Oval 16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34193" name="Oval 1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4194" name="Oval 18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34195" name="Oval 19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34196" name="Rectangle 2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34197" name="Line 21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98" name="Line 22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34238" name="Group 6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4229" name="Line 5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34230" name="Group 54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4231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4232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4233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4234" name="Text Box 58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Visit F</a:t>
            </a:r>
          </a:p>
        </p:txBody>
      </p:sp>
      <p:sp>
        <p:nvSpPr>
          <p:cNvPr id="434235" name="Text Box 59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4236" name="Text Box 60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F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4296" name="Text Box 12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125770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4" name="Line 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685" name="Line 5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691" name="Oval 11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5692" name="Oval 12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5693" name="Oval 13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5694" name="Oval 1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55700" name="Rectangle 2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55701" name="Line 21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702" name="Line 22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5703" name="Text Box 23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55704" name="Group 24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5733" name="Line 5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5734" name="Group 54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5735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5736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5737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5738" name="Text Box 58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 unvisited nodes adjacent to F.  Backtrack.</a:t>
            </a:r>
          </a:p>
        </p:txBody>
      </p:sp>
      <p:sp>
        <p:nvSpPr>
          <p:cNvPr id="455739" name="Text Box 59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5740" name="Text Box 60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5741" name="Text Box 61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2108923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8" name="Line 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09" name="Line 5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10" name="Line 6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11" name="Line 7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12" name="Line 8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13" name="Line 9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14" name="Line 10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15" name="Oval 11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6716" name="Oval 12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6717" name="Oval 13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6718" name="Oval 1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6719" name="Oval 15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6720" name="Oval 16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56721" name="Oval 1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6722" name="Oval 18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6723" name="Oval 19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56724" name="Rectangle 2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56725" name="Line 21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26" name="Line 22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6727" name="Text Box 23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56728" name="Group 24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6757" name="Line 5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6758" name="Group 54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6759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6760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6761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6762" name="Text Box 58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 unvisited nodes adjacent to D.  Backtrack.</a:t>
            </a:r>
          </a:p>
        </p:txBody>
      </p:sp>
      <p:sp>
        <p:nvSpPr>
          <p:cNvPr id="456763" name="Text Box 59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6764" name="Text Box 60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456765" name="Text Box 61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20568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3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3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3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3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3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3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3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773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773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774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774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774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5774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774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774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5774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5774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4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7749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57750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779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7780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7781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7782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7783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7784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Stack is empty.  Depth-first traversal is done.</a:t>
            </a:r>
          </a:p>
        </p:txBody>
      </p:sp>
      <p:sp>
        <p:nvSpPr>
          <p:cNvPr id="457785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7786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457787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6627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Depth-First Search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29E4-027F-40C2-98E5-6A0A91F380FE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Analysis of DFS</a:t>
            </a:r>
          </a:p>
        </p:txBody>
      </p:sp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Setting/getting a vertex/edge label takes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 sz="2400">
                <a:ea typeface="굴림" panose="020B0600000101010101" pitchFamily="50" charset="-127"/>
              </a:rPr>
              <a:t> time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Each vertex is labeled twice 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once as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VISITED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Each edge is labeled twice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once as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DISCOVERY</a:t>
            </a:r>
            <a:r>
              <a:rPr lang="en-US" altLang="ko-KR" sz="2000">
                <a:ea typeface="굴림" panose="020B0600000101010101" pitchFamily="50" charset="-127"/>
              </a:rPr>
              <a:t> or </a:t>
            </a:r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BACK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Method incidentEdges is called once for each vertex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DFS runs in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+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400">
                <a:ea typeface="굴림" panose="020B0600000101010101" pitchFamily="50" charset="-127"/>
              </a:rPr>
              <a:t> time provided the graph is represented by the adjacency list structure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Recall that </a:t>
            </a:r>
            <a:r>
              <a:rPr lang="en-US" altLang="ko-KR" b="1">
                <a:latin typeface="Symbol" panose="05050102010706020507" pitchFamily="18" charset="2"/>
                <a:ea typeface="굴림" panose="020B0600000101010101" pitchFamily="50" charset="-127"/>
              </a:rPr>
              <a:t>S</a:t>
            </a:r>
            <a:r>
              <a:rPr lang="en-US" altLang="ko-KR" sz="2000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v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deg(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latin typeface="Symbol" panose="05050102010706020507" pitchFamily="18" charset="2"/>
                <a:ea typeface="굴림" panose="020B0600000101010101" pitchFamily="50" charset="-127"/>
              </a:rPr>
              <a:t>=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</p:txBody>
      </p:sp>
      <p:pic>
        <p:nvPicPr>
          <p:cNvPr id="230406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00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Depth-First Search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3499-8C9C-4394-A925-A650797486D3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Path Finding</a:t>
            </a:r>
          </a:p>
        </p:txBody>
      </p:sp>
      <p:sp>
        <p:nvSpPr>
          <p:cNvPr id="232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5052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We can specialize the DFS algorithm to find a path between two given vertices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en-US" altLang="ko-KR" sz="2000">
                <a:ea typeface="굴림" panose="020B0600000101010101" pitchFamily="50" charset="-127"/>
              </a:rPr>
              <a:t> and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sz="2000">
                <a:ea typeface="굴림" panose="020B0600000101010101" pitchFamily="50" charset="-127"/>
              </a:rPr>
              <a:t> using the template method pattern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We call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DFS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G, u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>
                <a:ea typeface="굴림" panose="020B0600000101010101" pitchFamily="50" charset="-127"/>
              </a:rPr>
              <a:t>with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en-US" altLang="ko-KR" sz="2000">
                <a:ea typeface="굴림" panose="020B0600000101010101" pitchFamily="50" charset="-127"/>
              </a:rPr>
              <a:t> as the start vertex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We use a stack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r>
              <a:rPr lang="en-US" altLang="ko-KR" sz="2000">
                <a:ea typeface="굴림" panose="020B0600000101010101" pitchFamily="50" charset="-127"/>
              </a:rPr>
              <a:t> to keep track of the path between the start vertex and the current vertex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As soon as destination vertex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sz="2000">
                <a:ea typeface="굴림" panose="020B0600000101010101" pitchFamily="50" charset="-127"/>
              </a:rPr>
              <a:t> is encountered, we return the path as the contents of the stack 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4648200" y="1905000"/>
            <a:ext cx="4038600" cy="4440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Algorithm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pathDFS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G, v, z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	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setLabel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v, VISITED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	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S.push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v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if 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v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z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	</a:t>
            </a: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return 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S.elements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()</a:t>
            </a:r>
            <a:endParaRPr lang="en-US" altLang="ko-KR" sz="18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for all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e </a:t>
            </a:r>
            <a:r>
              <a:rPr lang="en-US" altLang="ko-KR" sz="1800">
                <a:solidFill>
                  <a:srgbClr val="000000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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 G.incidentEdges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v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getLabel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e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) </a:t>
            </a:r>
            <a:r>
              <a:rPr lang="en-US" altLang="ko-KR" sz="1800">
                <a:solidFill>
                  <a:srgbClr val="000000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UNEXPLORED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w </a:t>
            </a:r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opposite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v,e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if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getLabel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w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) </a:t>
            </a:r>
            <a:r>
              <a:rPr lang="en-US" altLang="ko-KR" sz="1800">
                <a:solidFill>
                  <a:srgbClr val="000000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UNEXPLORED</a:t>
            </a:r>
            <a:endParaRPr lang="en-US" altLang="ko-KR" sz="18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			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setLabel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e, DISCOVERY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S.push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e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  <a:endParaRPr lang="en-US" altLang="ko-KR" sz="18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pathDFS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G, w, z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S.pop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e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  <a:endParaRPr lang="en-US" altLang="ko-KR" sz="18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else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00"/>
                </a:solidFill>
                <a:ea typeface="굴림" panose="020B0600000101010101" pitchFamily="50" charset="-127"/>
              </a:rPr>
              <a:t>			 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setLabel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accent2"/>
                </a:solidFill>
                <a:ea typeface="굴림" panose="020B0600000101010101" pitchFamily="50" charset="-127"/>
              </a:rPr>
              <a:t>e, BACK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S.pop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ea typeface="굴림" panose="020B0600000101010101" pitchFamily="50" charset="-127"/>
              </a:rPr>
              <a:t>v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232454" name="Picture 6" descr="C:\Documents and Settings\Administrator\Application Data\Microsoft\Media Catalog\Downloaded Clips\cl0\TR0022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38271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4" name="Line 3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37" name="Line 37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21" name="Line 21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22" name="Line 22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39" name="Line 3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26" name="Line 26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29" name="Line 29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02" name="Oval 2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03" name="Oval 3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09604" name="Oval 4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09605" name="Oval 5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09606" name="Oval 6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09607" name="Oval 7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09608" name="Oval 8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09609" name="Oval 9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09610" name="Oval 10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Example: DFS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09635" name="Line 3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36" name="Line 3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09775" name="Group 175"/>
          <p:cNvGraphicFramePr>
            <a:graphicFrameLocks noGrp="1"/>
          </p:cNvGraphicFramePr>
          <p:nvPr>
            <p:ph idx="1"/>
          </p:nvPr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76" name="Line 176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09780" name="Group 180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09777" name="Line 177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78" name="Line 178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79" name="Line 179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9781" name="Text Box 181"/>
          <p:cNvSpPr txBox="1">
            <a:spLocks noChangeArrowheads="1"/>
          </p:cNvSpPr>
          <p:nvPr/>
        </p:nvSpPr>
        <p:spPr bwMode="auto">
          <a:xfrm>
            <a:off x="1524000" y="5486400"/>
            <a:ext cx="579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Task: Conduct a depth-first search of the graph starting with node D</a:t>
            </a:r>
          </a:p>
        </p:txBody>
      </p:sp>
    </p:spTree>
    <p:extLst>
      <p:ext uri="{BB962C8B-B14F-4D97-AF65-F5344CB8AC3E}">
        <p14:creationId xmlns:p14="http://schemas.microsoft.com/office/powerpoint/2010/main" val="281583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Depth-First Search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2703-974E-42D3-916F-CD8AC16616EB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Cycle Finding</a:t>
            </a:r>
          </a:p>
        </p:txBody>
      </p:sp>
      <p:sp>
        <p:nvSpPr>
          <p:cNvPr id="233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352800" cy="4419600"/>
          </a:xfrm>
        </p:spPr>
        <p:txBody>
          <a:bodyPr>
            <a:normAutofit fontScale="92500"/>
          </a:bodyPr>
          <a:lstStyle/>
          <a:p>
            <a:r>
              <a:rPr lang="en-US" altLang="ko-KR" sz="2000">
                <a:ea typeface="굴림" panose="020B0600000101010101" pitchFamily="50" charset="-127"/>
              </a:rPr>
              <a:t>We can specialize the DFS algorithm to find a simple cycle using the template method pattern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We use a stack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r>
              <a:rPr lang="en-US" altLang="ko-KR" sz="2000">
                <a:ea typeface="굴림" panose="020B0600000101010101" pitchFamily="50" charset="-127"/>
              </a:rPr>
              <a:t> to keep track of the path between the start vertex and the current vertex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As soon as a back edge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v, w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>
                <a:ea typeface="굴림" panose="020B0600000101010101" pitchFamily="50" charset="-127"/>
              </a:rPr>
              <a:t> is encountered, we return the cycle as the portion of the stack from the top to vertex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648200" y="1676400"/>
            <a:ext cx="4038600" cy="469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Algorithm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cycleDFS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G, v, z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	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setLabel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v, VISITED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	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S.push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v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for all 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e </a:t>
            </a:r>
            <a:r>
              <a:rPr lang="en-US" altLang="ko-KR" sz="1600">
                <a:solidFill>
                  <a:srgbClr val="000000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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 G.incidentEdges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v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getLabel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e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) </a:t>
            </a:r>
            <a:r>
              <a:rPr lang="en-US" altLang="ko-KR" sz="1600">
                <a:solidFill>
                  <a:srgbClr val="000000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UNEXPLORED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w </a:t>
            </a:r>
            <a:r>
              <a:rPr lang="en-US" altLang="ko-KR" sz="1600">
                <a:solidFill>
                  <a:srgbClr val="00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opposite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v,e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S.push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e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  <a:endParaRPr lang="en-US" altLang="ko-KR" sz="16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if 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getLabel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w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) </a:t>
            </a:r>
            <a:r>
              <a:rPr lang="en-US" altLang="ko-KR" sz="1600">
                <a:solidFill>
                  <a:srgbClr val="000000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UNEXPLORED</a:t>
            </a:r>
            <a:endParaRPr lang="en-US" altLang="ko-KR" sz="16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			 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setLabel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e, DISCOVERY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pathDFS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G, w, z</a:t>
            </a: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S.pop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e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  <a:endParaRPr lang="en-US" altLang="ko-KR" sz="16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accent2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else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T </a:t>
            </a:r>
            <a:r>
              <a:rPr lang="en-US" altLang="ko-KR" sz="1600">
                <a:solidFill>
                  <a:srgbClr val="00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new empty stack</a:t>
            </a:r>
            <a:endParaRPr lang="en-US" altLang="ko-KR" sz="16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repeat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				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o </a:t>
            </a:r>
            <a:r>
              <a:rPr lang="en-US" altLang="ko-KR" sz="1600">
                <a:solidFill>
                  <a:srgbClr val="00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S.pop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()</a:t>
            </a:r>
            <a:endParaRPr lang="en-US" altLang="ko-KR" sz="1600" b="1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				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T.push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o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until 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o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w</a:t>
            </a:r>
            <a:endParaRPr lang="en-US" altLang="ko-KR" sz="1600" b="1" i="1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 i="1">
                <a:solidFill>
                  <a:schemeClr val="accent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return 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T.elements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()</a:t>
            </a:r>
            <a:endParaRPr lang="en-US" altLang="ko-KR" sz="160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S.pop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1600" b="1" i="1">
                <a:solidFill>
                  <a:schemeClr val="tx2"/>
                </a:solidFill>
                <a:ea typeface="굴림" panose="020B0600000101010101" pitchFamily="50" charset="-127"/>
              </a:rPr>
              <a:t>v</a:t>
            </a:r>
            <a:r>
              <a:rPr lang="en-US" altLang="ko-KR" sz="160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233477" name="Picture 5" descr="C:\Documents and Settings\Administrator\Application Data\Microsoft\Media Catalog\Downloaded Clips\cl2\BD05883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2400"/>
            <a:ext cx="12160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14591-5550-4EA7-9CF2-EE6B0311CB95}" type="slidenum">
              <a:rPr lang="en-US" altLang="ko-KR"/>
              <a:pPr/>
              <a:t>31</a:t>
            </a:fld>
            <a:endParaRPr lang="en-US" altLang="ko-KR" sz="140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52259" name="Oval 3"/>
          <p:cNvSpPr>
            <a:spLocks noChangeAspect="1" noChangeArrowheads="1"/>
          </p:cNvSpPr>
          <p:nvPr/>
        </p:nvSpPr>
        <p:spPr bwMode="auto">
          <a:xfrm>
            <a:off x="1219200" y="2697163"/>
            <a:ext cx="250825" cy="22225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52260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2261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52263" name="AutoShape 7"/>
          <p:cNvCxnSpPr>
            <a:cxnSpLocks noChangeShapeType="1"/>
            <a:stCxn id="352259" idx="7"/>
            <a:endCxn id="352260" idx="3"/>
          </p:cNvCxnSpPr>
          <p:nvPr/>
        </p:nvCxnSpPr>
        <p:spPr bwMode="auto">
          <a:xfrm flipV="1">
            <a:off x="1433293" y="1587048"/>
            <a:ext cx="892614" cy="1142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264" name="AutoShape 8"/>
          <p:cNvCxnSpPr>
            <a:cxnSpLocks noChangeShapeType="1"/>
            <a:stCxn id="352259" idx="6"/>
            <a:endCxn id="352261" idx="2"/>
          </p:cNvCxnSpPr>
          <p:nvPr/>
        </p:nvCxnSpPr>
        <p:spPr bwMode="auto">
          <a:xfrm flipV="1">
            <a:off x="1470025" y="2794001"/>
            <a:ext cx="2111375" cy="14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269" name="AutoShape 13"/>
          <p:cNvCxnSpPr>
            <a:cxnSpLocks noChangeShapeType="1"/>
            <a:stCxn id="352260" idx="6"/>
            <a:endCxn id="352272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271" name="AutoShape 15"/>
          <p:cNvCxnSpPr>
            <a:cxnSpLocks noChangeShapeType="1"/>
            <a:stCxn id="352260" idx="5"/>
            <a:endCxn id="352261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2272" name="Oval 16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2273" name="Oval 17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52276" name="AutoShape 20"/>
          <p:cNvCxnSpPr>
            <a:cxnSpLocks noChangeShapeType="1"/>
            <a:stCxn id="352354" idx="3"/>
            <a:endCxn id="352273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277" name="AutoShape 21"/>
          <p:cNvCxnSpPr>
            <a:cxnSpLocks noChangeShapeType="1"/>
            <a:stCxn id="352273" idx="2"/>
            <a:endCxn id="352261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279" name="AutoShape 23"/>
          <p:cNvCxnSpPr>
            <a:cxnSpLocks noChangeShapeType="1"/>
            <a:stCxn id="352360" idx="0"/>
            <a:endCxn id="352354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2354" name="Oval 98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52355" name="AutoShape 99"/>
          <p:cNvCxnSpPr>
            <a:cxnSpLocks noChangeShapeType="1"/>
            <a:stCxn id="352272" idx="6"/>
            <a:endCxn id="352354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356" name="AutoShape 100"/>
          <p:cNvCxnSpPr>
            <a:cxnSpLocks noChangeShapeType="1"/>
            <a:stCxn id="352272" idx="5"/>
            <a:endCxn id="352273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2357" name="Oval 101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52358" name="AutoShape 102"/>
          <p:cNvCxnSpPr>
            <a:cxnSpLocks noChangeShapeType="1"/>
            <a:stCxn id="352357" idx="6"/>
            <a:endCxn id="352359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2359" name="Oval 103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2360" name="Oval 104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52361" name="AutoShape 105"/>
          <p:cNvCxnSpPr>
            <a:cxnSpLocks noChangeShapeType="1"/>
            <a:stCxn id="352359" idx="6"/>
            <a:endCxn id="352360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362" name="AutoShape 106"/>
          <p:cNvCxnSpPr>
            <a:cxnSpLocks noChangeShapeType="1"/>
            <a:stCxn id="352259" idx="5"/>
            <a:endCxn id="352357" idx="1"/>
          </p:cNvCxnSpPr>
          <p:nvPr/>
        </p:nvCxnSpPr>
        <p:spPr bwMode="auto">
          <a:xfrm>
            <a:off x="1433293" y="2886865"/>
            <a:ext cx="892614" cy="1036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363" name="AutoShape 107"/>
          <p:cNvCxnSpPr>
            <a:cxnSpLocks noChangeShapeType="1"/>
            <a:stCxn id="352357" idx="7"/>
            <a:endCxn id="352261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364" name="AutoShape 108"/>
          <p:cNvCxnSpPr>
            <a:cxnSpLocks noChangeShapeType="1"/>
            <a:stCxn id="352261" idx="5"/>
            <a:endCxn id="352359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365" name="AutoShape 109"/>
          <p:cNvCxnSpPr>
            <a:cxnSpLocks noChangeShapeType="1"/>
            <a:stCxn id="352360" idx="1"/>
            <a:endCxn id="352273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366" name="AutoShape 110"/>
          <p:cNvCxnSpPr>
            <a:cxnSpLocks noChangeShapeType="1"/>
            <a:stCxn id="352359" idx="7"/>
            <a:endCxn id="352273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2367" name="AutoShape 111"/>
          <p:cNvCxnSpPr>
            <a:cxnSpLocks noChangeShapeType="1"/>
            <a:stCxn id="352272" idx="3"/>
            <a:endCxn id="352261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642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77B17-9E8E-4180-B104-1981E7DC1661}" type="slidenum">
              <a:rPr lang="en-US" altLang="ko-KR"/>
              <a:pPr/>
              <a:t>32</a:t>
            </a:fld>
            <a:endParaRPr lang="en-US" altLang="ko-KR" sz="140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63523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63524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3525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63526" name="AutoShape 6"/>
          <p:cNvCxnSpPr>
            <a:cxnSpLocks noChangeShapeType="1"/>
            <a:stCxn id="363523" idx="7"/>
            <a:endCxn id="363524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27" name="AutoShape 7"/>
          <p:cNvCxnSpPr>
            <a:cxnSpLocks noChangeShapeType="1"/>
            <a:stCxn id="363523" idx="6"/>
            <a:endCxn id="363525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28" name="AutoShape 8"/>
          <p:cNvCxnSpPr>
            <a:cxnSpLocks noChangeShapeType="1"/>
            <a:stCxn id="363524" idx="6"/>
            <a:endCxn id="363530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29" name="AutoShape 9"/>
          <p:cNvCxnSpPr>
            <a:cxnSpLocks noChangeShapeType="1"/>
            <a:stCxn id="363524" idx="5"/>
            <a:endCxn id="363525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30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3531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63532" name="AutoShape 12"/>
          <p:cNvCxnSpPr>
            <a:cxnSpLocks noChangeShapeType="1"/>
            <a:stCxn id="363535" idx="3"/>
            <a:endCxn id="363531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33" name="AutoShape 13"/>
          <p:cNvCxnSpPr>
            <a:cxnSpLocks noChangeShapeType="1"/>
            <a:stCxn id="363531" idx="2"/>
            <a:endCxn id="363525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34" name="AutoShape 14"/>
          <p:cNvCxnSpPr>
            <a:cxnSpLocks noChangeShapeType="1"/>
            <a:stCxn id="363541" idx="0"/>
            <a:endCxn id="363535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35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63536" name="AutoShape 16"/>
          <p:cNvCxnSpPr>
            <a:cxnSpLocks noChangeShapeType="1"/>
            <a:stCxn id="363530" idx="6"/>
            <a:endCxn id="363535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37" name="AutoShape 17"/>
          <p:cNvCxnSpPr>
            <a:cxnSpLocks noChangeShapeType="1"/>
            <a:stCxn id="363530" idx="5"/>
            <a:endCxn id="363531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38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63539" name="AutoShape 19"/>
          <p:cNvCxnSpPr>
            <a:cxnSpLocks noChangeShapeType="1"/>
            <a:stCxn id="363538" idx="6"/>
            <a:endCxn id="363540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40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3541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63542" name="AutoShape 22"/>
          <p:cNvCxnSpPr>
            <a:cxnSpLocks noChangeShapeType="1"/>
            <a:stCxn id="363540" idx="6"/>
            <a:endCxn id="363541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43" name="AutoShape 23"/>
          <p:cNvCxnSpPr>
            <a:cxnSpLocks noChangeShapeType="1"/>
            <a:stCxn id="363523" idx="5"/>
            <a:endCxn id="363538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44" name="AutoShape 24"/>
          <p:cNvCxnSpPr>
            <a:cxnSpLocks noChangeShapeType="1"/>
            <a:stCxn id="363538" idx="7"/>
            <a:endCxn id="363525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45" name="AutoShape 25"/>
          <p:cNvCxnSpPr>
            <a:cxnSpLocks noChangeShapeType="1"/>
            <a:stCxn id="363525" idx="5"/>
            <a:endCxn id="363540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46" name="AutoShape 26"/>
          <p:cNvCxnSpPr>
            <a:cxnSpLocks noChangeShapeType="1"/>
            <a:stCxn id="363541" idx="1"/>
            <a:endCxn id="363531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47" name="AutoShape 27"/>
          <p:cNvCxnSpPr>
            <a:cxnSpLocks noChangeShapeType="1"/>
            <a:stCxn id="363540" idx="7"/>
            <a:endCxn id="363531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48" name="AutoShape 28"/>
          <p:cNvCxnSpPr>
            <a:cxnSpLocks noChangeShapeType="1"/>
            <a:stCxn id="363530" idx="3"/>
            <a:endCxn id="363525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s  </a:t>
            </a: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cxnSp>
        <p:nvCxnSpPr>
          <p:cNvPr id="363555" name="AutoShape 35"/>
          <p:cNvCxnSpPr>
            <a:cxnSpLocks noChangeShapeType="1"/>
            <a:stCxn id="363523" idx="7"/>
            <a:endCxn id="363524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56" name="Oval 36"/>
          <p:cNvSpPr>
            <a:spLocks noChangeAspect="1" noChangeArrowheads="1"/>
          </p:cNvSpPr>
          <p:nvPr/>
        </p:nvSpPr>
        <p:spPr bwMode="auto">
          <a:xfrm>
            <a:off x="22860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3559" name="Text Box 39"/>
          <p:cNvSpPr txBox="1">
            <a:spLocks noChangeArrowheads="1"/>
          </p:cNvSpPr>
          <p:nvPr/>
        </p:nvSpPr>
        <p:spPr bwMode="auto">
          <a:xfrm>
            <a:off x="76200" y="88265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Shortest path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from s</a:t>
            </a:r>
          </a:p>
        </p:txBody>
      </p:sp>
      <p:cxnSp>
        <p:nvCxnSpPr>
          <p:cNvPr id="363560" name="AutoShape 40"/>
          <p:cNvCxnSpPr>
            <a:cxnSpLocks noChangeShapeType="1"/>
            <a:stCxn id="363559" idx="2"/>
            <a:endCxn id="363549" idx="0"/>
          </p:cNvCxnSpPr>
          <p:nvPr/>
        </p:nvCxnSpPr>
        <p:spPr bwMode="auto">
          <a:xfrm rot="16200000" flipH="1">
            <a:off x="389732" y="2048668"/>
            <a:ext cx="1143000" cy="93663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1" name="AutoShape 41"/>
          <p:cNvCxnSpPr>
            <a:cxnSpLocks noChangeShapeType="1"/>
            <a:stCxn id="363559" idx="3"/>
            <a:endCxn id="363557" idx="1"/>
          </p:cNvCxnSpPr>
          <p:nvPr/>
        </p:nvCxnSpPr>
        <p:spPr bwMode="auto">
          <a:xfrm flipV="1">
            <a:off x="1752600" y="1190625"/>
            <a:ext cx="498475" cy="127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844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56" grpId="0" animBg="1" autoUpdateAnimBg="0"/>
      <p:bldP spid="36355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6846F-1042-4514-B67A-7CA301B4E2B4}" type="slidenum">
              <a:rPr lang="en-US" altLang="ko-KR"/>
              <a:pPr/>
              <a:t>33</a:t>
            </a:fld>
            <a:endParaRPr lang="en-US" altLang="ko-KR" sz="1400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67619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67620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7621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67622" name="AutoShape 6"/>
          <p:cNvCxnSpPr>
            <a:cxnSpLocks noChangeShapeType="1"/>
            <a:stCxn id="367619" idx="7"/>
            <a:endCxn id="367620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23" name="AutoShape 7"/>
          <p:cNvCxnSpPr>
            <a:cxnSpLocks noChangeShapeType="1"/>
            <a:stCxn id="367619" idx="6"/>
            <a:endCxn id="367621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24" name="AutoShape 8"/>
          <p:cNvCxnSpPr>
            <a:cxnSpLocks noChangeShapeType="1"/>
            <a:stCxn id="367620" idx="6"/>
            <a:endCxn id="367626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25" name="AutoShape 9"/>
          <p:cNvCxnSpPr>
            <a:cxnSpLocks noChangeShapeType="1"/>
            <a:stCxn id="367620" idx="5"/>
            <a:endCxn id="367621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7626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7627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67628" name="AutoShape 12"/>
          <p:cNvCxnSpPr>
            <a:cxnSpLocks noChangeShapeType="1"/>
            <a:stCxn id="367631" idx="3"/>
            <a:endCxn id="367627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29" name="AutoShape 13"/>
          <p:cNvCxnSpPr>
            <a:cxnSpLocks noChangeShapeType="1"/>
            <a:stCxn id="367627" idx="2"/>
            <a:endCxn id="367621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30" name="AutoShape 14"/>
          <p:cNvCxnSpPr>
            <a:cxnSpLocks noChangeShapeType="1"/>
            <a:stCxn id="367637" idx="0"/>
            <a:endCxn id="367631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7631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67632" name="AutoShape 16"/>
          <p:cNvCxnSpPr>
            <a:cxnSpLocks noChangeShapeType="1"/>
            <a:stCxn id="367626" idx="6"/>
            <a:endCxn id="367631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33" name="AutoShape 17"/>
          <p:cNvCxnSpPr>
            <a:cxnSpLocks noChangeShapeType="1"/>
            <a:stCxn id="367626" idx="5"/>
            <a:endCxn id="367627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7634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67635" name="AutoShape 19"/>
          <p:cNvCxnSpPr>
            <a:cxnSpLocks noChangeShapeType="1"/>
            <a:stCxn id="367634" idx="6"/>
            <a:endCxn id="367636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7636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7637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67638" name="AutoShape 22"/>
          <p:cNvCxnSpPr>
            <a:cxnSpLocks noChangeShapeType="1"/>
            <a:stCxn id="367636" idx="6"/>
            <a:endCxn id="367637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39" name="AutoShape 23"/>
          <p:cNvCxnSpPr>
            <a:cxnSpLocks noChangeShapeType="1"/>
            <a:stCxn id="367619" idx="5"/>
            <a:endCxn id="367634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40" name="AutoShape 24"/>
          <p:cNvCxnSpPr>
            <a:cxnSpLocks noChangeShapeType="1"/>
            <a:stCxn id="367652" idx="7"/>
            <a:endCxn id="367621" idx="3"/>
          </p:cNvCxnSpPr>
          <p:nvPr/>
        </p:nvCxnSpPr>
        <p:spPr bwMode="auto">
          <a:xfrm flipV="1">
            <a:off x="2500313" y="2890838"/>
            <a:ext cx="11176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41" name="AutoShape 25"/>
          <p:cNvCxnSpPr>
            <a:cxnSpLocks noChangeShapeType="1"/>
            <a:stCxn id="367621" idx="5"/>
            <a:endCxn id="367636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42" name="AutoShape 26"/>
          <p:cNvCxnSpPr>
            <a:cxnSpLocks noChangeShapeType="1"/>
            <a:stCxn id="367637" idx="1"/>
            <a:endCxn id="367627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43" name="AutoShape 27"/>
          <p:cNvCxnSpPr>
            <a:cxnSpLocks noChangeShapeType="1"/>
            <a:stCxn id="367636" idx="7"/>
            <a:endCxn id="367627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44" name="AutoShape 28"/>
          <p:cNvCxnSpPr>
            <a:cxnSpLocks noChangeShapeType="1"/>
            <a:stCxn id="367626" idx="3"/>
            <a:endCxn id="367621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s 2  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cxnSp>
        <p:nvCxnSpPr>
          <p:cNvPr id="367651" name="AutoShape 35"/>
          <p:cNvCxnSpPr>
            <a:cxnSpLocks noChangeShapeType="1"/>
            <a:stCxn id="367619" idx="5"/>
            <a:endCxn id="367652" idx="1"/>
          </p:cNvCxnSpPr>
          <p:nvPr/>
        </p:nvCxnSpPr>
        <p:spPr bwMode="auto">
          <a:xfrm>
            <a:off x="1433513" y="2890838"/>
            <a:ext cx="889000" cy="10239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7652" name="Oval 36"/>
          <p:cNvSpPr>
            <a:spLocks noChangeAspect="1" noChangeArrowheads="1"/>
          </p:cNvSpPr>
          <p:nvPr/>
        </p:nvSpPr>
        <p:spPr bwMode="auto">
          <a:xfrm>
            <a:off x="2286000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92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2" grpId="0" animBg="1" autoUpdateAnimBg="0"/>
      <p:bldP spid="36765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35878-3865-449F-B260-209B29336066}" type="slidenum">
              <a:rPr lang="en-US" altLang="ko-KR"/>
              <a:pPr/>
              <a:t>34</a:t>
            </a:fld>
            <a:endParaRPr lang="en-US" altLang="ko-KR" sz="1400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68643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68644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8645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68646" name="AutoShape 6"/>
          <p:cNvCxnSpPr>
            <a:cxnSpLocks noChangeShapeType="1"/>
            <a:stCxn id="368643" idx="7"/>
            <a:endCxn id="368644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47" name="AutoShape 7"/>
          <p:cNvCxnSpPr>
            <a:cxnSpLocks noChangeShapeType="1"/>
            <a:stCxn id="368643" idx="6"/>
            <a:endCxn id="368645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48" name="AutoShape 8"/>
          <p:cNvCxnSpPr>
            <a:cxnSpLocks noChangeShapeType="1"/>
            <a:stCxn id="368644" idx="6"/>
            <a:endCxn id="368650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49" name="AutoShape 9"/>
          <p:cNvCxnSpPr>
            <a:cxnSpLocks noChangeShapeType="1"/>
            <a:stCxn id="368644" idx="5"/>
            <a:endCxn id="368645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650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8651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68652" name="AutoShape 12"/>
          <p:cNvCxnSpPr>
            <a:cxnSpLocks noChangeShapeType="1"/>
            <a:stCxn id="368655" idx="3"/>
            <a:endCxn id="368651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53" name="AutoShape 13"/>
          <p:cNvCxnSpPr>
            <a:cxnSpLocks noChangeShapeType="1"/>
            <a:stCxn id="368651" idx="2"/>
            <a:endCxn id="368645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54" name="AutoShape 14"/>
          <p:cNvCxnSpPr>
            <a:cxnSpLocks noChangeShapeType="1"/>
            <a:stCxn id="368661" idx="0"/>
            <a:endCxn id="368655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655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68656" name="AutoShape 16"/>
          <p:cNvCxnSpPr>
            <a:cxnSpLocks noChangeShapeType="1"/>
            <a:stCxn id="368650" idx="6"/>
            <a:endCxn id="368655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57" name="AutoShape 17"/>
          <p:cNvCxnSpPr>
            <a:cxnSpLocks noChangeShapeType="1"/>
            <a:stCxn id="368650" idx="5"/>
            <a:endCxn id="368651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658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68659" name="AutoShape 19"/>
          <p:cNvCxnSpPr>
            <a:cxnSpLocks noChangeShapeType="1"/>
            <a:stCxn id="368658" idx="6"/>
            <a:endCxn id="368660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660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8661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68662" name="AutoShape 22"/>
          <p:cNvCxnSpPr>
            <a:cxnSpLocks noChangeShapeType="1"/>
            <a:stCxn id="368660" idx="6"/>
            <a:endCxn id="368661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63" name="AutoShape 23"/>
          <p:cNvCxnSpPr>
            <a:cxnSpLocks noChangeShapeType="1"/>
            <a:stCxn id="368643" idx="5"/>
            <a:endCxn id="368658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64" name="AutoShape 24"/>
          <p:cNvCxnSpPr>
            <a:cxnSpLocks noChangeShapeType="1"/>
            <a:stCxn id="368658" idx="7"/>
            <a:endCxn id="368645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65" name="AutoShape 25"/>
          <p:cNvCxnSpPr>
            <a:cxnSpLocks noChangeShapeType="1"/>
            <a:stCxn id="368645" idx="5"/>
            <a:endCxn id="368660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66" name="AutoShape 26"/>
          <p:cNvCxnSpPr>
            <a:cxnSpLocks noChangeShapeType="1"/>
            <a:stCxn id="368661" idx="1"/>
            <a:endCxn id="368651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67" name="AutoShape 27"/>
          <p:cNvCxnSpPr>
            <a:cxnSpLocks noChangeShapeType="1"/>
            <a:stCxn id="368660" idx="7"/>
            <a:endCxn id="368651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68" name="AutoShape 28"/>
          <p:cNvCxnSpPr>
            <a:cxnSpLocks noChangeShapeType="1"/>
            <a:stCxn id="368650" idx="3"/>
            <a:endCxn id="368645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669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68670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68671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68672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68673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s 2 3  </a:t>
            </a:r>
          </a:p>
        </p:txBody>
      </p:sp>
      <p:sp>
        <p:nvSpPr>
          <p:cNvPr id="368674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cxnSp>
        <p:nvCxnSpPr>
          <p:cNvPr id="368675" name="AutoShape 35"/>
          <p:cNvCxnSpPr>
            <a:cxnSpLocks noChangeShapeType="1"/>
            <a:stCxn id="368643" idx="6"/>
            <a:endCxn id="368645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676" name="Oval 36"/>
          <p:cNvSpPr>
            <a:spLocks noChangeAspect="1" noChangeArrowheads="1"/>
          </p:cNvSpPr>
          <p:nvPr/>
        </p:nvSpPr>
        <p:spPr bwMode="auto">
          <a:xfrm>
            <a:off x="3581400" y="26670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8677" name="Text Box 37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8678" name="Text Box 38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8680" name="Text Box 40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102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6" grpId="0" animBg="1" autoUpdateAnimBg="0"/>
      <p:bldP spid="36868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378-266B-4C24-AF2B-2F92B37B4B55}" type="slidenum">
              <a:rPr lang="en-US" altLang="ko-KR"/>
              <a:pPr/>
              <a:t>35</a:t>
            </a:fld>
            <a:endParaRPr lang="en-US" altLang="ko-KR" sz="140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69667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69668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9669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69670" name="AutoShape 6"/>
          <p:cNvCxnSpPr>
            <a:cxnSpLocks noChangeShapeType="1"/>
            <a:stCxn id="369667" idx="7"/>
            <a:endCxn id="369668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71" name="AutoShape 7"/>
          <p:cNvCxnSpPr>
            <a:cxnSpLocks noChangeShapeType="1"/>
            <a:stCxn id="369667" idx="6"/>
            <a:endCxn id="369669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72" name="AutoShape 8"/>
          <p:cNvCxnSpPr>
            <a:cxnSpLocks noChangeShapeType="1"/>
            <a:stCxn id="369668" idx="6"/>
            <a:endCxn id="369674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73" name="AutoShape 9"/>
          <p:cNvCxnSpPr>
            <a:cxnSpLocks noChangeShapeType="1"/>
            <a:stCxn id="369668" idx="5"/>
            <a:endCxn id="369669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9674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9675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69676" name="AutoShape 12"/>
          <p:cNvCxnSpPr>
            <a:cxnSpLocks noChangeShapeType="1"/>
            <a:stCxn id="369679" idx="3"/>
            <a:endCxn id="369675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77" name="AutoShape 13"/>
          <p:cNvCxnSpPr>
            <a:cxnSpLocks noChangeShapeType="1"/>
            <a:stCxn id="369675" idx="2"/>
            <a:endCxn id="369669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78" name="AutoShape 14"/>
          <p:cNvCxnSpPr>
            <a:cxnSpLocks noChangeShapeType="1"/>
            <a:stCxn id="369685" idx="0"/>
            <a:endCxn id="369679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9679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69680" name="AutoShape 16"/>
          <p:cNvCxnSpPr>
            <a:cxnSpLocks noChangeShapeType="1"/>
            <a:stCxn id="369674" idx="6"/>
            <a:endCxn id="369679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81" name="AutoShape 17"/>
          <p:cNvCxnSpPr>
            <a:cxnSpLocks noChangeShapeType="1"/>
            <a:stCxn id="369674" idx="5"/>
            <a:endCxn id="369675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9682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69683" name="AutoShape 19"/>
          <p:cNvCxnSpPr>
            <a:cxnSpLocks noChangeShapeType="1"/>
            <a:stCxn id="369682" idx="6"/>
            <a:endCxn id="369684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9684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9685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69686" name="AutoShape 22"/>
          <p:cNvCxnSpPr>
            <a:cxnSpLocks noChangeShapeType="1"/>
            <a:stCxn id="369684" idx="6"/>
            <a:endCxn id="369685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87" name="AutoShape 23"/>
          <p:cNvCxnSpPr>
            <a:cxnSpLocks noChangeShapeType="1"/>
            <a:stCxn id="369667" idx="5"/>
            <a:endCxn id="369682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88" name="AutoShape 24"/>
          <p:cNvCxnSpPr>
            <a:cxnSpLocks noChangeShapeType="1"/>
            <a:stCxn id="369682" idx="7"/>
            <a:endCxn id="369669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89" name="AutoShape 25"/>
          <p:cNvCxnSpPr>
            <a:cxnSpLocks noChangeShapeType="1"/>
            <a:stCxn id="369669" idx="5"/>
            <a:endCxn id="369684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90" name="AutoShape 26"/>
          <p:cNvCxnSpPr>
            <a:cxnSpLocks noChangeShapeType="1"/>
            <a:stCxn id="369685" idx="1"/>
            <a:endCxn id="369675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91" name="AutoShape 27"/>
          <p:cNvCxnSpPr>
            <a:cxnSpLocks noChangeShapeType="1"/>
            <a:stCxn id="369684" idx="7"/>
            <a:endCxn id="369675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9692" name="AutoShape 28"/>
          <p:cNvCxnSpPr>
            <a:cxnSpLocks noChangeShapeType="1"/>
            <a:stCxn id="369674" idx="3"/>
            <a:endCxn id="369669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69696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2 3 5  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019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9F90-2316-4CAB-A6B4-E3BFA6D468E2}" type="slidenum">
              <a:rPr lang="en-US" altLang="ko-KR"/>
              <a:pPr/>
              <a:t>36</a:t>
            </a:fld>
            <a:endParaRPr lang="en-US" altLang="ko-KR" sz="140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0691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0692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0693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0694" name="AutoShape 6"/>
          <p:cNvCxnSpPr>
            <a:cxnSpLocks noChangeShapeType="1"/>
            <a:stCxn id="370691" idx="7"/>
            <a:endCxn id="370692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695" name="AutoShape 7"/>
          <p:cNvCxnSpPr>
            <a:cxnSpLocks noChangeShapeType="1"/>
            <a:stCxn id="370691" idx="6"/>
            <a:endCxn id="370693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696" name="AutoShape 8"/>
          <p:cNvCxnSpPr>
            <a:cxnSpLocks noChangeShapeType="1"/>
            <a:stCxn id="370692" idx="6"/>
            <a:endCxn id="370698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697" name="AutoShape 9"/>
          <p:cNvCxnSpPr>
            <a:cxnSpLocks noChangeShapeType="1"/>
            <a:stCxn id="370692" idx="5"/>
            <a:endCxn id="370693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0698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0699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0700" name="AutoShape 12"/>
          <p:cNvCxnSpPr>
            <a:cxnSpLocks noChangeShapeType="1"/>
            <a:stCxn id="370703" idx="3"/>
            <a:endCxn id="370699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01" name="AutoShape 13"/>
          <p:cNvCxnSpPr>
            <a:cxnSpLocks noChangeShapeType="1"/>
            <a:stCxn id="370699" idx="2"/>
            <a:endCxn id="370693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02" name="AutoShape 14"/>
          <p:cNvCxnSpPr>
            <a:cxnSpLocks noChangeShapeType="1"/>
            <a:stCxn id="370709" idx="0"/>
            <a:endCxn id="370703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0703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0704" name="AutoShape 16"/>
          <p:cNvCxnSpPr>
            <a:cxnSpLocks noChangeShapeType="1"/>
            <a:stCxn id="370698" idx="6"/>
            <a:endCxn id="370703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05" name="AutoShape 17"/>
          <p:cNvCxnSpPr>
            <a:cxnSpLocks noChangeShapeType="1"/>
            <a:stCxn id="370698" idx="5"/>
            <a:endCxn id="370699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0706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0707" name="AutoShape 19"/>
          <p:cNvCxnSpPr>
            <a:cxnSpLocks noChangeShapeType="1"/>
            <a:stCxn id="370706" idx="6"/>
            <a:endCxn id="370708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0708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0709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0710" name="AutoShape 22"/>
          <p:cNvCxnSpPr>
            <a:cxnSpLocks noChangeShapeType="1"/>
            <a:stCxn id="370708" idx="6"/>
            <a:endCxn id="370709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11" name="AutoShape 23"/>
          <p:cNvCxnSpPr>
            <a:cxnSpLocks noChangeShapeType="1"/>
            <a:stCxn id="370691" idx="5"/>
            <a:endCxn id="370706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12" name="AutoShape 24"/>
          <p:cNvCxnSpPr>
            <a:cxnSpLocks noChangeShapeType="1"/>
            <a:stCxn id="370706" idx="7"/>
            <a:endCxn id="370693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13" name="AutoShape 25"/>
          <p:cNvCxnSpPr>
            <a:cxnSpLocks noChangeShapeType="1"/>
            <a:stCxn id="370693" idx="5"/>
            <a:endCxn id="370708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14" name="AutoShape 26"/>
          <p:cNvCxnSpPr>
            <a:cxnSpLocks noChangeShapeType="1"/>
            <a:stCxn id="370709" idx="1"/>
            <a:endCxn id="370699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15" name="AutoShape 27"/>
          <p:cNvCxnSpPr>
            <a:cxnSpLocks noChangeShapeType="1"/>
            <a:stCxn id="370708" idx="7"/>
            <a:endCxn id="370699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0716" name="AutoShape 28"/>
          <p:cNvCxnSpPr>
            <a:cxnSpLocks noChangeShapeType="1"/>
            <a:stCxn id="370698" idx="3"/>
            <a:endCxn id="370693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0717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0718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0719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0720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0721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2 3 5  </a:t>
            </a:r>
          </a:p>
        </p:txBody>
      </p:sp>
      <p:sp>
        <p:nvSpPr>
          <p:cNvPr id="370722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cxnSp>
        <p:nvCxnSpPr>
          <p:cNvPr id="370723" name="AutoShape 35"/>
          <p:cNvCxnSpPr>
            <a:cxnSpLocks noChangeShapeType="1"/>
            <a:stCxn id="370692" idx="6"/>
            <a:endCxn id="370698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0724" name="Oval 36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27" name="Text Box 39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28" name="Text Box 40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384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4" grpId="0" animBg="1" autoUpdateAnimBg="0"/>
      <p:bldP spid="37072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62E4-E405-4A57-89A8-614713A025B8}" type="slidenum">
              <a:rPr lang="en-US" altLang="ko-KR"/>
              <a:pPr/>
              <a:t>37</a:t>
            </a:fld>
            <a:endParaRPr lang="en-US" altLang="ko-KR" sz="140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1715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1716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1717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1718" name="AutoShape 6"/>
          <p:cNvCxnSpPr>
            <a:cxnSpLocks noChangeShapeType="1"/>
            <a:stCxn id="371715" idx="7"/>
            <a:endCxn id="371716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19" name="AutoShape 7"/>
          <p:cNvCxnSpPr>
            <a:cxnSpLocks noChangeShapeType="1"/>
            <a:stCxn id="371715" idx="6"/>
            <a:endCxn id="371717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20" name="AutoShape 8"/>
          <p:cNvCxnSpPr>
            <a:cxnSpLocks noChangeShapeType="1"/>
            <a:stCxn id="371716" idx="6"/>
            <a:endCxn id="371722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21" name="AutoShape 9"/>
          <p:cNvCxnSpPr>
            <a:cxnSpLocks noChangeShapeType="1"/>
            <a:stCxn id="371716" idx="5"/>
            <a:endCxn id="371717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1722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1723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1724" name="AutoShape 12"/>
          <p:cNvCxnSpPr>
            <a:cxnSpLocks noChangeShapeType="1"/>
            <a:stCxn id="371727" idx="3"/>
            <a:endCxn id="371723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25" name="AutoShape 13"/>
          <p:cNvCxnSpPr>
            <a:cxnSpLocks noChangeShapeType="1"/>
            <a:stCxn id="371723" idx="2"/>
            <a:endCxn id="371717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26" name="AutoShape 14"/>
          <p:cNvCxnSpPr>
            <a:cxnSpLocks noChangeShapeType="1"/>
            <a:stCxn id="371733" idx="0"/>
            <a:endCxn id="371727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1727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1728" name="AutoShape 16"/>
          <p:cNvCxnSpPr>
            <a:cxnSpLocks noChangeShapeType="1"/>
            <a:stCxn id="371722" idx="6"/>
            <a:endCxn id="371727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29" name="AutoShape 17"/>
          <p:cNvCxnSpPr>
            <a:cxnSpLocks noChangeShapeType="1"/>
            <a:stCxn id="371722" idx="5"/>
            <a:endCxn id="371723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1730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1731" name="AutoShape 19"/>
          <p:cNvCxnSpPr>
            <a:cxnSpLocks noChangeShapeType="1"/>
            <a:stCxn id="371730" idx="6"/>
            <a:endCxn id="371732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1732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1733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1734" name="AutoShape 22"/>
          <p:cNvCxnSpPr>
            <a:cxnSpLocks noChangeShapeType="1"/>
            <a:stCxn id="371732" idx="6"/>
            <a:endCxn id="371733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35" name="AutoShape 23"/>
          <p:cNvCxnSpPr>
            <a:cxnSpLocks noChangeShapeType="1"/>
            <a:stCxn id="371715" idx="5"/>
            <a:endCxn id="371730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36" name="AutoShape 24"/>
          <p:cNvCxnSpPr>
            <a:cxnSpLocks noChangeShapeType="1"/>
            <a:stCxn id="371730" idx="7"/>
            <a:endCxn id="371717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37" name="AutoShape 25"/>
          <p:cNvCxnSpPr>
            <a:cxnSpLocks noChangeShapeType="1"/>
            <a:stCxn id="371717" idx="5"/>
            <a:endCxn id="371732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38" name="AutoShape 26"/>
          <p:cNvCxnSpPr>
            <a:cxnSpLocks noChangeShapeType="1"/>
            <a:stCxn id="371733" idx="1"/>
            <a:endCxn id="371723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39" name="AutoShape 27"/>
          <p:cNvCxnSpPr>
            <a:cxnSpLocks noChangeShapeType="1"/>
            <a:stCxn id="371732" idx="7"/>
            <a:endCxn id="371723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1740" name="AutoShape 28"/>
          <p:cNvCxnSpPr>
            <a:cxnSpLocks noChangeShapeType="1"/>
            <a:stCxn id="371722" idx="3"/>
            <a:endCxn id="371717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2 3 5 4  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cxnSp>
        <p:nvCxnSpPr>
          <p:cNvPr id="371747" name="AutoShape 35"/>
          <p:cNvCxnSpPr>
            <a:cxnSpLocks noChangeShapeType="1"/>
            <a:stCxn id="371716" idx="5"/>
            <a:endCxn id="371717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1752" name="Text Box 40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1753" name="AutoShape 41"/>
          <p:cNvSpPr>
            <a:spLocks noChangeArrowheads="1"/>
          </p:cNvSpPr>
          <p:nvPr/>
        </p:nvSpPr>
        <p:spPr bwMode="auto">
          <a:xfrm>
            <a:off x="4191000" y="2438400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0" lang="en-US" altLang="ko-KR">
                <a:ea typeface="굴림" panose="020B0600000101010101" pitchFamily="50" charset="-127"/>
              </a:rPr>
              <a:t>5 already discovered:</a:t>
            </a:r>
            <a:br>
              <a:rPr kumimoji="0" lang="en-US" altLang="ko-KR">
                <a:ea typeface="굴림" panose="020B0600000101010101" pitchFamily="50" charset="-127"/>
              </a:rPr>
            </a:br>
            <a:r>
              <a:rPr kumimoji="0" lang="en-US" altLang="ko-KR">
                <a:ea typeface="굴림" panose="020B0600000101010101" pitchFamily="50" charset="-127"/>
              </a:rPr>
              <a:t>don't enqueue</a:t>
            </a:r>
          </a:p>
        </p:txBody>
      </p:sp>
    </p:spTree>
    <p:extLst>
      <p:ext uri="{BB962C8B-B14F-4D97-AF65-F5344CB8AC3E}">
        <p14:creationId xmlns:p14="http://schemas.microsoft.com/office/powerpoint/2010/main" val="36922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5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73B9-D426-40D2-8DE7-6471E6D3B523}" type="slidenum">
              <a:rPr lang="en-US" altLang="ko-KR"/>
              <a:pPr/>
              <a:t>38</a:t>
            </a:fld>
            <a:endParaRPr lang="en-US" altLang="ko-KR" sz="140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2739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2740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2741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2742" name="AutoShape 6"/>
          <p:cNvCxnSpPr>
            <a:cxnSpLocks noChangeShapeType="1"/>
            <a:stCxn id="372739" idx="7"/>
            <a:endCxn id="372740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43" name="AutoShape 7"/>
          <p:cNvCxnSpPr>
            <a:cxnSpLocks noChangeShapeType="1"/>
            <a:stCxn id="372739" idx="6"/>
            <a:endCxn id="372741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44" name="AutoShape 8"/>
          <p:cNvCxnSpPr>
            <a:cxnSpLocks noChangeShapeType="1"/>
            <a:stCxn id="372740" idx="6"/>
            <a:endCxn id="372746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45" name="AutoShape 9"/>
          <p:cNvCxnSpPr>
            <a:cxnSpLocks noChangeShapeType="1"/>
            <a:stCxn id="372740" idx="5"/>
            <a:endCxn id="372741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2746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2747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2748" name="AutoShape 12"/>
          <p:cNvCxnSpPr>
            <a:cxnSpLocks noChangeShapeType="1"/>
            <a:stCxn id="372751" idx="3"/>
            <a:endCxn id="372747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49" name="AutoShape 13"/>
          <p:cNvCxnSpPr>
            <a:cxnSpLocks noChangeShapeType="1"/>
            <a:stCxn id="372747" idx="2"/>
            <a:endCxn id="372741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50" name="AutoShape 14"/>
          <p:cNvCxnSpPr>
            <a:cxnSpLocks noChangeShapeType="1"/>
            <a:stCxn id="372757" idx="0"/>
            <a:endCxn id="372751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2751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2752" name="AutoShape 16"/>
          <p:cNvCxnSpPr>
            <a:cxnSpLocks noChangeShapeType="1"/>
            <a:stCxn id="372746" idx="6"/>
            <a:endCxn id="372751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53" name="AutoShape 17"/>
          <p:cNvCxnSpPr>
            <a:cxnSpLocks noChangeShapeType="1"/>
            <a:stCxn id="372746" idx="5"/>
            <a:endCxn id="372747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2754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2755" name="AutoShape 19"/>
          <p:cNvCxnSpPr>
            <a:cxnSpLocks noChangeShapeType="1"/>
            <a:stCxn id="372754" idx="6"/>
            <a:endCxn id="372756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2756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2757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2758" name="AutoShape 22"/>
          <p:cNvCxnSpPr>
            <a:cxnSpLocks noChangeShapeType="1"/>
            <a:stCxn id="372756" idx="6"/>
            <a:endCxn id="372757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59" name="AutoShape 23"/>
          <p:cNvCxnSpPr>
            <a:cxnSpLocks noChangeShapeType="1"/>
            <a:stCxn id="372739" idx="5"/>
            <a:endCxn id="372754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60" name="AutoShape 24"/>
          <p:cNvCxnSpPr>
            <a:cxnSpLocks noChangeShapeType="1"/>
            <a:stCxn id="372754" idx="7"/>
            <a:endCxn id="372741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61" name="AutoShape 25"/>
          <p:cNvCxnSpPr>
            <a:cxnSpLocks noChangeShapeType="1"/>
            <a:stCxn id="372741" idx="5"/>
            <a:endCxn id="372756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62" name="AutoShape 26"/>
          <p:cNvCxnSpPr>
            <a:cxnSpLocks noChangeShapeType="1"/>
            <a:stCxn id="372757" idx="1"/>
            <a:endCxn id="372747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63" name="AutoShape 27"/>
          <p:cNvCxnSpPr>
            <a:cxnSpLocks noChangeShapeType="1"/>
            <a:stCxn id="372756" idx="7"/>
            <a:endCxn id="372747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2764" name="AutoShape 28"/>
          <p:cNvCxnSpPr>
            <a:cxnSpLocks noChangeShapeType="1"/>
            <a:stCxn id="372746" idx="3"/>
            <a:endCxn id="372741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2765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2766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2767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2768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 2 3 5 4  </a:t>
            </a:r>
          </a:p>
        </p:txBody>
      </p:sp>
      <p:sp>
        <p:nvSpPr>
          <p:cNvPr id="372770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72772" name="Text Box 36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2773" name="Text Box 37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2774" name="Text Box 38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2775" name="Text Box 39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8470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D0A23-EB4B-4888-86E0-67A3599BDAF2}" type="slidenum">
              <a:rPr lang="en-US" altLang="ko-KR"/>
              <a:pPr/>
              <a:t>39</a:t>
            </a:fld>
            <a:endParaRPr lang="en-US" altLang="ko-KR" sz="140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4787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4788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4789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4790" name="AutoShape 6"/>
          <p:cNvCxnSpPr>
            <a:cxnSpLocks noChangeShapeType="1"/>
            <a:stCxn id="374787" idx="7"/>
            <a:endCxn id="374788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791" name="AutoShape 7"/>
          <p:cNvCxnSpPr>
            <a:cxnSpLocks noChangeShapeType="1"/>
            <a:stCxn id="374787" idx="6"/>
            <a:endCxn id="374789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792" name="AutoShape 8"/>
          <p:cNvCxnSpPr>
            <a:cxnSpLocks noChangeShapeType="1"/>
            <a:stCxn id="374788" idx="6"/>
            <a:endCxn id="374794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793" name="AutoShape 9"/>
          <p:cNvCxnSpPr>
            <a:cxnSpLocks noChangeShapeType="1"/>
            <a:stCxn id="374788" idx="5"/>
            <a:endCxn id="374789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4794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4795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4796" name="AutoShape 12"/>
          <p:cNvCxnSpPr>
            <a:cxnSpLocks noChangeShapeType="1"/>
            <a:stCxn id="374799" idx="3"/>
            <a:endCxn id="374795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797" name="AutoShape 13"/>
          <p:cNvCxnSpPr>
            <a:cxnSpLocks noChangeShapeType="1"/>
            <a:stCxn id="374795" idx="2"/>
            <a:endCxn id="374789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798" name="AutoShape 14"/>
          <p:cNvCxnSpPr>
            <a:cxnSpLocks noChangeShapeType="1"/>
            <a:stCxn id="374805" idx="0"/>
            <a:endCxn id="374799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4799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4800" name="AutoShape 16"/>
          <p:cNvCxnSpPr>
            <a:cxnSpLocks noChangeShapeType="1"/>
            <a:stCxn id="374794" idx="6"/>
            <a:endCxn id="374799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801" name="AutoShape 17"/>
          <p:cNvCxnSpPr>
            <a:cxnSpLocks noChangeShapeType="1"/>
            <a:stCxn id="374794" idx="5"/>
            <a:endCxn id="374795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4802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4803" name="AutoShape 19"/>
          <p:cNvCxnSpPr>
            <a:cxnSpLocks noChangeShapeType="1"/>
            <a:stCxn id="374802" idx="6"/>
            <a:endCxn id="374804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4804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4805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4806" name="AutoShape 22"/>
          <p:cNvCxnSpPr>
            <a:cxnSpLocks noChangeShapeType="1"/>
            <a:stCxn id="374804" idx="6"/>
            <a:endCxn id="374805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807" name="AutoShape 23"/>
          <p:cNvCxnSpPr>
            <a:cxnSpLocks noChangeShapeType="1"/>
            <a:stCxn id="374787" idx="5"/>
            <a:endCxn id="374802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808" name="AutoShape 24"/>
          <p:cNvCxnSpPr>
            <a:cxnSpLocks noChangeShapeType="1"/>
            <a:stCxn id="374802" idx="7"/>
            <a:endCxn id="374789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809" name="AutoShape 25"/>
          <p:cNvCxnSpPr>
            <a:cxnSpLocks noChangeShapeType="1"/>
            <a:stCxn id="374789" idx="5"/>
            <a:endCxn id="374804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810" name="AutoShape 26"/>
          <p:cNvCxnSpPr>
            <a:cxnSpLocks noChangeShapeType="1"/>
            <a:stCxn id="374805" idx="1"/>
            <a:endCxn id="374795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811" name="AutoShape 27"/>
          <p:cNvCxnSpPr>
            <a:cxnSpLocks noChangeShapeType="1"/>
            <a:stCxn id="374804" idx="7"/>
            <a:endCxn id="374795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812" name="AutoShape 28"/>
          <p:cNvCxnSpPr>
            <a:cxnSpLocks noChangeShapeType="1"/>
            <a:stCxn id="374794" idx="3"/>
            <a:endCxn id="374789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4813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4815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4816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4817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3 5 4  </a:t>
            </a:r>
          </a:p>
        </p:txBody>
      </p:sp>
      <p:sp>
        <p:nvSpPr>
          <p:cNvPr id="374818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74819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4820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4821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4822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cxnSp>
        <p:nvCxnSpPr>
          <p:cNvPr id="374823" name="AutoShape 39"/>
          <p:cNvCxnSpPr>
            <a:cxnSpLocks noChangeShapeType="1"/>
            <a:stCxn id="374802" idx="7"/>
            <a:endCxn id="374789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0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521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521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3521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521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3521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3521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3521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2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5222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35223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5252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35253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5254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5255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5256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5257" name="Text Box 57"/>
          <p:cNvSpPr txBox="1">
            <a:spLocks noChangeArrowheads="1"/>
          </p:cNvSpPr>
          <p:nvPr/>
        </p:nvSpPr>
        <p:spPr bwMode="auto">
          <a:xfrm>
            <a:off x="4572000" y="5410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Visit D</a:t>
            </a:r>
          </a:p>
        </p:txBody>
      </p:sp>
      <p:sp>
        <p:nvSpPr>
          <p:cNvPr id="435258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5259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5260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 </a:t>
            </a:r>
          </a:p>
        </p:txBody>
      </p:sp>
    </p:spTree>
    <p:extLst>
      <p:ext uri="{BB962C8B-B14F-4D97-AF65-F5344CB8AC3E}">
        <p14:creationId xmlns:p14="http://schemas.microsoft.com/office/powerpoint/2010/main" val="4060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65026-47B5-4641-9878-1C47BA900C26}" type="slidenum">
              <a:rPr lang="en-US" altLang="ko-KR"/>
              <a:pPr/>
              <a:t>40</a:t>
            </a:fld>
            <a:endParaRPr lang="en-US" altLang="ko-KR" sz="140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5811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5812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5813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5814" name="AutoShape 6"/>
          <p:cNvCxnSpPr>
            <a:cxnSpLocks noChangeShapeType="1"/>
            <a:stCxn id="375811" idx="7"/>
            <a:endCxn id="375812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15" name="AutoShape 7"/>
          <p:cNvCxnSpPr>
            <a:cxnSpLocks noChangeShapeType="1"/>
            <a:stCxn id="375811" idx="6"/>
            <a:endCxn id="375813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16" name="AutoShape 8"/>
          <p:cNvCxnSpPr>
            <a:cxnSpLocks noChangeShapeType="1"/>
            <a:stCxn id="375812" idx="6"/>
            <a:endCxn id="375818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17" name="AutoShape 9"/>
          <p:cNvCxnSpPr>
            <a:cxnSpLocks noChangeShapeType="1"/>
            <a:stCxn id="375812" idx="5"/>
            <a:endCxn id="375813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5818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5819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5820" name="AutoShape 12"/>
          <p:cNvCxnSpPr>
            <a:cxnSpLocks noChangeShapeType="1"/>
            <a:stCxn id="375823" idx="3"/>
            <a:endCxn id="375819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21" name="AutoShape 13"/>
          <p:cNvCxnSpPr>
            <a:cxnSpLocks noChangeShapeType="1"/>
            <a:stCxn id="375819" idx="2"/>
            <a:endCxn id="375813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22" name="AutoShape 14"/>
          <p:cNvCxnSpPr>
            <a:cxnSpLocks noChangeShapeType="1"/>
            <a:stCxn id="375829" idx="0"/>
            <a:endCxn id="375823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5823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5824" name="AutoShape 16"/>
          <p:cNvCxnSpPr>
            <a:cxnSpLocks noChangeShapeType="1"/>
            <a:stCxn id="375818" idx="6"/>
            <a:endCxn id="375823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25" name="AutoShape 17"/>
          <p:cNvCxnSpPr>
            <a:cxnSpLocks noChangeShapeType="1"/>
            <a:stCxn id="375818" idx="5"/>
            <a:endCxn id="375819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5826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5827" name="AutoShape 19"/>
          <p:cNvCxnSpPr>
            <a:cxnSpLocks noChangeShapeType="1"/>
            <a:stCxn id="375826" idx="6"/>
            <a:endCxn id="375828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5828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5829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5830" name="AutoShape 22"/>
          <p:cNvCxnSpPr>
            <a:cxnSpLocks noChangeShapeType="1"/>
            <a:stCxn id="375828" idx="6"/>
            <a:endCxn id="375829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31" name="AutoShape 23"/>
          <p:cNvCxnSpPr>
            <a:cxnSpLocks noChangeShapeType="1"/>
            <a:stCxn id="375811" idx="5"/>
            <a:endCxn id="375826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32" name="AutoShape 24"/>
          <p:cNvCxnSpPr>
            <a:cxnSpLocks noChangeShapeType="1"/>
            <a:stCxn id="375826" idx="7"/>
            <a:endCxn id="375813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33" name="AutoShape 25"/>
          <p:cNvCxnSpPr>
            <a:cxnSpLocks noChangeShapeType="1"/>
            <a:stCxn id="375813" idx="5"/>
            <a:endCxn id="375828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34" name="AutoShape 26"/>
          <p:cNvCxnSpPr>
            <a:cxnSpLocks noChangeShapeType="1"/>
            <a:stCxn id="375829" idx="1"/>
            <a:endCxn id="375819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35" name="AutoShape 27"/>
          <p:cNvCxnSpPr>
            <a:cxnSpLocks noChangeShapeType="1"/>
            <a:stCxn id="375828" idx="7"/>
            <a:endCxn id="375819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836" name="AutoShape 28"/>
          <p:cNvCxnSpPr>
            <a:cxnSpLocks noChangeShapeType="1"/>
            <a:stCxn id="375818" idx="3"/>
            <a:endCxn id="375813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3 5 4  </a:t>
            </a:r>
          </a:p>
        </p:txBody>
      </p:sp>
      <p:sp>
        <p:nvSpPr>
          <p:cNvPr id="375842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75843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5844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cxnSp>
        <p:nvCxnSpPr>
          <p:cNvPr id="375847" name="AutoShape 39"/>
          <p:cNvCxnSpPr>
            <a:cxnSpLocks noChangeShapeType="1"/>
            <a:stCxn id="375826" idx="6"/>
            <a:endCxn id="375828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5848" name="Oval 4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5849" name="Text Box 41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28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8" grpId="0" animBg="1" autoUpdateAnimBg="0"/>
      <p:bldP spid="37584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8B5DF-F1B2-45A3-B9E6-8F7546C2C646}" type="slidenum">
              <a:rPr lang="en-US" altLang="ko-KR"/>
              <a:pPr/>
              <a:t>41</a:t>
            </a:fld>
            <a:endParaRPr lang="en-US" altLang="ko-KR" sz="1400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6835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6836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6837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6838" name="AutoShape 6"/>
          <p:cNvCxnSpPr>
            <a:cxnSpLocks noChangeShapeType="1"/>
            <a:stCxn id="376835" idx="7"/>
            <a:endCxn id="376836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39" name="AutoShape 7"/>
          <p:cNvCxnSpPr>
            <a:cxnSpLocks noChangeShapeType="1"/>
            <a:stCxn id="376835" idx="6"/>
            <a:endCxn id="376837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40" name="AutoShape 8"/>
          <p:cNvCxnSpPr>
            <a:cxnSpLocks noChangeShapeType="1"/>
            <a:stCxn id="376836" idx="6"/>
            <a:endCxn id="376842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41" name="AutoShape 9"/>
          <p:cNvCxnSpPr>
            <a:cxnSpLocks noChangeShapeType="1"/>
            <a:stCxn id="376836" idx="5"/>
            <a:endCxn id="376837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6842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6843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6844" name="AutoShape 12"/>
          <p:cNvCxnSpPr>
            <a:cxnSpLocks noChangeShapeType="1"/>
            <a:stCxn id="376847" idx="3"/>
            <a:endCxn id="376843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45" name="AutoShape 13"/>
          <p:cNvCxnSpPr>
            <a:cxnSpLocks noChangeShapeType="1"/>
            <a:stCxn id="376843" idx="2"/>
            <a:endCxn id="376837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46" name="AutoShape 14"/>
          <p:cNvCxnSpPr>
            <a:cxnSpLocks noChangeShapeType="1"/>
            <a:stCxn id="376853" idx="0"/>
            <a:endCxn id="376847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6847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6848" name="AutoShape 16"/>
          <p:cNvCxnSpPr>
            <a:cxnSpLocks noChangeShapeType="1"/>
            <a:stCxn id="376842" idx="6"/>
            <a:endCxn id="376847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49" name="AutoShape 17"/>
          <p:cNvCxnSpPr>
            <a:cxnSpLocks noChangeShapeType="1"/>
            <a:stCxn id="376842" idx="5"/>
            <a:endCxn id="376843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6850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6851" name="AutoShape 19"/>
          <p:cNvCxnSpPr>
            <a:cxnSpLocks noChangeShapeType="1"/>
            <a:stCxn id="376850" idx="6"/>
            <a:endCxn id="376852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6852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6853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6854" name="AutoShape 22"/>
          <p:cNvCxnSpPr>
            <a:cxnSpLocks noChangeShapeType="1"/>
            <a:stCxn id="376852" idx="6"/>
            <a:endCxn id="376853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55" name="AutoShape 23"/>
          <p:cNvCxnSpPr>
            <a:cxnSpLocks noChangeShapeType="1"/>
            <a:stCxn id="376835" idx="5"/>
            <a:endCxn id="376850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56" name="AutoShape 24"/>
          <p:cNvCxnSpPr>
            <a:cxnSpLocks noChangeShapeType="1"/>
            <a:stCxn id="376850" idx="7"/>
            <a:endCxn id="376837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57" name="AutoShape 25"/>
          <p:cNvCxnSpPr>
            <a:cxnSpLocks noChangeShapeType="1"/>
            <a:stCxn id="376837" idx="5"/>
            <a:endCxn id="376852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58" name="AutoShape 26"/>
          <p:cNvCxnSpPr>
            <a:cxnSpLocks noChangeShapeType="1"/>
            <a:stCxn id="376853" idx="1"/>
            <a:endCxn id="376843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59" name="AutoShape 27"/>
          <p:cNvCxnSpPr>
            <a:cxnSpLocks noChangeShapeType="1"/>
            <a:stCxn id="376852" idx="7"/>
            <a:endCxn id="376843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860" name="AutoShape 28"/>
          <p:cNvCxnSpPr>
            <a:cxnSpLocks noChangeShapeType="1"/>
            <a:stCxn id="376842" idx="3"/>
            <a:endCxn id="376837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6861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6862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6863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6864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6865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3 5 4 6  </a:t>
            </a:r>
          </a:p>
        </p:txBody>
      </p:sp>
      <p:sp>
        <p:nvSpPr>
          <p:cNvPr id="376866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76867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6868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6869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6870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6873" name="Text Box 41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1677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CEB-D6BF-46BF-AA6C-3BE88FE536E3}" type="slidenum">
              <a:rPr lang="en-US" altLang="ko-KR"/>
              <a:pPr/>
              <a:t>42</a:t>
            </a:fld>
            <a:endParaRPr lang="en-US" altLang="ko-KR" sz="140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7859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7860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7861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7862" name="AutoShape 6"/>
          <p:cNvCxnSpPr>
            <a:cxnSpLocks noChangeShapeType="1"/>
            <a:stCxn id="377859" idx="7"/>
            <a:endCxn id="377860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63" name="AutoShape 7"/>
          <p:cNvCxnSpPr>
            <a:cxnSpLocks noChangeShapeType="1"/>
            <a:stCxn id="377859" idx="6"/>
            <a:endCxn id="377861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64" name="AutoShape 8"/>
          <p:cNvCxnSpPr>
            <a:cxnSpLocks noChangeShapeType="1"/>
            <a:stCxn id="377860" idx="6"/>
            <a:endCxn id="377866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65" name="AutoShape 9"/>
          <p:cNvCxnSpPr>
            <a:cxnSpLocks noChangeShapeType="1"/>
            <a:stCxn id="377860" idx="5"/>
            <a:endCxn id="377861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7866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7867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7868" name="AutoShape 12"/>
          <p:cNvCxnSpPr>
            <a:cxnSpLocks noChangeShapeType="1"/>
            <a:stCxn id="377871" idx="3"/>
            <a:endCxn id="377867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69" name="AutoShape 13"/>
          <p:cNvCxnSpPr>
            <a:cxnSpLocks noChangeShapeType="1"/>
            <a:stCxn id="377867" idx="2"/>
            <a:endCxn id="377861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70" name="AutoShape 14"/>
          <p:cNvCxnSpPr>
            <a:cxnSpLocks noChangeShapeType="1"/>
            <a:stCxn id="377877" idx="0"/>
            <a:endCxn id="377871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7871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7872" name="AutoShape 16"/>
          <p:cNvCxnSpPr>
            <a:cxnSpLocks noChangeShapeType="1"/>
            <a:stCxn id="377866" idx="6"/>
            <a:endCxn id="377871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73" name="AutoShape 17"/>
          <p:cNvCxnSpPr>
            <a:cxnSpLocks noChangeShapeType="1"/>
            <a:stCxn id="377866" idx="5"/>
            <a:endCxn id="377867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7874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7875" name="AutoShape 19"/>
          <p:cNvCxnSpPr>
            <a:cxnSpLocks noChangeShapeType="1"/>
            <a:stCxn id="377874" idx="6"/>
            <a:endCxn id="377876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7876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7877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7878" name="AutoShape 22"/>
          <p:cNvCxnSpPr>
            <a:cxnSpLocks noChangeShapeType="1"/>
            <a:stCxn id="377876" idx="6"/>
            <a:endCxn id="377877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79" name="AutoShape 23"/>
          <p:cNvCxnSpPr>
            <a:cxnSpLocks noChangeShapeType="1"/>
            <a:stCxn id="377859" idx="5"/>
            <a:endCxn id="377874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80" name="AutoShape 24"/>
          <p:cNvCxnSpPr>
            <a:cxnSpLocks noChangeShapeType="1"/>
            <a:stCxn id="377874" idx="7"/>
            <a:endCxn id="377861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81" name="AutoShape 25"/>
          <p:cNvCxnSpPr>
            <a:cxnSpLocks noChangeShapeType="1"/>
            <a:stCxn id="377861" idx="5"/>
            <a:endCxn id="377876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82" name="AutoShape 26"/>
          <p:cNvCxnSpPr>
            <a:cxnSpLocks noChangeShapeType="1"/>
            <a:stCxn id="377877" idx="1"/>
            <a:endCxn id="377867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83" name="AutoShape 27"/>
          <p:cNvCxnSpPr>
            <a:cxnSpLocks noChangeShapeType="1"/>
            <a:stCxn id="377876" idx="7"/>
            <a:endCxn id="377867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884" name="AutoShape 28"/>
          <p:cNvCxnSpPr>
            <a:cxnSpLocks noChangeShapeType="1"/>
            <a:stCxn id="377866" idx="3"/>
            <a:endCxn id="377861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5 4 6  </a:t>
            </a:r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cxnSp>
        <p:nvCxnSpPr>
          <p:cNvPr id="377896" name="AutoShape 40"/>
          <p:cNvCxnSpPr>
            <a:cxnSpLocks noChangeShapeType="1"/>
            <a:stCxn id="377861" idx="5"/>
            <a:endCxn id="377876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99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C53B-413E-45A9-B016-34EE4DBC1167}" type="slidenum">
              <a:rPr lang="en-US" altLang="ko-KR"/>
              <a:pPr/>
              <a:t>43</a:t>
            </a:fld>
            <a:endParaRPr lang="en-US" altLang="ko-KR" sz="1400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96291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96292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6293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96294" name="AutoShape 6"/>
          <p:cNvCxnSpPr>
            <a:cxnSpLocks noChangeShapeType="1"/>
            <a:stCxn id="396291" idx="7"/>
            <a:endCxn id="396292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295" name="AutoShape 7"/>
          <p:cNvCxnSpPr>
            <a:cxnSpLocks noChangeShapeType="1"/>
            <a:stCxn id="396291" idx="6"/>
            <a:endCxn id="396293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296" name="AutoShape 8"/>
          <p:cNvCxnSpPr>
            <a:cxnSpLocks noChangeShapeType="1"/>
            <a:stCxn id="396292" idx="6"/>
            <a:endCxn id="396298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297" name="AutoShape 9"/>
          <p:cNvCxnSpPr>
            <a:cxnSpLocks noChangeShapeType="1"/>
            <a:stCxn id="396292" idx="5"/>
            <a:endCxn id="396293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6298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96299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96300" name="AutoShape 12"/>
          <p:cNvCxnSpPr>
            <a:cxnSpLocks noChangeShapeType="1"/>
            <a:stCxn id="396303" idx="3"/>
            <a:endCxn id="396299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301" name="AutoShape 13"/>
          <p:cNvCxnSpPr>
            <a:cxnSpLocks noChangeShapeType="1"/>
            <a:stCxn id="396299" idx="2"/>
            <a:endCxn id="396293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302" name="AutoShape 14"/>
          <p:cNvCxnSpPr>
            <a:cxnSpLocks noChangeShapeType="1"/>
            <a:stCxn id="396309" idx="0"/>
            <a:endCxn id="396303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6303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96304" name="AutoShape 16"/>
          <p:cNvCxnSpPr>
            <a:cxnSpLocks noChangeShapeType="1"/>
            <a:stCxn id="396298" idx="6"/>
            <a:endCxn id="396303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305" name="AutoShape 17"/>
          <p:cNvCxnSpPr>
            <a:cxnSpLocks noChangeShapeType="1"/>
            <a:stCxn id="396298" idx="5"/>
            <a:endCxn id="396299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6306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6307" name="AutoShape 19"/>
          <p:cNvCxnSpPr>
            <a:cxnSpLocks noChangeShapeType="1"/>
            <a:stCxn id="396306" idx="6"/>
            <a:endCxn id="396308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6308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96309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96310" name="AutoShape 22"/>
          <p:cNvCxnSpPr>
            <a:cxnSpLocks noChangeShapeType="1"/>
            <a:stCxn id="396308" idx="6"/>
            <a:endCxn id="396309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311" name="AutoShape 23"/>
          <p:cNvCxnSpPr>
            <a:cxnSpLocks noChangeShapeType="1"/>
            <a:stCxn id="396291" idx="5"/>
            <a:endCxn id="396306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312" name="AutoShape 24"/>
          <p:cNvCxnSpPr>
            <a:cxnSpLocks noChangeShapeType="1"/>
            <a:stCxn id="396306" idx="7"/>
            <a:endCxn id="396293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314" name="AutoShape 26"/>
          <p:cNvCxnSpPr>
            <a:cxnSpLocks noChangeShapeType="1"/>
            <a:stCxn id="396309" idx="1"/>
            <a:endCxn id="396299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315" name="AutoShape 27"/>
          <p:cNvCxnSpPr>
            <a:cxnSpLocks noChangeShapeType="1"/>
            <a:stCxn id="396308" idx="7"/>
            <a:endCxn id="396299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6316" name="AutoShape 28"/>
          <p:cNvCxnSpPr>
            <a:cxnSpLocks noChangeShapeType="1"/>
            <a:stCxn id="396298" idx="3"/>
            <a:endCxn id="396293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96321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5 4 6  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cxnSp>
        <p:nvCxnSpPr>
          <p:cNvPr id="396329" name="AutoShape 41"/>
          <p:cNvCxnSpPr>
            <a:cxnSpLocks noChangeShapeType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9258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D731-EFFC-48C3-A57E-EBD61541A7F6}" type="slidenum">
              <a:rPr lang="en-US" altLang="ko-KR"/>
              <a:pPr/>
              <a:t>44</a:t>
            </a:fld>
            <a:endParaRPr lang="en-US" altLang="ko-KR" sz="1400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8883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8884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8885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8886" name="AutoShape 6"/>
          <p:cNvCxnSpPr>
            <a:cxnSpLocks noChangeShapeType="1"/>
            <a:stCxn id="378883" idx="7"/>
            <a:endCxn id="378884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887" name="AutoShape 7"/>
          <p:cNvCxnSpPr>
            <a:cxnSpLocks noChangeShapeType="1"/>
            <a:stCxn id="378883" idx="6"/>
            <a:endCxn id="378885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888" name="AutoShape 8"/>
          <p:cNvCxnSpPr>
            <a:cxnSpLocks noChangeShapeType="1"/>
            <a:stCxn id="378884" idx="6"/>
            <a:endCxn id="378890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889" name="AutoShape 9"/>
          <p:cNvCxnSpPr>
            <a:cxnSpLocks noChangeShapeType="1"/>
            <a:stCxn id="378884" idx="5"/>
            <a:endCxn id="378885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890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8891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8892" name="AutoShape 12"/>
          <p:cNvCxnSpPr>
            <a:cxnSpLocks noChangeShapeType="1"/>
            <a:stCxn id="378895" idx="3"/>
            <a:endCxn id="378891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893" name="AutoShape 13"/>
          <p:cNvCxnSpPr>
            <a:cxnSpLocks noChangeShapeType="1"/>
            <a:stCxn id="378891" idx="2"/>
            <a:endCxn id="378885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894" name="AutoShape 14"/>
          <p:cNvCxnSpPr>
            <a:cxnSpLocks noChangeShapeType="1"/>
            <a:stCxn id="378901" idx="0"/>
            <a:endCxn id="378895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895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8896" name="AutoShape 16"/>
          <p:cNvCxnSpPr>
            <a:cxnSpLocks noChangeShapeType="1"/>
            <a:stCxn id="378890" idx="6"/>
            <a:endCxn id="378895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897" name="AutoShape 17"/>
          <p:cNvCxnSpPr>
            <a:cxnSpLocks noChangeShapeType="1"/>
            <a:stCxn id="378890" idx="5"/>
            <a:endCxn id="378891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898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8899" name="AutoShape 19"/>
          <p:cNvCxnSpPr>
            <a:cxnSpLocks noChangeShapeType="1"/>
            <a:stCxn id="378898" idx="6"/>
            <a:endCxn id="378900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00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8901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8902" name="AutoShape 22"/>
          <p:cNvCxnSpPr>
            <a:cxnSpLocks noChangeShapeType="1"/>
            <a:stCxn id="378900" idx="6"/>
            <a:endCxn id="378901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03" name="AutoShape 23"/>
          <p:cNvCxnSpPr>
            <a:cxnSpLocks noChangeShapeType="1"/>
            <a:stCxn id="378883" idx="5"/>
            <a:endCxn id="378898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04" name="AutoShape 24"/>
          <p:cNvCxnSpPr>
            <a:cxnSpLocks noChangeShapeType="1"/>
            <a:stCxn id="378898" idx="7"/>
            <a:endCxn id="378885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05" name="AutoShape 25"/>
          <p:cNvCxnSpPr>
            <a:cxnSpLocks noChangeShapeType="1"/>
            <a:stCxn id="378885" idx="5"/>
            <a:endCxn id="378900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06" name="AutoShape 26"/>
          <p:cNvCxnSpPr>
            <a:cxnSpLocks noChangeShapeType="1"/>
            <a:stCxn id="378901" idx="1"/>
            <a:endCxn id="378891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07" name="AutoShape 27"/>
          <p:cNvCxnSpPr>
            <a:cxnSpLocks noChangeShapeType="1"/>
            <a:stCxn id="378900" idx="7"/>
            <a:endCxn id="378891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08" name="AutoShape 28"/>
          <p:cNvCxnSpPr>
            <a:cxnSpLocks noChangeShapeType="1"/>
            <a:stCxn id="378890" idx="3"/>
            <a:endCxn id="378885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8910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8911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8912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8913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4 6  </a:t>
            </a:r>
          </a:p>
        </p:txBody>
      </p:sp>
      <p:sp>
        <p:nvSpPr>
          <p:cNvPr id="378914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78915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8916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8917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8918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8919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cxnSp>
        <p:nvCxnSpPr>
          <p:cNvPr id="378921" name="AutoShape 41"/>
          <p:cNvCxnSpPr>
            <a:cxnSpLocks noChangeShapeType="1"/>
            <a:stCxn id="378890" idx="3"/>
            <a:endCxn id="378885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2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5B5-B9C3-47AD-8EFF-2FCC7BDE570C}" type="slidenum">
              <a:rPr lang="en-US" altLang="ko-KR"/>
              <a:pPr/>
              <a:t>45</a:t>
            </a:fld>
            <a:endParaRPr lang="en-US" altLang="ko-KR" sz="1400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79907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79908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9909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79910" name="AutoShape 6"/>
          <p:cNvCxnSpPr>
            <a:cxnSpLocks noChangeShapeType="1"/>
            <a:stCxn id="379907" idx="7"/>
            <a:endCxn id="379908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11" name="AutoShape 7"/>
          <p:cNvCxnSpPr>
            <a:cxnSpLocks noChangeShapeType="1"/>
            <a:stCxn id="379907" idx="6"/>
            <a:endCxn id="379909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12" name="AutoShape 8"/>
          <p:cNvCxnSpPr>
            <a:cxnSpLocks noChangeShapeType="1"/>
            <a:stCxn id="379908" idx="6"/>
            <a:endCxn id="379914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13" name="AutoShape 9"/>
          <p:cNvCxnSpPr>
            <a:cxnSpLocks noChangeShapeType="1"/>
            <a:stCxn id="379908" idx="5"/>
            <a:endCxn id="379909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914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9915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79916" name="AutoShape 12"/>
          <p:cNvCxnSpPr>
            <a:cxnSpLocks noChangeShapeType="1"/>
            <a:stCxn id="379919" idx="3"/>
            <a:endCxn id="379915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17" name="AutoShape 13"/>
          <p:cNvCxnSpPr>
            <a:cxnSpLocks noChangeShapeType="1"/>
            <a:stCxn id="379915" idx="2"/>
            <a:endCxn id="379909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18" name="AutoShape 14"/>
          <p:cNvCxnSpPr>
            <a:cxnSpLocks noChangeShapeType="1"/>
            <a:stCxn id="379925" idx="0"/>
            <a:endCxn id="379919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919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79920" name="AutoShape 16"/>
          <p:cNvCxnSpPr>
            <a:cxnSpLocks noChangeShapeType="1"/>
            <a:stCxn id="379914" idx="6"/>
            <a:endCxn id="379919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21" name="AutoShape 17"/>
          <p:cNvCxnSpPr>
            <a:cxnSpLocks noChangeShapeType="1"/>
            <a:stCxn id="379914" idx="5"/>
            <a:endCxn id="379915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922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9923" name="AutoShape 19"/>
          <p:cNvCxnSpPr>
            <a:cxnSpLocks noChangeShapeType="1"/>
            <a:stCxn id="379922" idx="6"/>
            <a:endCxn id="379924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924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9925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79926" name="AutoShape 22"/>
          <p:cNvCxnSpPr>
            <a:cxnSpLocks noChangeShapeType="1"/>
            <a:stCxn id="379924" idx="6"/>
            <a:endCxn id="379925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27" name="AutoShape 23"/>
          <p:cNvCxnSpPr>
            <a:cxnSpLocks noChangeShapeType="1"/>
            <a:stCxn id="379907" idx="5"/>
            <a:endCxn id="379922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28" name="AutoShape 24"/>
          <p:cNvCxnSpPr>
            <a:cxnSpLocks noChangeShapeType="1"/>
            <a:stCxn id="379922" idx="7"/>
            <a:endCxn id="379909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29" name="AutoShape 25"/>
          <p:cNvCxnSpPr>
            <a:cxnSpLocks noChangeShapeType="1"/>
            <a:stCxn id="379909" idx="5"/>
            <a:endCxn id="379924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30" name="AutoShape 26"/>
          <p:cNvCxnSpPr>
            <a:cxnSpLocks noChangeShapeType="1"/>
            <a:stCxn id="379925" idx="1"/>
            <a:endCxn id="379915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31" name="AutoShape 27"/>
          <p:cNvCxnSpPr>
            <a:cxnSpLocks noChangeShapeType="1"/>
            <a:stCxn id="379924" idx="7"/>
            <a:endCxn id="379915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932" name="AutoShape 28"/>
          <p:cNvCxnSpPr>
            <a:cxnSpLocks noChangeShapeType="1"/>
            <a:stCxn id="379914" idx="3"/>
            <a:endCxn id="379909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4 6  </a:t>
            </a: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79939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9941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cxnSp>
        <p:nvCxnSpPr>
          <p:cNvPr id="379945" name="AutoShape 41"/>
          <p:cNvCxnSpPr>
            <a:cxnSpLocks noChangeShapeType="1"/>
            <a:stCxn id="379914" idx="6"/>
            <a:endCxn id="379919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946" name="Oval 42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79947" name="Text Box 43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71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46" grpId="0" animBg="1" autoUpdateAnimBg="0"/>
      <p:bldP spid="37994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AEF76-BB61-4F5A-8C65-0694EC34E027}" type="slidenum">
              <a:rPr lang="en-US" altLang="ko-KR"/>
              <a:pPr/>
              <a:t>46</a:t>
            </a:fld>
            <a:endParaRPr lang="en-US" altLang="ko-KR" sz="1400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0931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80932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0933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80934" name="AutoShape 6"/>
          <p:cNvCxnSpPr>
            <a:cxnSpLocks noChangeShapeType="1"/>
            <a:stCxn id="380931" idx="7"/>
            <a:endCxn id="380932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35" name="AutoShape 7"/>
          <p:cNvCxnSpPr>
            <a:cxnSpLocks noChangeShapeType="1"/>
            <a:stCxn id="380931" idx="6"/>
            <a:endCxn id="380933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36" name="AutoShape 8"/>
          <p:cNvCxnSpPr>
            <a:cxnSpLocks noChangeShapeType="1"/>
            <a:stCxn id="380932" idx="6"/>
            <a:endCxn id="380938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37" name="AutoShape 9"/>
          <p:cNvCxnSpPr>
            <a:cxnSpLocks noChangeShapeType="1"/>
            <a:stCxn id="380932" idx="5"/>
            <a:endCxn id="380933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0938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0939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80940" name="AutoShape 12"/>
          <p:cNvCxnSpPr>
            <a:cxnSpLocks noChangeShapeType="1"/>
            <a:stCxn id="380943" idx="3"/>
            <a:endCxn id="380939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41" name="AutoShape 13"/>
          <p:cNvCxnSpPr>
            <a:cxnSpLocks noChangeShapeType="1"/>
            <a:stCxn id="380939" idx="2"/>
            <a:endCxn id="380933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42" name="AutoShape 14"/>
          <p:cNvCxnSpPr>
            <a:cxnSpLocks noChangeShapeType="1"/>
            <a:stCxn id="380949" idx="0"/>
            <a:endCxn id="380943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0943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80944" name="AutoShape 16"/>
          <p:cNvCxnSpPr>
            <a:cxnSpLocks noChangeShapeType="1"/>
            <a:stCxn id="380938" idx="6"/>
            <a:endCxn id="380943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45" name="AutoShape 17"/>
          <p:cNvCxnSpPr>
            <a:cxnSpLocks noChangeShapeType="1"/>
            <a:stCxn id="380938" idx="5"/>
            <a:endCxn id="380939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0946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0947" name="AutoShape 19"/>
          <p:cNvCxnSpPr>
            <a:cxnSpLocks noChangeShapeType="1"/>
            <a:stCxn id="380946" idx="6"/>
            <a:endCxn id="380948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0948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80949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80950" name="AutoShape 22"/>
          <p:cNvCxnSpPr>
            <a:cxnSpLocks noChangeShapeType="1"/>
            <a:stCxn id="380948" idx="6"/>
            <a:endCxn id="380949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51" name="AutoShape 23"/>
          <p:cNvCxnSpPr>
            <a:cxnSpLocks noChangeShapeType="1"/>
            <a:stCxn id="380931" idx="5"/>
            <a:endCxn id="380946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52" name="AutoShape 24"/>
          <p:cNvCxnSpPr>
            <a:cxnSpLocks noChangeShapeType="1"/>
            <a:stCxn id="380946" idx="7"/>
            <a:endCxn id="380933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53" name="AutoShape 25"/>
          <p:cNvCxnSpPr>
            <a:cxnSpLocks noChangeShapeType="1"/>
            <a:stCxn id="380933" idx="5"/>
            <a:endCxn id="380948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54" name="AutoShape 26"/>
          <p:cNvCxnSpPr>
            <a:cxnSpLocks noChangeShapeType="1"/>
            <a:stCxn id="380949" idx="1"/>
            <a:endCxn id="380939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55" name="AutoShape 27"/>
          <p:cNvCxnSpPr>
            <a:cxnSpLocks noChangeShapeType="1"/>
            <a:stCxn id="380948" idx="7"/>
            <a:endCxn id="380939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0956" name="AutoShape 28"/>
          <p:cNvCxnSpPr>
            <a:cxnSpLocks noChangeShapeType="1"/>
            <a:stCxn id="380938" idx="3"/>
            <a:endCxn id="380933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0957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0958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0959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80960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0961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4 6 8  </a:t>
            </a:r>
          </a:p>
        </p:txBody>
      </p:sp>
      <p:sp>
        <p:nvSpPr>
          <p:cNvPr id="380962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80963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0964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0965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0966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0967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0970" name="Text Box 42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0888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B0DEC-B39B-4A6B-8039-B2C50903FD9D}" type="slidenum">
              <a:rPr lang="en-US" altLang="ko-KR"/>
              <a:pPr/>
              <a:t>47</a:t>
            </a:fld>
            <a:endParaRPr lang="en-US" altLang="ko-KR" sz="1400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1955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81956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1957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81958" name="AutoShape 6"/>
          <p:cNvCxnSpPr>
            <a:cxnSpLocks noChangeShapeType="1"/>
            <a:stCxn id="381955" idx="7"/>
            <a:endCxn id="381956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59" name="AutoShape 7"/>
          <p:cNvCxnSpPr>
            <a:cxnSpLocks noChangeShapeType="1"/>
            <a:stCxn id="381955" idx="6"/>
            <a:endCxn id="381957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60" name="AutoShape 8"/>
          <p:cNvCxnSpPr>
            <a:cxnSpLocks noChangeShapeType="1"/>
            <a:stCxn id="381956" idx="6"/>
            <a:endCxn id="381962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61" name="AutoShape 9"/>
          <p:cNvCxnSpPr>
            <a:cxnSpLocks noChangeShapeType="1"/>
            <a:stCxn id="381956" idx="5"/>
            <a:endCxn id="381957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81964" name="AutoShape 12"/>
          <p:cNvCxnSpPr>
            <a:cxnSpLocks noChangeShapeType="1"/>
            <a:stCxn id="381967" idx="3"/>
            <a:endCxn id="381994" idx="7"/>
          </p:cNvCxnSpPr>
          <p:nvPr/>
        </p:nvCxnSpPr>
        <p:spPr bwMode="auto">
          <a:xfrm flipH="1">
            <a:off x="6234113" y="1595438"/>
            <a:ext cx="1171575" cy="1100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65" name="AutoShape 13"/>
          <p:cNvCxnSpPr>
            <a:cxnSpLocks noChangeShapeType="1"/>
            <a:stCxn id="381963" idx="2"/>
            <a:endCxn id="381957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66" name="AutoShape 14"/>
          <p:cNvCxnSpPr>
            <a:cxnSpLocks noChangeShapeType="1"/>
            <a:stCxn id="381973" idx="0"/>
            <a:endCxn id="381967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81968" name="AutoShape 16"/>
          <p:cNvCxnSpPr>
            <a:cxnSpLocks noChangeShapeType="1"/>
            <a:stCxn id="381962" idx="6"/>
            <a:endCxn id="381967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69" name="AutoShape 17"/>
          <p:cNvCxnSpPr>
            <a:cxnSpLocks noChangeShapeType="1"/>
            <a:stCxn id="381962" idx="5"/>
            <a:endCxn id="381963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1971" name="AutoShape 19"/>
          <p:cNvCxnSpPr>
            <a:cxnSpLocks noChangeShapeType="1"/>
            <a:stCxn id="381970" idx="6"/>
            <a:endCxn id="381972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1972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81973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81974" name="AutoShape 22"/>
          <p:cNvCxnSpPr>
            <a:cxnSpLocks noChangeShapeType="1"/>
            <a:stCxn id="381972" idx="6"/>
            <a:endCxn id="381973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75" name="AutoShape 23"/>
          <p:cNvCxnSpPr>
            <a:cxnSpLocks noChangeShapeType="1"/>
            <a:stCxn id="381955" idx="5"/>
            <a:endCxn id="381970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76" name="AutoShape 24"/>
          <p:cNvCxnSpPr>
            <a:cxnSpLocks noChangeShapeType="1"/>
            <a:stCxn id="381970" idx="7"/>
            <a:endCxn id="381957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77" name="AutoShape 25"/>
          <p:cNvCxnSpPr>
            <a:cxnSpLocks noChangeShapeType="1"/>
            <a:stCxn id="381957" idx="5"/>
            <a:endCxn id="381972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78" name="AutoShape 26"/>
          <p:cNvCxnSpPr>
            <a:cxnSpLocks noChangeShapeType="1"/>
            <a:stCxn id="381973" idx="1"/>
            <a:endCxn id="381963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79" name="AutoShape 27"/>
          <p:cNvCxnSpPr>
            <a:cxnSpLocks noChangeShapeType="1"/>
            <a:stCxn id="381972" idx="7"/>
            <a:endCxn id="381963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1980" name="AutoShape 28"/>
          <p:cNvCxnSpPr>
            <a:cxnSpLocks noChangeShapeType="1"/>
            <a:stCxn id="381962" idx="3"/>
            <a:endCxn id="381957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6 8  </a:t>
            </a:r>
          </a:p>
        </p:txBody>
      </p:sp>
      <p:sp>
        <p:nvSpPr>
          <p:cNvPr id="381986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1991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1992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1993" name="AutoShape 41"/>
          <p:cNvCxnSpPr>
            <a:cxnSpLocks noChangeShapeType="1"/>
            <a:stCxn id="381972" idx="7"/>
            <a:endCxn id="381963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1994" name="Oval 42"/>
          <p:cNvSpPr>
            <a:spLocks noChangeAspect="1" noChangeArrowheads="1"/>
          </p:cNvSpPr>
          <p:nvPr/>
        </p:nvSpPr>
        <p:spPr bwMode="auto">
          <a:xfrm>
            <a:off x="6019800" y="26670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81995" name="Text Box 43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32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94" grpId="0" animBg="1" autoUpdateAnimBg="0"/>
      <p:bldP spid="38199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DC78-0C27-48EC-A2C0-987378A054B7}" type="slidenum">
              <a:rPr lang="en-US" altLang="ko-KR"/>
              <a:pPr/>
              <a:t>48</a:t>
            </a:fld>
            <a:endParaRPr lang="en-US" altLang="ko-KR" sz="1400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2979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82980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2981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82982" name="AutoShape 6"/>
          <p:cNvCxnSpPr>
            <a:cxnSpLocks noChangeShapeType="1"/>
            <a:stCxn id="382979" idx="7"/>
            <a:endCxn id="382980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2983" name="AutoShape 7"/>
          <p:cNvCxnSpPr>
            <a:cxnSpLocks noChangeShapeType="1"/>
            <a:stCxn id="382979" idx="6"/>
            <a:endCxn id="382981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2984" name="AutoShape 8"/>
          <p:cNvCxnSpPr>
            <a:cxnSpLocks noChangeShapeType="1"/>
            <a:stCxn id="382980" idx="6"/>
            <a:endCxn id="382986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2985" name="AutoShape 9"/>
          <p:cNvCxnSpPr>
            <a:cxnSpLocks noChangeShapeType="1"/>
            <a:stCxn id="382980" idx="5"/>
            <a:endCxn id="382981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82988" name="AutoShape 12"/>
          <p:cNvCxnSpPr>
            <a:cxnSpLocks noChangeShapeType="1"/>
            <a:stCxn id="382991" idx="3"/>
            <a:endCxn id="382987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2989" name="AutoShape 13"/>
          <p:cNvCxnSpPr>
            <a:cxnSpLocks noChangeShapeType="1"/>
            <a:stCxn id="382987" idx="2"/>
            <a:endCxn id="382981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2990" name="AutoShape 14"/>
          <p:cNvCxnSpPr>
            <a:cxnSpLocks noChangeShapeType="1"/>
            <a:stCxn id="382997" idx="0"/>
            <a:endCxn id="382991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82992" name="AutoShape 16"/>
          <p:cNvCxnSpPr>
            <a:cxnSpLocks noChangeShapeType="1"/>
            <a:stCxn id="382986" idx="6"/>
            <a:endCxn id="382991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2993" name="AutoShape 17"/>
          <p:cNvCxnSpPr>
            <a:cxnSpLocks noChangeShapeType="1"/>
            <a:stCxn id="382986" idx="5"/>
            <a:endCxn id="382987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2995" name="AutoShape 19"/>
          <p:cNvCxnSpPr>
            <a:cxnSpLocks noChangeShapeType="1"/>
            <a:stCxn id="382994" idx="6"/>
            <a:endCxn id="382996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2996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82997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82998" name="AutoShape 22"/>
          <p:cNvCxnSpPr>
            <a:cxnSpLocks noChangeShapeType="1"/>
            <a:stCxn id="382996" idx="6"/>
            <a:endCxn id="382997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2999" name="AutoShape 23"/>
          <p:cNvCxnSpPr>
            <a:cxnSpLocks noChangeShapeType="1"/>
            <a:stCxn id="382979" idx="5"/>
            <a:endCxn id="382994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3000" name="AutoShape 24"/>
          <p:cNvCxnSpPr>
            <a:cxnSpLocks noChangeShapeType="1"/>
            <a:stCxn id="382994" idx="7"/>
            <a:endCxn id="382981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3001" name="AutoShape 25"/>
          <p:cNvCxnSpPr>
            <a:cxnSpLocks noChangeShapeType="1"/>
            <a:stCxn id="382981" idx="5"/>
            <a:endCxn id="382996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3002" name="AutoShape 26"/>
          <p:cNvCxnSpPr>
            <a:cxnSpLocks noChangeShapeType="1"/>
            <a:stCxn id="382997" idx="1"/>
            <a:endCxn id="382987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3003" name="AutoShape 27"/>
          <p:cNvCxnSpPr>
            <a:cxnSpLocks noChangeShapeType="1"/>
            <a:stCxn id="382996" idx="7"/>
            <a:endCxn id="382987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3004" name="AutoShape 28"/>
          <p:cNvCxnSpPr>
            <a:cxnSpLocks noChangeShapeType="1"/>
            <a:stCxn id="382986" idx="3"/>
            <a:endCxn id="382981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3005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83008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3009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6 8 7  </a:t>
            </a:r>
          </a:p>
        </p:txBody>
      </p:sp>
      <p:sp>
        <p:nvSpPr>
          <p:cNvPr id="383010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83011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3012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3013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3015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3016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3017" name="AutoShape 41"/>
          <p:cNvCxnSpPr>
            <a:cxnSpLocks noChangeShapeType="1"/>
            <a:stCxn id="382996" idx="6"/>
            <a:endCxn id="382997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3018" name="Oval 42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83019" name="Text Box 43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3020" name="Text Box 44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565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18" grpId="0" animBg="1" autoUpdateAnimBg="0"/>
      <p:bldP spid="3830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7CE9-964F-41A5-BF6F-5CD82F5D4528}" type="slidenum">
              <a:rPr lang="en-US" altLang="ko-KR"/>
              <a:pPr/>
              <a:t>49</a:t>
            </a:fld>
            <a:endParaRPr lang="en-US" altLang="ko-KR" sz="140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4003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84004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4005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84006" name="AutoShape 6"/>
          <p:cNvCxnSpPr>
            <a:cxnSpLocks noChangeShapeType="1"/>
            <a:stCxn id="384003" idx="7"/>
            <a:endCxn id="384004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07" name="AutoShape 7"/>
          <p:cNvCxnSpPr>
            <a:cxnSpLocks noChangeShapeType="1"/>
            <a:stCxn id="384003" idx="6"/>
            <a:endCxn id="384005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08" name="AutoShape 8"/>
          <p:cNvCxnSpPr>
            <a:cxnSpLocks noChangeShapeType="1"/>
            <a:stCxn id="384004" idx="6"/>
            <a:endCxn id="384010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09" name="AutoShape 9"/>
          <p:cNvCxnSpPr>
            <a:cxnSpLocks noChangeShapeType="1"/>
            <a:stCxn id="384004" idx="5"/>
            <a:endCxn id="384005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4010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4011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84012" name="AutoShape 12"/>
          <p:cNvCxnSpPr>
            <a:cxnSpLocks noChangeShapeType="1"/>
            <a:stCxn id="384015" idx="3"/>
            <a:endCxn id="384011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13" name="AutoShape 13"/>
          <p:cNvCxnSpPr>
            <a:cxnSpLocks noChangeShapeType="1"/>
            <a:stCxn id="384011" idx="2"/>
            <a:endCxn id="384005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14" name="AutoShape 14"/>
          <p:cNvCxnSpPr>
            <a:cxnSpLocks noChangeShapeType="1"/>
            <a:stCxn id="384021" idx="0"/>
            <a:endCxn id="384015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4015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84016" name="AutoShape 16"/>
          <p:cNvCxnSpPr>
            <a:cxnSpLocks noChangeShapeType="1"/>
            <a:stCxn id="384010" idx="6"/>
            <a:endCxn id="384015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17" name="AutoShape 17"/>
          <p:cNvCxnSpPr>
            <a:cxnSpLocks noChangeShapeType="1"/>
            <a:stCxn id="384010" idx="5"/>
            <a:endCxn id="384011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4018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4019" name="AutoShape 19"/>
          <p:cNvCxnSpPr>
            <a:cxnSpLocks noChangeShapeType="1"/>
            <a:stCxn id="384018" idx="6"/>
            <a:endCxn id="384020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4020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84021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84022" name="AutoShape 22"/>
          <p:cNvCxnSpPr>
            <a:cxnSpLocks noChangeShapeType="1"/>
            <a:stCxn id="384020" idx="6"/>
            <a:endCxn id="384021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23" name="AutoShape 23"/>
          <p:cNvCxnSpPr>
            <a:cxnSpLocks noChangeShapeType="1"/>
            <a:stCxn id="384003" idx="5"/>
            <a:endCxn id="384018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24" name="AutoShape 24"/>
          <p:cNvCxnSpPr>
            <a:cxnSpLocks noChangeShapeType="1"/>
            <a:stCxn id="384018" idx="7"/>
            <a:endCxn id="384005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25" name="AutoShape 25"/>
          <p:cNvCxnSpPr>
            <a:cxnSpLocks noChangeShapeType="1"/>
            <a:stCxn id="384005" idx="5"/>
            <a:endCxn id="384020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26" name="AutoShape 26"/>
          <p:cNvCxnSpPr>
            <a:cxnSpLocks noChangeShapeType="1"/>
            <a:stCxn id="384021" idx="1"/>
            <a:endCxn id="384011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27" name="AutoShape 27"/>
          <p:cNvCxnSpPr>
            <a:cxnSpLocks noChangeShapeType="1"/>
            <a:stCxn id="384020" idx="7"/>
            <a:endCxn id="384011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4028" name="AutoShape 28"/>
          <p:cNvCxnSpPr>
            <a:cxnSpLocks noChangeShapeType="1"/>
            <a:stCxn id="384010" idx="3"/>
            <a:endCxn id="384005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84032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6 8 7 9  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4039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4043" name="Text Box 43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930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2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3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623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623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3623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623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3624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3624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4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6246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36247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276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36277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6278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6279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6280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6281" name="Text Box 57"/>
          <p:cNvSpPr txBox="1">
            <a:spLocks noChangeArrowheads="1"/>
          </p:cNvSpPr>
          <p:nvPr/>
        </p:nvSpPr>
        <p:spPr bwMode="auto">
          <a:xfrm>
            <a:off x="4572000" y="5257800"/>
            <a:ext cx="441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Consider nodes adjacent to D, decide to visit C first (Rule: visit adjacent nodes in alphabetical order)</a:t>
            </a:r>
          </a:p>
        </p:txBody>
      </p:sp>
      <p:sp>
        <p:nvSpPr>
          <p:cNvPr id="436282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6283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6341" name="Text Box 117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 </a:t>
            </a:r>
          </a:p>
        </p:txBody>
      </p:sp>
    </p:spTree>
    <p:extLst>
      <p:ext uri="{BB962C8B-B14F-4D97-AF65-F5344CB8AC3E}">
        <p14:creationId xmlns:p14="http://schemas.microsoft.com/office/powerpoint/2010/main" val="3528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D456-641B-4478-921A-DF827EEEAFCF}" type="slidenum">
              <a:rPr lang="en-US" altLang="ko-KR"/>
              <a:pPr/>
              <a:t>50</a:t>
            </a:fld>
            <a:endParaRPr lang="en-US" altLang="ko-KR" sz="140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5027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85028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5029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85030" name="AutoShape 6"/>
          <p:cNvCxnSpPr>
            <a:cxnSpLocks noChangeShapeType="1"/>
            <a:stCxn id="385027" idx="7"/>
            <a:endCxn id="385028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31" name="AutoShape 7"/>
          <p:cNvCxnSpPr>
            <a:cxnSpLocks noChangeShapeType="1"/>
            <a:stCxn id="385027" idx="6"/>
            <a:endCxn id="385029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32" name="AutoShape 8"/>
          <p:cNvCxnSpPr>
            <a:cxnSpLocks noChangeShapeType="1"/>
            <a:stCxn id="385028" idx="6"/>
            <a:endCxn id="385034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33" name="AutoShape 9"/>
          <p:cNvCxnSpPr>
            <a:cxnSpLocks noChangeShapeType="1"/>
            <a:stCxn id="385028" idx="5"/>
            <a:endCxn id="385029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5034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5035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85036" name="AutoShape 12"/>
          <p:cNvCxnSpPr>
            <a:cxnSpLocks noChangeShapeType="1"/>
            <a:stCxn id="385039" idx="3"/>
            <a:endCxn id="385035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37" name="AutoShape 13"/>
          <p:cNvCxnSpPr>
            <a:cxnSpLocks noChangeShapeType="1"/>
            <a:stCxn id="385035" idx="2"/>
            <a:endCxn id="385029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38" name="AutoShape 14"/>
          <p:cNvCxnSpPr>
            <a:cxnSpLocks noChangeShapeType="1"/>
            <a:stCxn id="385045" idx="0"/>
            <a:endCxn id="385039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5039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85040" name="AutoShape 16"/>
          <p:cNvCxnSpPr>
            <a:cxnSpLocks noChangeShapeType="1"/>
            <a:stCxn id="385034" idx="6"/>
            <a:endCxn id="385039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41" name="AutoShape 17"/>
          <p:cNvCxnSpPr>
            <a:cxnSpLocks noChangeShapeType="1"/>
            <a:stCxn id="385034" idx="5"/>
            <a:endCxn id="385035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5042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5043" name="AutoShape 19"/>
          <p:cNvCxnSpPr>
            <a:cxnSpLocks noChangeShapeType="1"/>
            <a:stCxn id="385042" idx="6"/>
            <a:endCxn id="385044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5044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85045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85046" name="AutoShape 22"/>
          <p:cNvCxnSpPr>
            <a:cxnSpLocks noChangeShapeType="1"/>
            <a:stCxn id="385044" idx="6"/>
            <a:endCxn id="385045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47" name="AutoShape 23"/>
          <p:cNvCxnSpPr>
            <a:cxnSpLocks noChangeShapeType="1"/>
            <a:stCxn id="385027" idx="5"/>
            <a:endCxn id="385042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48" name="AutoShape 24"/>
          <p:cNvCxnSpPr>
            <a:cxnSpLocks noChangeShapeType="1"/>
            <a:stCxn id="385042" idx="7"/>
            <a:endCxn id="385029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49" name="AutoShape 25"/>
          <p:cNvCxnSpPr>
            <a:cxnSpLocks noChangeShapeType="1"/>
            <a:stCxn id="385029" idx="5"/>
            <a:endCxn id="385044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50" name="AutoShape 26"/>
          <p:cNvCxnSpPr>
            <a:cxnSpLocks noChangeShapeType="1"/>
            <a:stCxn id="385045" idx="1"/>
            <a:endCxn id="385035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51" name="AutoShape 27"/>
          <p:cNvCxnSpPr>
            <a:cxnSpLocks noChangeShapeType="1"/>
            <a:stCxn id="385044" idx="7"/>
            <a:endCxn id="385035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5052" name="AutoShape 28"/>
          <p:cNvCxnSpPr>
            <a:cxnSpLocks noChangeShapeType="1"/>
            <a:stCxn id="385034" idx="3"/>
            <a:endCxn id="385029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5053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5054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5055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85056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5057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8 7 9  </a:t>
            </a:r>
          </a:p>
        </p:txBody>
      </p:sp>
      <p:sp>
        <p:nvSpPr>
          <p:cNvPr id="385058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85059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5060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5061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5062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5063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5064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5065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5066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8443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4A28-7973-460E-ABCA-D866D0B78A29}" type="slidenum">
              <a:rPr lang="en-US" altLang="ko-KR"/>
              <a:pPr/>
              <a:t>51</a:t>
            </a:fld>
            <a:endParaRPr lang="en-US" altLang="ko-KR" sz="1400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7075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87076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7077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87078" name="AutoShape 6"/>
          <p:cNvCxnSpPr>
            <a:cxnSpLocks noChangeShapeType="1"/>
            <a:stCxn id="387075" idx="7"/>
            <a:endCxn id="387076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79" name="AutoShape 7"/>
          <p:cNvCxnSpPr>
            <a:cxnSpLocks noChangeShapeType="1"/>
            <a:stCxn id="387075" idx="6"/>
            <a:endCxn id="387077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80" name="AutoShape 8"/>
          <p:cNvCxnSpPr>
            <a:cxnSpLocks noChangeShapeType="1"/>
            <a:stCxn id="387076" idx="6"/>
            <a:endCxn id="387082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81" name="AutoShape 9"/>
          <p:cNvCxnSpPr>
            <a:cxnSpLocks noChangeShapeType="1"/>
            <a:stCxn id="387076" idx="5"/>
            <a:endCxn id="387077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7082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7083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87084" name="AutoShape 12"/>
          <p:cNvCxnSpPr>
            <a:cxnSpLocks noChangeShapeType="1"/>
            <a:stCxn id="387087" idx="3"/>
            <a:endCxn id="387083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85" name="AutoShape 13"/>
          <p:cNvCxnSpPr>
            <a:cxnSpLocks noChangeShapeType="1"/>
            <a:stCxn id="387083" idx="2"/>
            <a:endCxn id="387077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86" name="AutoShape 14"/>
          <p:cNvCxnSpPr>
            <a:cxnSpLocks noChangeShapeType="1"/>
            <a:stCxn id="387093" idx="0"/>
            <a:endCxn id="387087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7087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87088" name="AutoShape 16"/>
          <p:cNvCxnSpPr>
            <a:cxnSpLocks noChangeShapeType="1"/>
            <a:stCxn id="387082" idx="6"/>
            <a:endCxn id="387087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89" name="AutoShape 17"/>
          <p:cNvCxnSpPr>
            <a:cxnSpLocks noChangeShapeType="1"/>
            <a:stCxn id="387082" idx="5"/>
            <a:endCxn id="387083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7090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7091" name="AutoShape 19"/>
          <p:cNvCxnSpPr>
            <a:cxnSpLocks noChangeShapeType="1"/>
            <a:stCxn id="387090" idx="6"/>
            <a:endCxn id="387092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7092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87093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87094" name="AutoShape 22"/>
          <p:cNvCxnSpPr>
            <a:cxnSpLocks noChangeShapeType="1"/>
            <a:stCxn id="387092" idx="6"/>
            <a:endCxn id="387093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95" name="AutoShape 23"/>
          <p:cNvCxnSpPr>
            <a:cxnSpLocks noChangeShapeType="1"/>
            <a:stCxn id="387075" idx="5"/>
            <a:endCxn id="387090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96" name="AutoShape 24"/>
          <p:cNvCxnSpPr>
            <a:cxnSpLocks noChangeShapeType="1"/>
            <a:stCxn id="387090" idx="7"/>
            <a:endCxn id="387077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97" name="AutoShape 25"/>
          <p:cNvCxnSpPr>
            <a:cxnSpLocks noChangeShapeType="1"/>
            <a:stCxn id="387077" idx="5"/>
            <a:endCxn id="387092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98" name="AutoShape 26"/>
          <p:cNvCxnSpPr>
            <a:cxnSpLocks noChangeShapeType="1"/>
            <a:stCxn id="387093" idx="1"/>
            <a:endCxn id="387083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099" name="AutoShape 27"/>
          <p:cNvCxnSpPr>
            <a:cxnSpLocks noChangeShapeType="1"/>
            <a:stCxn id="387092" idx="7"/>
            <a:endCxn id="387083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7100" name="AutoShape 28"/>
          <p:cNvCxnSpPr>
            <a:cxnSpLocks noChangeShapeType="1"/>
            <a:stCxn id="387082" idx="3"/>
            <a:endCxn id="387077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7101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7102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7103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87104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7105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7 9  </a:t>
            </a:r>
          </a:p>
        </p:txBody>
      </p:sp>
      <p:sp>
        <p:nvSpPr>
          <p:cNvPr id="387106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87107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7108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7109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7110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7111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7112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7113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7114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7115" name="AutoShape 43"/>
          <p:cNvCxnSpPr>
            <a:cxnSpLocks noChangeShapeType="1"/>
            <a:stCxn id="387083" idx="1"/>
            <a:endCxn id="387082" idx="5"/>
          </p:cNvCxnSpPr>
          <p:nvPr/>
        </p:nvCxnSpPr>
        <p:spPr bwMode="auto">
          <a:xfrm flipH="1" flipV="1">
            <a:off x="4862513" y="1595438"/>
            <a:ext cx="1193800" cy="1101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586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BDBA-61EE-457E-9E59-394FB9C785CC}" type="slidenum">
              <a:rPr lang="en-US" altLang="ko-KR"/>
              <a:pPr/>
              <a:t>52</a:t>
            </a:fld>
            <a:endParaRPr lang="en-US" altLang="ko-KR" sz="1400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8099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88100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8101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88102" name="AutoShape 6"/>
          <p:cNvCxnSpPr>
            <a:cxnSpLocks noChangeShapeType="1"/>
            <a:stCxn id="388099" idx="7"/>
            <a:endCxn id="388100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03" name="AutoShape 7"/>
          <p:cNvCxnSpPr>
            <a:cxnSpLocks noChangeShapeType="1"/>
            <a:stCxn id="388099" idx="6"/>
            <a:endCxn id="388101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04" name="AutoShape 8"/>
          <p:cNvCxnSpPr>
            <a:cxnSpLocks noChangeShapeType="1"/>
            <a:stCxn id="388100" idx="6"/>
            <a:endCxn id="388106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05" name="AutoShape 9"/>
          <p:cNvCxnSpPr>
            <a:cxnSpLocks noChangeShapeType="1"/>
            <a:stCxn id="388100" idx="5"/>
            <a:endCxn id="388101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8106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8107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88108" name="AutoShape 12"/>
          <p:cNvCxnSpPr>
            <a:cxnSpLocks noChangeShapeType="1"/>
            <a:stCxn id="388111" idx="3"/>
            <a:endCxn id="388107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09" name="AutoShape 13"/>
          <p:cNvCxnSpPr>
            <a:cxnSpLocks noChangeShapeType="1"/>
            <a:stCxn id="388107" idx="2"/>
            <a:endCxn id="388101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10" name="AutoShape 14"/>
          <p:cNvCxnSpPr>
            <a:cxnSpLocks noChangeShapeType="1"/>
            <a:stCxn id="388117" idx="0"/>
            <a:endCxn id="388111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8111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88112" name="AutoShape 16"/>
          <p:cNvCxnSpPr>
            <a:cxnSpLocks noChangeShapeType="1"/>
            <a:stCxn id="388106" idx="6"/>
            <a:endCxn id="388111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13" name="AutoShape 17"/>
          <p:cNvCxnSpPr>
            <a:cxnSpLocks noChangeShapeType="1"/>
            <a:stCxn id="388106" idx="5"/>
            <a:endCxn id="388107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8114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8115" name="AutoShape 19"/>
          <p:cNvCxnSpPr>
            <a:cxnSpLocks noChangeShapeType="1"/>
            <a:stCxn id="388114" idx="6"/>
            <a:endCxn id="388116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8116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88117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88118" name="AutoShape 22"/>
          <p:cNvCxnSpPr>
            <a:cxnSpLocks noChangeShapeType="1"/>
            <a:stCxn id="388116" idx="6"/>
            <a:endCxn id="388117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19" name="AutoShape 23"/>
          <p:cNvCxnSpPr>
            <a:cxnSpLocks noChangeShapeType="1"/>
            <a:stCxn id="388099" idx="5"/>
            <a:endCxn id="388114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20" name="AutoShape 24"/>
          <p:cNvCxnSpPr>
            <a:cxnSpLocks noChangeShapeType="1"/>
            <a:stCxn id="388114" idx="7"/>
            <a:endCxn id="388101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21" name="AutoShape 25"/>
          <p:cNvCxnSpPr>
            <a:cxnSpLocks noChangeShapeType="1"/>
            <a:stCxn id="388101" idx="5"/>
            <a:endCxn id="388116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22" name="AutoShape 26"/>
          <p:cNvCxnSpPr>
            <a:cxnSpLocks noChangeShapeType="1"/>
            <a:stCxn id="388117" idx="1"/>
            <a:endCxn id="388107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23" name="AutoShape 27"/>
          <p:cNvCxnSpPr>
            <a:cxnSpLocks noChangeShapeType="1"/>
            <a:stCxn id="388116" idx="7"/>
            <a:endCxn id="388107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8124" name="AutoShape 28"/>
          <p:cNvCxnSpPr>
            <a:cxnSpLocks noChangeShapeType="1"/>
            <a:stCxn id="388106" idx="3"/>
            <a:endCxn id="388101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7 9  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8134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8136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8137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8138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8139" name="AutoShape 43"/>
          <p:cNvCxnSpPr>
            <a:cxnSpLocks noChangeShapeType="1"/>
            <a:stCxn id="388107" idx="2"/>
            <a:endCxn id="388101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31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4ECA0-13F5-4B4A-953E-66D6138001DB}" type="slidenum">
              <a:rPr lang="en-US" altLang="ko-KR"/>
              <a:pPr/>
              <a:t>53</a:t>
            </a:fld>
            <a:endParaRPr lang="en-US" altLang="ko-KR" sz="140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9123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89124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9125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89126" name="AutoShape 6"/>
          <p:cNvCxnSpPr>
            <a:cxnSpLocks noChangeShapeType="1"/>
            <a:stCxn id="389123" idx="7"/>
            <a:endCxn id="389124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27" name="AutoShape 7"/>
          <p:cNvCxnSpPr>
            <a:cxnSpLocks noChangeShapeType="1"/>
            <a:stCxn id="389123" idx="6"/>
            <a:endCxn id="389125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28" name="AutoShape 8"/>
          <p:cNvCxnSpPr>
            <a:cxnSpLocks noChangeShapeType="1"/>
            <a:stCxn id="389124" idx="6"/>
            <a:endCxn id="389130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29" name="AutoShape 9"/>
          <p:cNvCxnSpPr>
            <a:cxnSpLocks noChangeShapeType="1"/>
            <a:stCxn id="389124" idx="5"/>
            <a:endCxn id="389125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130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9131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89132" name="AutoShape 12"/>
          <p:cNvCxnSpPr>
            <a:cxnSpLocks noChangeShapeType="1"/>
            <a:stCxn id="389135" idx="3"/>
            <a:endCxn id="389131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33" name="AutoShape 13"/>
          <p:cNvCxnSpPr>
            <a:cxnSpLocks noChangeShapeType="1"/>
            <a:stCxn id="389131" idx="2"/>
            <a:endCxn id="389125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34" name="AutoShape 14"/>
          <p:cNvCxnSpPr>
            <a:cxnSpLocks noChangeShapeType="1"/>
            <a:stCxn id="389141" idx="0"/>
            <a:endCxn id="389135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135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89136" name="AutoShape 16"/>
          <p:cNvCxnSpPr>
            <a:cxnSpLocks noChangeShapeType="1"/>
            <a:stCxn id="389130" idx="6"/>
            <a:endCxn id="389135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37" name="AutoShape 17"/>
          <p:cNvCxnSpPr>
            <a:cxnSpLocks noChangeShapeType="1"/>
            <a:stCxn id="389130" idx="5"/>
            <a:endCxn id="389131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138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9139" name="AutoShape 19"/>
          <p:cNvCxnSpPr>
            <a:cxnSpLocks noChangeShapeType="1"/>
            <a:stCxn id="389138" idx="6"/>
            <a:endCxn id="389140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140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89141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89142" name="AutoShape 22"/>
          <p:cNvCxnSpPr>
            <a:cxnSpLocks noChangeShapeType="1"/>
            <a:stCxn id="389140" idx="6"/>
            <a:endCxn id="389141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43" name="AutoShape 23"/>
          <p:cNvCxnSpPr>
            <a:cxnSpLocks noChangeShapeType="1"/>
            <a:stCxn id="389123" idx="5"/>
            <a:endCxn id="389138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44" name="AutoShape 24"/>
          <p:cNvCxnSpPr>
            <a:cxnSpLocks noChangeShapeType="1"/>
            <a:stCxn id="389138" idx="7"/>
            <a:endCxn id="389125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45" name="AutoShape 25"/>
          <p:cNvCxnSpPr>
            <a:cxnSpLocks noChangeShapeType="1"/>
            <a:stCxn id="389125" idx="5"/>
            <a:endCxn id="389140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46" name="AutoShape 26"/>
          <p:cNvCxnSpPr>
            <a:cxnSpLocks noChangeShapeType="1"/>
            <a:stCxn id="389141" idx="1"/>
            <a:endCxn id="389131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47" name="AutoShape 27"/>
          <p:cNvCxnSpPr>
            <a:cxnSpLocks noChangeShapeType="1"/>
            <a:stCxn id="389140" idx="7"/>
            <a:endCxn id="389131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148" name="AutoShape 28"/>
          <p:cNvCxnSpPr>
            <a:cxnSpLocks noChangeShapeType="1"/>
            <a:stCxn id="389130" idx="3"/>
            <a:endCxn id="389125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149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9150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89152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9153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7 9  </a:t>
            </a:r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89155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9156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9157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9158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9159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9160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9161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9162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89163" name="AutoShape 43"/>
          <p:cNvCxnSpPr>
            <a:cxnSpLocks noChangeShapeType="1"/>
            <a:stCxn id="389131" idx="7"/>
            <a:endCxn id="389135" idx="3"/>
          </p:cNvCxnSpPr>
          <p:nvPr/>
        </p:nvCxnSpPr>
        <p:spPr bwMode="auto">
          <a:xfrm flipV="1">
            <a:off x="6234113" y="1595438"/>
            <a:ext cx="1171575" cy="1101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28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65B76-126C-4D4F-B9B5-321F6F29A801}" type="slidenum">
              <a:rPr lang="en-US" altLang="ko-KR"/>
              <a:pPr/>
              <a:t>54</a:t>
            </a:fld>
            <a:endParaRPr lang="en-US" altLang="ko-KR" sz="1400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90147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90148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0149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90150" name="AutoShape 6"/>
          <p:cNvCxnSpPr>
            <a:cxnSpLocks noChangeShapeType="1"/>
            <a:stCxn id="390147" idx="7"/>
            <a:endCxn id="390148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51" name="AutoShape 7"/>
          <p:cNvCxnSpPr>
            <a:cxnSpLocks noChangeShapeType="1"/>
            <a:stCxn id="390147" idx="6"/>
            <a:endCxn id="390149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52" name="AutoShape 8"/>
          <p:cNvCxnSpPr>
            <a:cxnSpLocks noChangeShapeType="1"/>
            <a:stCxn id="390148" idx="6"/>
            <a:endCxn id="390154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53" name="AutoShape 9"/>
          <p:cNvCxnSpPr>
            <a:cxnSpLocks noChangeShapeType="1"/>
            <a:stCxn id="390148" idx="5"/>
            <a:endCxn id="390149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0154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90155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90156" name="AutoShape 12"/>
          <p:cNvCxnSpPr>
            <a:cxnSpLocks noChangeShapeType="1"/>
            <a:stCxn id="390159" idx="3"/>
            <a:endCxn id="390155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57" name="AutoShape 13"/>
          <p:cNvCxnSpPr>
            <a:cxnSpLocks noChangeShapeType="1"/>
            <a:stCxn id="390155" idx="2"/>
            <a:endCxn id="390149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58" name="AutoShape 14"/>
          <p:cNvCxnSpPr>
            <a:cxnSpLocks noChangeShapeType="1"/>
            <a:stCxn id="390165" idx="0"/>
            <a:endCxn id="390159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0159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90160" name="AutoShape 16"/>
          <p:cNvCxnSpPr>
            <a:cxnSpLocks noChangeShapeType="1"/>
            <a:stCxn id="390154" idx="6"/>
            <a:endCxn id="390159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61" name="AutoShape 17"/>
          <p:cNvCxnSpPr>
            <a:cxnSpLocks noChangeShapeType="1"/>
            <a:stCxn id="390154" idx="5"/>
            <a:endCxn id="390155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0162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0163" name="AutoShape 19"/>
          <p:cNvCxnSpPr>
            <a:cxnSpLocks noChangeShapeType="1"/>
            <a:stCxn id="390162" idx="6"/>
            <a:endCxn id="390164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0164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90165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90166" name="AutoShape 22"/>
          <p:cNvCxnSpPr>
            <a:cxnSpLocks noChangeShapeType="1"/>
            <a:stCxn id="390164" idx="6"/>
            <a:endCxn id="390165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67" name="AutoShape 23"/>
          <p:cNvCxnSpPr>
            <a:cxnSpLocks noChangeShapeType="1"/>
            <a:stCxn id="390147" idx="5"/>
            <a:endCxn id="390162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68" name="AutoShape 24"/>
          <p:cNvCxnSpPr>
            <a:cxnSpLocks noChangeShapeType="1"/>
            <a:stCxn id="390162" idx="7"/>
            <a:endCxn id="390149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69" name="AutoShape 25"/>
          <p:cNvCxnSpPr>
            <a:cxnSpLocks noChangeShapeType="1"/>
            <a:stCxn id="390149" idx="5"/>
            <a:endCxn id="390164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70" name="AutoShape 26"/>
          <p:cNvCxnSpPr>
            <a:cxnSpLocks noChangeShapeType="1"/>
            <a:stCxn id="390165" idx="1"/>
            <a:endCxn id="390155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71" name="AutoShape 27"/>
          <p:cNvCxnSpPr>
            <a:cxnSpLocks noChangeShapeType="1"/>
            <a:stCxn id="390164" idx="7"/>
            <a:endCxn id="390155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172" name="AutoShape 28"/>
          <p:cNvCxnSpPr>
            <a:cxnSpLocks noChangeShapeType="1"/>
            <a:stCxn id="390154" idx="3"/>
            <a:endCxn id="390149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7 9  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5017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491F-D2A1-48AC-BC5B-8989ECCCDA8A}" type="slidenum">
              <a:rPr lang="en-US" altLang="ko-KR"/>
              <a:pPr/>
              <a:t>55</a:t>
            </a:fld>
            <a:endParaRPr lang="en-US" altLang="ko-KR" sz="1400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91171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91172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1173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91174" name="AutoShape 6"/>
          <p:cNvCxnSpPr>
            <a:cxnSpLocks noChangeShapeType="1"/>
            <a:stCxn id="391171" idx="7"/>
            <a:endCxn id="391172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75" name="AutoShape 7"/>
          <p:cNvCxnSpPr>
            <a:cxnSpLocks noChangeShapeType="1"/>
            <a:stCxn id="391171" idx="6"/>
            <a:endCxn id="391173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76" name="AutoShape 8"/>
          <p:cNvCxnSpPr>
            <a:cxnSpLocks noChangeShapeType="1"/>
            <a:stCxn id="391172" idx="6"/>
            <a:endCxn id="391178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77" name="AutoShape 9"/>
          <p:cNvCxnSpPr>
            <a:cxnSpLocks noChangeShapeType="1"/>
            <a:stCxn id="391172" idx="5"/>
            <a:endCxn id="391173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1178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91179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91180" name="AutoShape 12"/>
          <p:cNvCxnSpPr>
            <a:cxnSpLocks noChangeShapeType="1"/>
            <a:stCxn id="391183" idx="3"/>
            <a:endCxn id="391179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81" name="AutoShape 13"/>
          <p:cNvCxnSpPr>
            <a:cxnSpLocks noChangeShapeType="1"/>
            <a:stCxn id="391179" idx="2"/>
            <a:endCxn id="391173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82" name="AutoShape 14"/>
          <p:cNvCxnSpPr>
            <a:cxnSpLocks noChangeShapeType="1"/>
            <a:stCxn id="391189" idx="0"/>
            <a:endCxn id="391183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1183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91184" name="AutoShape 16"/>
          <p:cNvCxnSpPr>
            <a:cxnSpLocks noChangeShapeType="1"/>
            <a:stCxn id="391178" idx="6"/>
            <a:endCxn id="391183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85" name="AutoShape 17"/>
          <p:cNvCxnSpPr>
            <a:cxnSpLocks noChangeShapeType="1"/>
            <a:stCxn id="391178" idx="5"/>
            <a:endCxn id="391179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1186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1187" name="AutoShape 19"/>
          <p:cNvCxnSpPr>
            <a:cxnSpLocks noChangeShapeType="1"/>
            <a:stCxn id="391186" idx="6"/>
            <a:endCxn id="391188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1188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91189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91190" name="AutoShape 22"/>
          <p:cNvCxnSpPr>
            <a:cxnSpLocks noChangeShapeType="1"/>
            <a:stCxn id="391188" idx="6"/>
            <a:endCxn id="391189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91" name="AutoShape 23"/>
          <p:cNvCxnSpPr>
            <a:cxnSpLocks noChangeShapeType="1"/>
            <a:stCxn id="391171" idx="5"/>
            <a:endCxn id="391186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92" name="AutoShape 24"/>
          <p:cNvCxnSpPr>
            <a:cxnSpLocks noChangeShapeType="1"/>
            <a:stCxn id="391186" idx="7"/>
            <a:endCxn id="391173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93" name="AutoShape 25"/>
          <p:cNvCxnSpPr>
            <a:cxnSpLocks noChangeShapeType="1"/>
            <a:stCxn id="391173" idx="5"/>
            <a:endCxn id="391188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94" name="AutoShape 26"/>
          <p:cNvCxnSpPr>
            <a:cxnSpLocks noChangeShapeType="1"/>
            <a:stCxn id="391189" idx="1"/>
            <a:endCxn id="391179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95" name="AutoShape 27"/>
          <p:cNvCxnSpPr>
            <a:cxnSpLocks noChangeShapeType="1"/>
            <a:stCxn id="391188" idx="7"/>
            <a:endCxn id="391179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1196" name="AutoShape 28"/>
          <p:cNvCxnSpPr>
            <a:cxnSpLocks noChangeShapeType="1"/>
            <a:stCxn id="391178" idx="3"/>
            <a:endCxn id="391173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1197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91198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91199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91200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91201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9  </a:t>
            </a:r>
          </a:p>
        </p:txBody>
      </p:sp>
      <p:sp>
        <p:nvSpPr>
          <p:cNvPr id="391202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91203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1204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1205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1206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1207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1208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1209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1210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1211" name="AutoShape 43"/>
          <p:cNvCxnSpPr>
            <a:cxnSpLocks noChangeShapeType="1"/>
            <a:stCxn id="391189" idx="1"/>
            <a:endCxn id="391179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23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A4DB-D4A6-4706-B893-8C73D3802091}" type="slidenum">
              <a:rPr lang="en-US" altLang="ko-KR"/>
              <a:pPr/>
              <a:t>56</a:t>
            </a:fld>
            <a:endParaRPr lang="en-US" altLang="ko-KR" sz="1400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92195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92196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2197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92198" name="AutoShape 6"/>
          <p:cNvCxnSpPr>
            <a:cxnSpLocks noChangeShapeType="1"/>
            <a:stCxn id="392195" idx="7"/>
            <a:endCxn id="392196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199" name="AutoShape 7"/>
          <p:cNvCxnSpPr>
            <a:cxnSpLocks noChangeShapeType="1"/>
            <a:stCxn id="392195" idx="6"/>
            <a:endCxn id="392197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00" name="AutoShape 8"/>
          <p:cNvCxnSpPr>
            <a:cxnSpLocks noChangeShapeType="1"/>
            <a:stCxn id="392196" idx="6"/>
            <a:endCxn id="392202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01" name="AutoShape 9"/>
          <p:cNvCxnSpPr>
            <a:cxnSpLocks noChangeShapeType="1"/>
            <a:stCxn id="392196" idx="5"/>
            <a:endCxn id="392197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2202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92203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92204" name="AutoShape 12"/>
          <p:cNvCxnSpPr>
            <a:cxnSpLocks noChangeShapeType="1"/>
            <a:stCxn id="392207" idx="3"/>
            <a:endCxn id="392203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05" name="AutoShape 13"/>
          <p:cNvCxnSpPr>
            <a:cxnSpLocks noChangeShapeType="1"/>
            <a:stCxn id="392203" idx="2"/>
            <a:endCxn id="392197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06" name="AutoShape 14"/>
          <p:cNvCxnSpPr>
            <a:cxnSpLocks noChangeShapeType="1"/>
            <a:stCxn id="392213" idx="0"/>
            <a:endCxn id="392207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2207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92208" name="AutoShape 16"/>
          <p:cNvCxnSpPr>
            <a:cxnSpLocks noChangeShapeType="1"/>
            <a:stCxn id="392202" idx="6"/>
            <a:endCxn id="392207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09" name="AutoShape 17"/>
          <p:cNvCxnSpPr>
            <a:cxnSpLocks noChangeShapeType="1"/>
            <a:stCxn id="392202" idx="5"/>
            <a:endCxn id="392203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2210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2211" name="AutoShape 19"/>
          <p:cNvCxnSpPr>
            <a:cxnSpLocks noChangeShapeType="1"/>
            <a:stCxn id="392210" idx="6"/>
            <a:endCxn id="392212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2212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92213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92214" name="AutoShape 22"/>
          <p:cNvCxnSpPr>
            <a:cxnSpLocks noChangeShapeType="1"/>
            <a:stCxn id="392212" idx="6"/>
            <a:endCxn id="392213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15" name="AutoShape 23"/>
          <p:cNvCxnSpPr>
            <a:cxnSpLocks noChangeShapeType="1"/>
            <a:stCxn id="392195" idx="5"/>
            <a:endCxn id="392210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16" name="AutoShape 24"/>
          <p:cNvCxnSpPr>
            <a:cxnSpLocks noChangeShapeType="1"/>
            <a:stCxn id="392210" idx="7"/>
            <a:endCxn id="392197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17" name="AutoShape 25"/>
          <p:cNvCxnSpPr>
            <a:cxnSpLocks noChangeShapeType="1"/>
            <a:stCxn id="392197" idx="5"/>
            <a:endCxn id="392212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18" name="AutoShape 26"/>
          <p:cNvCxnSpPr>
            <a:cxnSpLocks noChangeShapeType="1"/>
            <a:stCxn id="392213" idx="1"/>
            <a:endCxn id="392203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19" name="AutoShape 27"/>
          <p:cNvCxnSpPr>
            <a:cxnSpLocks noChangeShapeType="1"/>
            <a:stCxn id="392212" idx="7"/>
            <a:endCxn id="392203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2220" name="AutoShape 28"/>
          <p:cNvCxnSpPr>
            <a:cxnSpLocks noChangeShapeType="1"/>
            <a:stCxn id="392202" idx="3"/>
            <a:endCxn id="392197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9  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2235" name="AutoShape 43"/>
          <p:cNvCxnSpPr>
            <a:cxnSpLocks noChangeShapeType="1"/>
            <a:stCxn id="392213" idx="0"/>
            <a:endCxn id="392207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87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5566B-B9AD-48A1-A788-E2A63A8C003D}" type="slidenum">
              <a:rPr lang="en-US" altLang="ko-KR"/>
              <a:pPr/>
              <a:t>57</a:t>
            </a:fld>
            <a:endParaRPr lang="en-US" altLang="ko-KR" sz="1400"/>
          </a:p>
        </p:txBody>
      </p:sp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93219" name="Oval 1027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93220" name="Oval 1028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3221" name="Oval 1029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93222" name="AutoShape 1030"/>
          <p:cNvCxnSpPr>
            <a:cxnSpLocks noChangeShapeType="1"/>
            <a:stCxn id="393219" idx="7"/>
            <a:endCxn id="393220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23" name="AutoShape 1031"/>
          <p:cNvCxnSpPr>
            <a:cxnSpLocks noChangeShapeType="1"/>
            <a:stCxn id="393219" idx="6"/>
            <a:endCxn id="393221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24" name="AutoShape 1032"/>
          <p:cNvCxnSpPr>
            <a:cxnSpLocks noChangeShapeType="1"/>
            <a:stCxn id="393220" idx="6"/>
            <a:endCxn id="393226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25" name="AutoShape 1033"/>
          <p:cNvCxnSpPr>
            <a:cxnSpLocks noChangeShapeType="1"/>
            <a:stCxn id="393220" idx="5"/>
            <a:endCxn id="393221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3226" name="Oval 1034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93227" name="Oval 1035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93228" name="AutoShape 1036"/>
          <p:cNvCxnSpPr>
            <a:cxnSpLocks noChangeShapeType="1"/>
            <a:stCxn id="393231" idx="3"/>
            <a:endCxn id="393227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29" name="AutoShape 1037"/>
          <p:cNvCxnSpPr>
            <a:cxnSpLocks noChangeShapeType="1"/>
            <a:stCxn id="393227" idx="2"/>
            <a:endCxn id="393221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30" name="AutoShape 1038"/>
          <p:cNvCxnSpPr>
            <a:cxnSpLocks noChangeShapeType="1"/>
            <a:stCxn id="393237" idx="0"/>
            <a:endCxn id="393231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3231" name="Oval 1039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93232" name="AutoShape 1040"/>
          <p:cNvCxnSpPr>
            <a:cxnSpLocks noChangeShapeType="1"/>
            <a:stCxn id="393226" idx="6"/>
            <a:endCxn id="393231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33" name="AutoShape 1041"/>
          <p:cNvCxnSpPr>
            <a:cxnSpLocks noChangeShapeType="1"/>
            <a:stCxn id="393226" idx="5"/>
            <a:endCxn id="393227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3234" name="Oval 1042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3235" name="AutoShape 1043"/>
          <p:cNvCxnSpPr>
            <a:cxnSpLocks noChangeShapeType="1"/>
            <a:stCxn id="393234" idx="6"/>
            <a:endCxn id="393236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3236" name="Oval 1044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93237" name="Oval 1045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93238" name="AutoShape 1046"/>
          <p:cNvCxnSpPr>
            <a:cxnSpLocks noChangeShapeType="1"/>
            <a:stCxn id="393236" idx="6"/>
            <a:endCxn id="393237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39" name="AutoShape 1047"/>
          <p:cNvCxnSpPr>
            <a:cxnSpLocks noChangeShapeType="1"/>
            <a:stCxn id="393219" idx="5"/>
            <a:endCxn id="393234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40" name="AutoShape 1048"/>
          <p:cNvCxnSpPr>
            <a:cxnSpLocks noChangeShapeType="1"/>
            <a:stCxn id="393234" idx="7"/>
            <a:endCxn id="393221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41" name="AutoShape 1049"/>
          <p:cNvCxnSpPr>
            <a:cxnSpLocks noChangeShapeType="1"/>
            <a:stCxn id="393221" idx="5"/>
            <a:endCxn id="393236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42" name="AutoShape 1050"/>
          <p:cNvCxnSpPr>
            <a:cxnSpLocks noChangeShapeType="1"/>
            <a:stCxn id="393237" idx="1"/>
            <a:endCxn id="393227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43" name="AutoShape 1051"/>
          <p:cNvCxnSpPr>
            <a:cxnSpLocks noChangeShapeType="1"/>
            <a:stCxn id="393236" idx="7"/>
            <a:endCxn id="393227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3244" name="AutoShape 1052"/>
          <p:cNvCxnSpPr>
            <a:cxnSpLocks noChangeShapeType="1"/>
            <a:stCxn id="393226" idx="3"/>
            <a:endCxn id="393221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3245" name="Text Box 1053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93246" name="Text Box 1054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93247" name="Text Box 1055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93248" name="Text Box 1056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93249" name="Text Box 1057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9  </a:t>
            </a:r>
          </a:p>
        </p:txBody>
      </p:sp>
      <p:sp>
        <p:nvSpPr>
          <p:cNvPr id="393250" name="Text Box 1058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93251" name="Text Box 1059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3252" name="Text Box 1060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3253" name="Text Box 1061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3254" name="Text Box 1062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3255" name="Text Box 1063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3256" name="Text Box 1064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3257" name="Text Box 1065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3258" name="Text Box 1066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6876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BA03-50EF-4691-B55C-1B548A786B6E}" type="slidenum">
              <a:rPr lang="en-US" altLang="ko-KR"/>
              <a:pPr/>
              <a:t>58</a:t>
            </a:fld>
            <a:endParaRPr lang="en-US" altLang="ko-KR" sz="1400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94243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94244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4245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94246" name="AutoShape 6"/>
          <p:cNvCxnSpPr>
            <a:cxnSpLocks noChangeShapeType="1"/>
            <a:stCxn id="394243" idx="7"/>
            <a:endCxn id="394244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47" name="AutoShape 7"/>
          <p:cNvCxnSpPr>
            <a:cxnSpLocks noChangeShapeType="1"/>
            <a:stCxn id="394243" idx="6"/>
            <a:endCxn id="394245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48" name="AutoShape 8"/>
          <p:cNvCxnSpPr>
            <a:cxnSpLocks noChangeShapeType="1"/>
            <a:stCxn id="394244" idx="6"/>
            <a:endCxn id="394250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49" name="AutoShape 9"/>
          <p:cNvCxnSpPr>
            <a:cxnSpLocks noChangeShapeType="1"/>
            <a:stCxn id="394244" idx="5"/>
            <a:endCxn id="394245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4250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94251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394252" name="AutoShape 12"/>
          <p:cNvCxnSpPr>
            <a:cxnSpLocks noChangeShapeType="1"/>
            <a:stCxn id="394255" idx="3"/>
            <a:endCxn id="394251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53" name="AutoShape 13"/>
          <p:cNvCxnSpPr>
            <a:cxnSpLocks noChangeShapeType="1"/>
            <a:stCxn id="394251" idx="2"/>
            <a:endCxn id="394245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54" name="AutoShape 14"/>
          <p:cNvCxnSpPr>
            <a:cxnSpLocks noChangeShapeType="1"/>
            <a:stCxn id="394261" idx="0"/>
            <a:endCxn id="394255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4255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94256" name="AutoShape 16"/>
          <p:cNvCxnSpPr>
            <a:cxnSpLocks noChangeShapeType="1"/>
            <a:stCxn id="394250" idx="6"/>
            <a:endCxn id="394255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57" name="AutoShape 17"/>
          <p:cNvCxnSpPr>
            <a:cxnSpLocks noChangeShapeType="1"/>
            <a:stCxn id="394250" idx="5"/>
            <a:endCxn id="394251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4258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4259" name="AutoShape 19"/>
          <p:cNvCxnSpPr>
            <a:cxnSpLocks noChangeShapeType="1"/>
            <a:stCxn id="394258" idx="6"/>
            <a:endCxn id="394260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4260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94261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94262" name="AutoShape 22"/>
          <p:cNvCxnSpPr>
            <a:cxnSpLocks noChangeShapeType="1"/>
            <a:stCxn id="394260" idx="6"/>
            <a:endCxn id="394261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63" name="AutoShape 23"/>
          <p:cNvCxnSpPr>
            <a:cxnSpLocks noChangeShapeType="1"/>
            <a:stCxn id="394243" idx="5"/>
            <a:endCxn id="394258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64" name="AutoShape 24"/>
          <p:cNvCxnSpPr>
            <a:cxnSpLocks noChangeShapeType="1"/>
            <a:stCxn id="394258" idx="7"/>
            <a:endCxn id="394245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65" name="AutoShape 25"/>
          <p:cNvCxnSpPr>
            <a:cxnSpLocks noChangeShapeType="1"/>
            <a:stCxn id="394245" idx="5"/>
            <a:endCxn id="394260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66" name="AutoShape 26"/>
          <p:cNvCxnSpPr>
            <a:cxnSpLocks noChangeShapeType="1"/>
            <a:stCxn id="394261" idx="1"/>
            <a:endCxn id="394251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67" name="AutoShape 27"/>
          <p:cNvCxnSpPr>
            <a:cxnSpLocks noChangeShapeType="1"/>
            <a:stCxn id="394260" idx="7"/>
            <a:endCxn id="394251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4268" name="AutoShape 28"/>
          <p:cNvCxnSpPr>
            <a:cxnSpLocks noChangeShapeType="1"/>
            <a:stCxn id="394250" idx="3"/>
            <a:endCxn id="394245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Discovered</a:t>
            </a:r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4191000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 algn="l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 Queue:   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Top of queue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4279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4282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6842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EA978-29C3-4D06-93DB-A250E2AAF474}" type="slidenum">
              <a:rPr lang="en-US" altLang="ko-KR"/>
              <a:pPr/>
              <a:t>59</a:t>
            </a:fld>
            <a:endParaRPr lang="en-US" altLang="ko-KR" sz="140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95267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95268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5269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95270" name="AutoShape 6"/>
          <p:cNvCxnSpPr>
            <a:cxnSpLocks noChangeShapeType="1"/>
            <a:stCxn id="395267" idx="7"/>
            <a:endCxn id="395268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5271" name="AutoShape 7"/>
          <p:cNvCxnSpPr>
            <a:cxnSpLocks noChangeShapeType="1"/>
            <a:stCxn id="395267" idx="6"/>
            <a:endCxn id="395269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5272" name="AutoShape 8"/>
          <p:cNvCxnSpPr>
            <a:cxnSpLocks noChangeShapeType="1"/>
            <a:stCxn id="395268" idx="6"/>
            <a:endCxn id="395274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5274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95275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95279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395280" name="AutoShape 16"/>
          <p:cNvCxnSpPr>
            <a:cxnSpLocks noChangeShapeType="1"/>
            <a:stCxn id="395274" idx="6"/>
            <a:endCxn id="395279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5282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5283" name="AutoShape 19"/>
          <p:cNvCxnSpPr>
            <a:cxnSpLocks noChangeShapeType="1"/>
            <a:stCxn id="395282" idx="6"/>
            <a:endCxn id="395284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5284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95285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ko-KR" sz="1400">
                <a:solidFill>
                  <a:schemeClr val="bg1"/>
                </a:solidFill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95286" name="AutoShape 22"/>
          <p:cNvCxnSpPr>
            <a:cxnSpLocks noChangeShapeType="1"/>
            <a:stCxn id="395284" idx="6"/>
            <a:endCxn id="395285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5287" name="AutoShape 23"/>
          <p:cNvCxnSpPr>
            <a:cxnSpLocks noChangeShapeType="1"/>
            <a:stCxn id="395267" idx="5"/>
            <a:endCxn id="395282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5291" name="AutoShape 27"/>
          <p:cNvCxnSpPr>
            <a:cxnSpLocks noChangeShapeType="1"/>
            <a:stCxn id="395284" idx="7"/>
            <a:endCxn id="395275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5293" name="Text Box 29"/>
          <p:cNvSpPr txBox="1">
            <a:spLocks noChangeArrowheads="1"/>
          </p:cNvSpPr>
          <p:nvPr/>
        </p:nvSpPr>
        <p:spPr bwMode="auto">
          <a:xfrm>
            <a:off x="838200" y="2667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3581400" y="50292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>Level Graph</a:t>
            </a:r>
          </a:p>
        </p:txBody>
      </p:sp>
      <p:sp>
        <p:nvSpPr>
          <p:cNvPr id="395299" name="Text Box 35"/>
          <p:cNvSpPr txBox="1">
            <a:spLocks noChangeArrowheads="1"/>
          </p:cNvSpPr>
          <p:nvPr/>
        </p:nvSpPr>
        <p:spPr bwMode="auto">
          <a:xfrm>
            <a:off x="22510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5300" name="Text Box 36"/>
          <p:cNvSpPr txBox="1">
            <a:spLocks noChangeArrowheads="1"/>
          </p:cNvSpPr>
          <p:nvPr/>
        </p:nvSpPr>
        <p:spPr bwMode="auto">
          <a:xfrm>
            <a:off x="2209800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5301" name="Text Box 37"/>
          <p:cNvSpPr txBox="1">
            <a:spLocks noChangeArrowheads="1"/>
          </p:cNvSpPr>
          <p:nvPr/>
        </p:nvSpPr>
        <p:spPr bwMode="auto">
          <a:xfrm>
            <a:off x="35464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95302" name="Text Box 38"/>
          <p:cNvSpPr txBox="1">
            <a:spLocks noChangeArrowheads="1"/>
          </p:cNvSpPr>
          <p:nvPr/>
        </p:nvSpPr>
        <p:spPr bwMode="auto">
          <a:xfrm>
            <a:off x="4613275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5303" name="Text Box 39"/>
          <p:cNvSpPr txBox="1">
            <a:spLocks noChangeArrowheads="1"/>
          </p:cNvSpPr>
          <p:nvPr/>
        </p:nvSpPr>
        <p:spPr bwMode="auto">
          <a:xfrm>
            <a:off x="4613275" y="42672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95304" name="Text Box 40"/>
          <p:cNvSpPr txBox="1">
            <a:spLocks noChangeArrowheads="1"/>
          </p:cNvSpPr>
          <p:nvPr/>
        </p:nvSpPr>
        <p:spPr bwMode="auto">
          <a:xfrm>
            <a:off x="7315200" y="1066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5305" name="Text Box 41"/>
          <p:cNvSpPr txBox="1">
            <a:spLocks noChangeArrowheads="1"/>
          </p:cNvSpPr>
          <p:nvPr/>
        </p:nvSpPr>
        <p:spPr bwMode="auto">
          <a:xfrm>
            <a:off x="5984875" y="29718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5306" name="Text Box 42"/>
          <p:cNvSpPr txBox="1">
            <a:spLocks noChangeArrowheads="1"/>
          </p:cNvSpPr>
          <p:nvPr/>
        </p:nvSpPr>
        <p:spPr bwMode="auto">
          <a:xfrm>
            <a:off x="7315200" y="4191000"/>
            <a:ext cx="33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ko-KR" sz="1600">
                <a:solidFill>
                  <a:srgbClr val="003399"/>
                </a:solidFill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95307" name="AutoShape 43"/>
          <p:cNvCxnSpPr>
            <a:cxnSpLocks noChangeShapeType="1"/>
            <a:stCxn id="395269" idx="5"/>
            <a:endCxn id="395284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1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5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5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5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725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725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3726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726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3726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3726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726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3726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3726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3726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6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37271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7300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37301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7302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7303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7304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7305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Visit C</a:t>
            </a:r>
          </a:p>
        </p:txBody>
      </p:sp>
      <p:sp>
        <p:nvSpPr>
          <p:cNvPr id="437306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37307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C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7308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2929644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Psu.edu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DFS and BFS starting with ‘a’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355314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22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www.cs.unm.edu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3" y="1140394"/>
            <a:ext cx="5981700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3" y="3702619"/>
            <a:ext cx="5905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70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57400"/>
            <a:ext cx="6181725" cy="466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86200"/>
            <a:ext cx="5467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26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Eecs.Berkeley.edu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DFS and BFS starting with 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146292"/>
            <a:ext cx="3729844" cy="23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84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DFS and BFS starting with 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67000"/>
            <a:ext cx="37242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29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www.cs.cmu.edu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DFS and BFS starting with 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4895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735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705725" cy="18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6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6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466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466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466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466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5467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7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4678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54679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08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4709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4710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4711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4712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4713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No nodes adjacent to C; cannot continue </a:t>
            </a:r>
            <a:r>
              <a:rPr lang="en-US" altLang="ko-KR" b="1"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b="1" i="1">
                <a:ea typeface="굴림" panose="020B0600000101010101" pitchFamily="50" charset="-127"/>
                <a:sym typeface="Wingdings" panose="05000000000000000000" pitchFamily="2" charset="2"/>
              </a:rPr>
              <a:t>backtrack</a:t>
            </a:r>
            <a:r>
              <a:rPr lang="en-US" altLang="ko-KR" b="1">
                <a:ea typeface="굴림" panose="020B0600000101010101" pitchFamily="50" charset="-127"/>
                <a:sym typeface="Wingdings" panose="05000000000000000000" pitchFamily="2" charset="2"/>
              </a:rPr>
              <a:t>, i.e., pop stack and restore previous state</a:t>
            </a:r>
            <a:endParaRPr lang="en-US" altLang="ko-KR" b="1">
              <a:ea typeface="굴림" panose="020B0600000101010101" pitchFamily="50" charset="-127"/>
            </a:endParaRPr>
          </a:p>
        </p:txBody>
      </p:sp>
      <p:sp>
        <p:nvSpPr>
          <p:cNvPr id="454714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4715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C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4716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55903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3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3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3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4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4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364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364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364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364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364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5364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364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364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5365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5365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654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53655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3684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3685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3686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687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688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3689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Back to D – C has been visited, decide to visit E next</a:t>
            </a:r>
          </a:p>
        </p:txBody>
      </p:sp>
      <p:sp>
        <p:nvSpPr>
          <p:cNvPr id="453690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3691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3692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171717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1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1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261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261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262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262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Walk-Through</a:t>
            </a:r>
          </a:p>
        </p:txBody>
      </p:sp>
      <p:sp>
        <p:nvSpPr>
          <p:cNvPr id="45262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2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630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Visited Array</a:t>
            </a:r>
          </a:p>
        </p:txBody>
      </p:sp>
      <p:graphicFrame>
        <p:nvGraphicFramePr>
          <p:cNvPr id="452631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660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2661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2662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663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664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2665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Back to D – C has been visited, decide to visit E next</a:t>
            </a:r>
          </a:p>
        </p:txBody>
      </p:sp>
      <p:sp>
        <p:nvSpPr>
          <p:cNvPr id="452666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52667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2668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D, C, E </a:t>
            </a:r>
          </a:p>
        </p:txBody>
      </p:sp>
    </p:spTree>
    <p:extLst>
      <p:ext uri="{BB962C8B-B14F-4D97-AF65-F5344CB8AC3E}">
        <p14:creationId xmlns:p14="http://schemas.microsoft.com/office/powerpoint/2010/main" val="211270604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763</TotalTime>
  <Words>2496</Words>
  <Application>Microsoft Macintosh PowerPoint</Application>
  <PresentationFormat>화면 슬라이드 쇼(4:3)</PresentationFormat>
  <Paragraphs>1641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굴림</vt:lpstr>
      <vt:lpstr>맑은 고딕</vt:lpstr>
      <vt:lpstr>Arial</vt:lpstr>
      <vt:lpstr>Symbol</vt:lpstr>
      <vt:lpstr>Times New Roman</vt:lpstr>
      <vt:lpstr>Verdana</vt:lpstr>
      <vt:lpstr>Wingdings</vt:lpstr>
      <vt:lpstr>테마1</vt:lpstr>
      <vt:lpstr>TREE (part 2)</vt:lpstr>
      <vt:lpstr>Tree Search</vt:lpstr>
      <vt:lpstr>Example: DFS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Analysis of DFS</vt:lpstr>
      <vt:lpstr>Path Finding</vt:lpstr>
      <vt:lpstr>Cycle Finding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Psu.edu</vt:lpstr>
      <vt:lpstr>www.cs.unm.edu</vt:lpstr>
      <vt:lpstr>PowerPoint 프레젠테이션</vt:lpstr>
      <vt:lpstr>Eecs.Berkeley.edu</vt:lpstr>
      <vt:lpstr>PowerPoint 프레젠테이션</vt:lpstr>
      <vt:lpstr>www.cs.cmu.edu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Dongseop Kwon</dc:creator>
  <cp:lastModifiedBy>이창건</cp:lastModifiedBy>
  <cp:revision>71</cp:revision>
  <dcterms:created xsi:type="dcterms:W3CDTF">2016-04-18T09:06:32Z</dcterms:created>
  <dcterms:modified xsi:type="dcterms:W3CDTF">2017-05-15T11:15:31Z</dcterms:modified>
</cp:coreProperties>
</file>