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6" r:id="rId21"/>
    <p:sldId id="273" r:id="rId22"/>
    <p:sldId id="27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>
      <p:cViewPr varScale="1">
        <p:scale>
          <a:sx n="104" d="100"/>
          <a:sy n="104" d="100"/>
        </p:scale>
        <p:origin x="13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8B3E-8054-408E-B510-BAF887E920F7}" type="datetimeFigureOut">
              <a:rPr lang="ko-KR" altLang="en-US" smtClean="0"/>
              <a:pPr/>
              <a:t>2017. 5. 17.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C33B-B15B-4815-8D4F-96E7FA02FB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Dr.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Han</a:t>
            </a:r>
          </a:p>
          <a:p>
            <a:r>
              <a:rPr lang="en-US" altLang="ko-KR" dirty="0" smtClean="0"/>
              <a:t>Dept. Computer Engineering</a:t>
            </a:r>
          </a:p>
          <a:p>
            <a:r>
              <a:rPr lang="en-US" altLang="ko-KR" dirty="0" err="1" smtClean="0"/>
              <a:t>Myongji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89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14400"/>
            <a:ext cx="536376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593362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Tree -&gt; Heap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371600"/>
            <a:ext cx="736445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24395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541994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561733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674675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Heap Sort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5715000" cy="52677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people.eecs.berkeley.edu/~jrs/61b/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447800"/>
            <a:ext cx="860138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www.cs.princeton.edu/courses/archive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47745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완전 </a:t>
            </a:r>
            <a:r>
              <a:rPr lang="ko-KR" altLang="en-US" dirty="0" err="1" smtClean="0"/>
              <a:t>이진트리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695123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542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www.ics.uci.edu/~eppstein/161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08793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Quiz. courses.cs.washington.edu/courses/cse373/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2036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3929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276600"/>
            <a:ext cx="5791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295400"/>
            <a:ext cx="677278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58102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699305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467600" cy="581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25641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6172200" cy="138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08092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972</TotalTime>
  <Words>40</Words>
  <Application>Microsoft Macintosh PowerPoint</Application>
  <PresentationFormat>화면 슬라이드 쇼(4:3)</PresentationFormat>
  <Paragraphs>13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테마1</vt:lpstr>
      <vt:lpstr>Heap</vt:lpstr>
      <vt:lpstr>Heap</vt:lpstr>
      <vt:lpstr>PowerPoint 프레젠테이션</vt:lpstr>
      <vt:lpstr>Functions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Binary Tree -&gt; Heap</vt:lpstr>
      <vt:lpstr>PowerPoint 프레젠테이션</vt:lpstr>
      <vt:lpstr>PowerPoint 프레젠테이션</vt:lpstr>
      <vt:lpstr>PowerPoint 프레젠테이션</vt:lpstr>
      <vt:lpstr>PowerPoint 프레젠테이션</vt:lpstr>
      <vt:lpstr>Heap Sort</vt:lpstr>
      <vt:lpstr>Quiz. people.eecs.berkeley.edu/~jrs/61b/</vt:lpstr>
      <vt:lpstr>Quiz. www.cs.princeton.edu/courses/archive</vt:lpstr>
      <vt:lpstr>Quiz. www.ics.uci.edu/~eppstein/161</vt:lpstr>
      <vt:lpstr>Quiz. courses.cs.washington.edu/courses/cse373/</vt:lpstr>
      <vt:lpstr>PowerPoint 프레젠테이션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</dc:title>
  <dc:creator>Dongseop Kwon</dc:creator>
  <cp:lastModifiedBy>이창건</cp:lastModifiedBy>
  <cp:revision>15</cp:revision>
  <dcterms:created xsi:type="dcterms:W3CDTF">2016-04-18T10:08:28Z</dcterms:created>
  <dcterms:modified xsi:type="dcterms:W3CDTF">2017-05-17T14:35:05Z</dcterms:modified>
</cp:coreProperties>
</file>