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7" r:id="rId9"/>
    <p:sldId id="268" r:id="rId10"/>
    <p:sldId id="266" r:id="rId11"/>
    <p:sldId id="265" r:id="rId12"/>
    <p:sldId id="269" r:id="rId13"/>
    <p:sldId id="273" r:id="rId14"/>
    <p:sldId id="274" r:id="rId15"/>
    <p:sldId id="260" r:id="rId16"/>
    <p:sldId id="272" r:id="rId17"/>
    <p:sldId id="270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555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CEFE-6B23-844B-8DA9-39CAEF509FF7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82A9-3D28-D546-B24F-6712FD5EBC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69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모든 노드들이 연결되지만 사이클이 없는</a:t>
            </a:r>
            <a:r>
              <a:rPr kumimoji="1" lang="ko-KR" altLang="en-US" baseline="0" dirty="0" smtClean="0"/>
              <a:t> 것 하나의 그래프에는 여러개의 스페닝 트리가 존재할수있다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882A9-3D28-D546-B24F-6712FD5EBCE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5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8B3E-8054-408E-B510-BAF887E920F7}" type="datetimeFigureOut">
              <a:rPr lang="ko-KR" altLang="en-US" smtClean="0"/>
              <a:pPr/>
              <a:t>2017. 5. 29.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8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32174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임의의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선택된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들 중 최소 값을 갖는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연결된 </a:t>
            </a:r>
            <a:r>
              <a:rPr lang="en-US" altLang="ko-KR" dirty="0" err="1" smtClean="0"/>
              <a:t>vertext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모든 </a:t>
            </a:r>
            <a:r>
              <a:rPr lang="en-US" altLang="ko-KR" dirty="0" err="1" smtClean="0"/>
              <a:t>vertext</a:t>
            </a:r>
            <a:r>
              <a:rPr lang="ko-KR" altLang="en-US" dirty="0" smtClean="0"/>
              <a:t>가 연결될 때까지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반복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17448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66800"/>
            <a:ext cx="17330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066800"/>
            <a:ext cx="1752600" cy="183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99" y="3810000"/>
            <a:ext cx="169000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3733800"/>
            <a:ext cx="1713609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3733801"/>
            <a:ext cx="185036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00800" y="3657600"/>
            <a:ext cx="1861151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" y="990600"/>
            <a:ext cx="192308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www.cs.princeton.edu/courses/archive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5943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5257800"/>
            <a:ext cx="266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dirty="0" err="1" smtClean="0"/>
              <a:t>Kruskal’s</a:t>
            </a:r>
            <a:r>
              <a:rPr lang="en-US" altLang="ko-KR" dirty="0" smtClean="0"/>
              <a:t> algorithm  </a:t>
            </a:r>
          </a:p>
          <a:p>
            <a:pPr marL="342900" indent="-342900">
              <a:buAutoNum type="alphaLcParenBoth"/>
            </a:pPr>
            <a:endParaRPr lang="en-US" altLang="ko-KR" dirty="0" smtClean="0"/>
          </a:p>
          <a:p>
            <a:pPr marL="342900" indent="-342900">
              <a:buAutoNum type="alphaLcParenBoth"/>
            </a:pPr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143000"/>
            <a:ext cx="656531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Source Shortest 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</a:t>
            </a:r>
          </a:p>
          <a:p>
            <a:r>
              <a:rPr lang="en-US" altLang="ko-KR" dirty="0" smtClean="0"/>
              <a:t>Weighted, directed, positive graph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667000"/>
            <a:ext cx="2076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4819828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71896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42637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</a:t>
            </a:r>
            <a:r>
              <a:rPr lang="en-US" altLang="ko-KR" dirty="0" smtClean="0"/>
              <a:t>shortest path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Bellman-Ford Algorithm</a:t>
            </a:r>
          </a:p>
          <a:p>
            <a:pPr>
              <a:buFontTx/>
              <a:buChar char="-"/>
            </a:pPr>
            <a:r>
              <a:rPr lang="en-US" altLang="ko-KR" dirty="0" smtClean="0"/>
              <a:t>Edge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도 가능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Floyd-</a:t>
            </a:r>
            <a:r>
              <a:rPr lang="en-US" altLang="ko-KR" dirty="0" err="1" smtClean="0"/>
              <a:t>Warshall</a:t>
            </a:r>
            <a:r>
              <a:rPr lang="en-US" altLang="ko-KR" dirty="0" smtClean="0"/>
              <a:t> Algorithm</a:t>
            </a:r>
          </a:p>
          <a:p>
            <a:pPr>
              <a:buNone/>
            </a:pPr>
            <a:r>
              <a:rPr lang="en-US" altLang="ko-KR" dirty="0" smtClean="0"/>
              <a:t>- All pairs shortest paths, no negative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G={V,E}  V: set of vertex,  E: set of edges</a:t>
            </a:r>
          </a:p>
          <a:p>
            <a:r>
              <a:rPr lang="en-US" altLang="ko-KR" dirty="0" smtClean="0"/>
              <a:t>Directed/undirected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877175" cy="3724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54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representation 1: Array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29923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representation 2: Linked List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712646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</a:t>
            </a:r>
            <a:r>
              <a:rPr lang="ko-KR" altLang="en-US" dirty="0" smtClean="0"/>
              <a:t>다음을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9" y="1981200"/>
            <a:ext cx="378655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G={V,E}  undirected</a:t>
            </a:r>
            <a:r>
              <a:rPr lang="ko-KR" altLang="en-US" dirty="0" smtClean="0"/>
              <a:t>이고 각</a:t>
            </a:r>
            <a:r>
              <a:rPr lang="en-US" altLang="ko-KR" dirty="0" smtClean="0"/>
              <a:t> edge (</a:t>
            </a:r>
            <a:r>
              <a:rPr lang="en-US" altLang="ko-KR" dirty="0" err="1" smtClean="0"/>
              <a:t>u,v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값이 있을때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ko-KR" altLang="en-US" dirty="0" smtClean="0"/>
              <a:t>모든 노드들을 연결하며 최소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값들을 갖도록 연결한 트리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048000"/>
            <a:ext cx="613313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Kruskal’s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모든 </a:t>
            </a:r>
            <a:r>
              <a:rPr lang="en-US" altLang="ko-KR" sz="2000" dirty="0" smtClean="0"/>
              <a:t>edge</a:t>
            </a:r>
            <a:r>
              <a:rPr lang="ko-KR" altLang="en-US" sz="2000" dirty="0" smtClean="0"/>
              <a:t>들을 작은 값부터 정렬</a:t>
            </a:r>
            <a:r>
              <a:rPr lang="en-US" altLang="ko-KR" sz="2000" dirty="0" smtClean="0"/>
              <a:t>;</a:t>
            </a:r>
          </a:p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작은 값의 </a:t>
            </a:r>
            <a:r>
              <a:rPr lang="en-US" altLang="ko-KR" sz="2000" dirty="0" smtClean="0"/>
              <a:t>edge</a:t>
            </a:r>
            <a:r>
              <a:rPr lang="ko-KR" altLang="en-US" sz="2000" dirty="0" smtClean="0"/>
              <a:t>부터 하나씩 뽑아서</a:t>
            </a:r>
            <a:r>
              <a:rPr lang="en-US" altLang="ko-KR" sz="2000" dirty="0" smtClean="0"/>
              <a:t>, cycle</a:t>
            </a:r>
            <a:r>
              <a:rPr lang="ko-KR" altLang="en-US" sz="2000" dirty="0" smtClean="0"/>
              <a:t>을 만들지 않으면 포함</a:t>
            </a:r>
            <a:r>
              <a:rPr lang="en-US" altLang="ko-KR" sz="2000" dirty="0" smtClean="0"/>
              <a:t>;</a:t>
            </a:r>
          </a:p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모든 </a:t>
            </a:r>
            <a:r>
              <a:rPr lang="en-US" altLang="ko-KR" sz="2000" dirty="0" err="1" smtClean="0"/>
              <a:t>vertext</a:t>
            </a:r>
            <a:r>
              <a:rPr lang="ko-KR" altLang="en-US" sz="2000" dirty="0" smtClean="0"/>
              <a:t>가 연결될 때까지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를 반복</a:t>
            </a:r>
            <a:r>
              <a:rPr lang="en-US" altLang="ko-KR" sz="2000" dirty="0" smtClean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1"/>
            <a:ext cx="18443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685800"/>
            <a:ext cx="1709554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685800"/>
            <a:ext cx="15514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533400"/>
            <a:ext cx="1876815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581400"/>
            <a:ext cx="1792569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3657600"/>
            <a:ext cx="155501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05400" y="3581400"/>
            <a:ext cx="164918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34200" y="3429000"/>
            <a:ext cx="191666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828800"/>
            <a:ext cx="358862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1436</TotalTime>
  <Words>202</Words>
  <Application>Microsoft Macintosh PowerPoint</Application>
  <PresentationFormat>화면 슬라이드 쇼(4:3)</PresentationFormat>
  <Paragraphs>36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테마1</vt:lpstr>
      <vt:lpstr>Graph</vt:lpstr>
      <vt:lpstr>Graph</vt:lpstr>
      <vt:lpstr>Graph representation 1: Array</vt:lpstr>
      <vt:lpstr>Graph representation 2: Linked List</vt:lpstr>
      <vt:lpstr>Quiz. 다음을 Array와 Linked List로 표현 </vt:lpstr>
      <vt:lpstr>Spanning Tree</vt:lpstr>
      <vt:lpstr>Kruskal’s Algorithm</vt:lpstr>
      <vt:lpstr>PowerPoint 프레젠테이션</vt:lpstr>
      <vt:lpstr>PowerPoint 프레젠테이션</vt:lpstr>
      <vt:lpstr>PowerPoint 프레젠테이션</vt:lpstr>
      <vt:lpstr>Prim’s Algorithm</vt:lpstr>
      <vt:lpstr>PowerPoint 프레젠테이션</vt:lpstr>
      <vt:lpstr>Quiz. www.cs.princeton.edu/courses/archive</vt:lpstr>
      <vt:lpstr>PowerPoint 프레젠테이션</vt:lpstr>
      <vt:lpstr>Single Source Shortest Path</vt:lpstr>
      <vt:lpstr>PowerPoint 프레젠테이션</vt:lpstr>
      <vt:lpstr>PowerPoint 프레젠테이션</vt:lpstr>
      <vt:lpstr>그 외 shortest path algorithms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Dongseop Kwon</dc:creator>
  <cp:lastModifiedBy>이창건</cp:lastModifiedBy>
  <cp:revision>41</cp:revision>
  <cp:lastPrinted>2017-05-29T01:18:30Z</cp:lastPrinted>
  <dcterms:created xsi:type="dcterms:W3CDTF">2016-04-18T10:08:28Z</dcterms:created>
  <dcterms:modified xsi:type="dcterms:W3CDTF">2017-05-29T16:59:29Z</dcterms:modified>
</cp:coreProperties>
</file>