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2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1"/>
    <p:restoredTop sz="77252"/>
  </p:normalViewPr>
  <p:slideViewPr>
    <p:cSldViewPr>
      <p:cViewPr varScale="1">
        <p:scale>
          <a:sx n="119" d="100"/>
          <a:sy n="119" d="100"/>
        </p:scale>
        <p:origin x="25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0F1A3-941A-2B46-9BF3-D56A5BBA3DB9}" type="datetimeFigureOut">
              <a:rPr kumimoji="1" lang="ko-KR" altLang="en-US" smtClean="0"/>
              <a:t>2017. 6. 5.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16191-54EC-F945-91BF-60D1E62680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367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시험에 나온다 봐라 똥땅아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한곳에 많이 모이는것을 충돌이라고 한다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(collision)</a:t>
            </a:r>
          </a:p>
          <a:p>
            <a:r>
              <a:rPr kumimoji="1" lang="ko-KR" altLang="en-US" baseline="0" dirty="0" smtClean="0"/>
              <a:t>충돌이 적어야 된다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dirty="0" smtClean="0"/>
              <a:t>해시 함수 값에 고르게 고르게 고르게</a:t>
            </a:r>
            <a:endParaRPr kumimoji="1" lang="en-US" altLang="ko-KR" dirty="0" smtClean="0"/>
          </a:p>
          <a:p>
            <a:r>
              <a:rPr kumimoji="1" lang="ko-KR" altLang="en-US" dirty="0" smtClean="0"/>
              <a:t>계산을 빠르게</a:t>
            </a:r>
            <a:endParaRPr kumimoji="1" lang="en-US" altLang="ko-KR" dirty="0" smtClean="0"/>
          </a:p>
          <a:p>
            <a:r>
              <a:rPr kumimoji="1" lang="ko-KR" altLang="en-US" dirty="0" smtClean="0"/>
              <a:t>빠르게</a:t>
            </a:r>
            <a:endParaRPr kumimoji="1" lang="en-US" altLang="ko-KR" dirty="0" smtClean="0"/>
          </a:p>
          <a:p>
            <a:r>
              <a:rPr kumimoji="1" lang="ko-KR" altLang="en-US" dirty="0" smtClean="0"/>
              <a:t>빠르게</a:t>
            </a:r>
            <a:endParaRPr kumimoji="1" lang="en-US" altLang="ko-KR" dirty="0" smtClean="0"/>
          </a:p>
          <a:p>
            <a:r>
              <a:rPr kumimoji="1" lang="ko-KR" altLang="en-US" dirty="0" smtClean="0"/>
              <a:t>빠르게</a:t>
            </a:r>
            <a:endParaRPr kumimoji="1" lang="en-US" altLang="ko-KR" dirty="0" smtClean="0"/>
          </a:p>
          <a:p>
            <a:r>
              <a:rPr kumimoji="1" lang="ko-KR" altLang="en-US" dirty="0" smtClean="0"/>
              <a:t>오랜시간 노우 노우 함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16191-54EC-F945-91BF-60D1E626804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54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9574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1670" y="38576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2017. 6. 5.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2017. 6. 5.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A08067B-F176-4C5C-8ADC-2FC7B7A1764A}" type="datetimeFigureOut">
              <a:rPr lang="ko-KR" altLang="en-US" smtClean="0"/>
              <a:pPr/>
              <a:t>2017. 6. 5.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A08067B-F176-4C5C-8ADC-2FC7B7A1764A}" type="datetimeFigureOut">
              <a:rPr lang="ko-KR" altLang="en-US" smtClean="0"/>
              <a:pPr/>
              <a:t>2017. 6. 5.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500834"/>
            <a:ext cx="1000132" cy="285728"/>
          </a:xfrm>
        </p:spPr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2017. 6. 5.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36" y="6500834"/>
            <a:ext cx="4214842" cy="285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2017. 6. 5.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2017. 6. 5.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2017. 6. 5.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2017. 6. 5.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6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2017. 6. 5.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2017. 6. 5.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00232" y="6500834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067B-F176-4C5C-8ADC-2FC7B7A1764A}" type="datetimeFigureOut">
              <a:rPr lang="ko-KR" altLang="en-US" smtClean="0"/>
              <a:pPr/>
              <a:t>2017. 6. 5.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0364" y="6500834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86578" y="6500834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Hash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Dr.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Han</a:t>
            </a:r>
          </a:p>
          <a:p>
            <a:r>
              <a:rPr lang="en-US" altLang="ko-KR" dirty="0" smtClean="0"/>
              <a:t>Dept. Computer Engineering</a:t>
            </a:r>
          </a:p>
          <a:p>
            <a:r>
              <a:rPr lang="en-US" altLang="ko-KR" dirty="0" err="1" smtClean="0"/>
              <a:t>Myongji</a:t>
            </a:r>
            <a:r>
              <a:rPr lang="en-US" altLang="ko-KR" smtClean="0"/>
              <a:t> University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Hash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1219200"/>
            <a:ext cx="758310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546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69056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68770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Chaining: overflow </a:t>
            </a:r>
            <a:r>
              <a:rPr lang="ko-KR" altLang="en-US" dirty="0" smtClean="0"/>
              <a:t>대처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82772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66198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19200"/>
            <a:ext cx="718395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78328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7239000" cy="351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170</TotalTime>
  <Words>48</Words>
  <Application>Microsoft Macintosh PowerPoint</Application>
  <PresentationFormat>화면 슬라이드 쇼(4:3)</PresentationFormat>
  <Paragraphs>18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테마1</vt:lpstr>
      <vt:lpstr>Hash</vt:lpstr>
      <vt:lpstr>Hash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Dongseop Kwon</dc:creator>
  <cp:lastModifiedBy>이창건</cp:lastModifiedBy>
  <cp:revision>28</cp:revision>
  <dcterms:created xsi:type="dcterms:W3CDTF">2016-04-04T10:38:38Z</dcterms:created>
  <dcterms:modified xsi:type="dcterms:W3CDTF">2017-06-05T01:25:59Z</dcterms:modified>
</cp:coreProperties>
</file>