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4660"/>
  </p:normalViewPr>
  <p:slideViewPr>
    <p:cSldViewPr snapToGrid="0">
      <p:cViewPr varScale="1">
        <p:scale>
          <a:sx n="98" d="100"/>
          <a:sy n="98" d="100"/>
        </p:scale>
        <p:origin x="6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3B9A3-EDB4-4A42-A91E-2C3ABD009913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AC420-57ED-4EE2-A492-5416431C1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633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3B9A3-EDB4-4A42-A91E-2C3ABD009913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AC420-57ED-4EE2-A492-5416431C1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302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3B9A3-EDB4-4A42-A91E-2C3ABD009913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AC420-57ED-4EE2-A492-5416431C1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122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3B9A3-EDB4-4A42-A91E-2C3ABD009913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AC420-57ED-4EE2-A492-5416431C1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57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3B9A3-EDB4-4A42-A91E-2C3ABD009913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AC420-57ED-4EE2-A492-5416431C1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412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3B9A3-EDB4-4A42-A91E-2C3ABD009913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AC420-57ED-4EE2-A492-5416431C1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983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3B9A3-EDB4-4A42-A91E-2C3ABD009913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AC420-57ED-4EE2-A492-5416431C1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006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3B9A3-EDB4-4A42-A91E-2C3ABD009913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AC420-57ED-4EE2-A492-5416431C1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8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3B9A3-EDB4-4A42-A91E-2C3ABD009913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AC420-57ED-4EE2-A492-5416431C1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77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3B9A3-EDB4-4A42-A91E-2C3ABD009913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AC420-57ED-4EE2-A492-5416431C1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085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3B9A3-EDB4-4A42-A91E-2C3ABD009913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AC420-57ED-4EE2-A492-5416431C1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863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3B9A3-EDB4-4A42-A91E-2C3ABD009913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AC420-57ED-4EE2-A492-5416431C1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654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Exam </a:t>
            </a:r>
            <a:r>
              <a:rPr lang="ko-KR" altLang="en-US" dirty="0"/>
              <a:t>제출방법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217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120" y="1690689"/>
            <a:ext cx="5343074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52714" y="1873808"/>
            <a:ext cx="25987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파일명은 알아보기 쉽게</a:t>
            </a:r>
            <a:endParaRPr lang="en-US" altLang="ko-KR" dirty="0"/>
          </a:p>
          <a:p>
            <a:r>
              <a:rPr lang="ko-KR" altLang="en-US" dirty="0"/>
              <a:t>임시로 </a:t>
            </a:r>
            <a:r>
              <a:rPr lang="ko-KR" altLang="en-US" dirty="0" err="1"/>
              <a:t>적어둔것이고</a:t>
            </a:r>
            <a:endParaRPr lang="en-US" altLang="ko-KR" dirty="0"/>
          </a:p>
          <a:p>
            <a:r>
              <a:rPr lang="ko-KR" altLang="en-US" dirty="0" err="1"/>
              <a:t>원하는대로</a:t>
            </a:r>
            <a:r>
              <a:rPr lang="ko-KR" altLang="en-US" dirty="0"/>
              <a:t>  설정가능</a:t>
            </a:r>
          </a:p>
        </p:txBody>
      </p:sp>
    </p:spTree>
    <p:extLst>
      <p:ext uri="{BB962C8B-B14F-4D97-AF65-F5344CB8AC3E}">
        <p14:creationId xmlns:p14="http://schemas.microsoft.com/office/powerpoint/2010/main" val="1023518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명령어 </a:t>
            </a:r>
            <a:r>
              <a:rPr lang="en-US" altLang="ko-KR" dirty="0" err="1"/>
              <a:t>submitexam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0463" y="1825625"/>
            <a:ext cx="534307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588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위에서 확인한 파일명 입력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0463" y="1825625"/>
            <a:ext cx="534307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79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제출완료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0463" y="1825625"/>
            <a:ext cx="534307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04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16</Words>
  <Application>Microsoft Office PowerPoint</Application>
  <PresentationFormat>화면 슬라이드 쇼(4:3)</PresentationFormat>
  <Paragraphs>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Office 테마</vt:lpstr>
      <vt:lpstr>Exam 제출방법</vt:lpstr>
      <vt:lpstr>PowerPoint 프레젠테이션</vt:lpstr>
      <vt:lpstr>명령어 submitexam</vt:lpstr>
      <vt:lpstr>위에서 확인한 파일명 입력</vt:lpstr>
      <vt:lpstr>제출완료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 제출방법</dc:title>
  <dc:creator>hrpfs Lee</dc:creator>
  <cp:lastModifiedBy>hrpfs Lee</cp:lastModifiedBy>
  <cp:revision>1</cp:revision>
  <dcterms:created xsi:type="dcterms:W3CDTF">2017-04-02T12:05:22Z</dcterms:created>
  <dcterms:modified xsi:type="dcterms:W3CDTF">2017-04-02T12:10:45Z</dcterms:modified>
</cp:coreProperties>
</file>