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61" r:id="rId5"/>
    <p:sldId id="258" r:id="rId6"/>
    <p:sldId id="259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6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9EFA-A779-41B3-8E00-0CF17986F820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F661-52F6-423F-ACCF-262DD1E46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07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9EFA-A779-41B3-8E00-0CF17986F820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F661-52F6-423F-ACCF-262DD1E46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52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9EFA-A779-41B3-8E00-0CF17986F820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F661-52F6-423F-ACCF-262DD1E46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42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9EFA-A779-41B3-8E00-0CF17986F820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F661-52F6-423F-ACCF-262DD1E46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3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9EFA-A779-41B3-8E00-0CF17986F820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F661-52F6-423F-ACCF-262DD1E46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6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9EFA-A779-41B3-8E00-0CF17986F820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F661-52F6-423F-ACCF-262DD1E46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0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9EFA-A779-41B3-8E00-0CF17986F820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F661-52F6-423F-ACCF-262DD1E46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01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9EFA-A779-41B3-8E00-0CF17986F820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F661-52F6-423F-ACCF-262DD1E46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16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9EFA-A779-41B3-8E00-0CF17986F820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F661-52F6-423F-ACCF-262DD1E46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9EFA-A779-41B3-8E00-0CF17986F820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F661-52F6-423F-ACCF-262DD1E46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16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9EFA-A779-41B3-8E00-0CF17986F820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F661-52F6-423F-ACCF-262DD1E46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25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B9EFA-A779-41B3-8E00-0CF17986F820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5F661-52F6-423F-ACCF-262DD1E46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3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초간단</a:t>
            </a:r>
            <a:r>
              <a:rPr lang="ko-KR" altLang="en-US" dirty="0"/>
              <a:t> 사용법</a:t>
            </a:r>
          </a:p>
        </p:txBody>
      </p:sp>
    </p:spTree>
    <p:extLst>
      <p:ext uri="{BB962C8B-B14F-4D97-AF65-F5344CB8AC3E}">
        <p14:creationId xmlns:p14="http://schemas.microsoft.com/office/powerpoint/2010/main" val="1610357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편집기 </a:t>
            </a:r>
            <a:r>
              <a:rPr lang="en-US" altLang="ko-KR" dirty="0"/>
              <a:t>vi, vim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751" y="1825625"/>
            <a:ext cx="63424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5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751" y="1825625"/>
            <a:ext cx="6342497" cy="43513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 insert </a:t>
            </a:r>
            <a:r>
              <a:rPr lang="ko-KR" altLang="en-US" dirty="0"/>
              <a:t>모드</a:t>
            </a:r>
            <a:br>
              <a:rPr lang="en-US" altLang="ko-KR" dirty="0"/>
            </a:br>
            <a:r>
              <a:rPr lang="en-US" altLang="ko-KR" dirty="0"/>
              <a:t>esc </a:t>
            </a:r>
            <a:r>
              <a:rPr lang="ko-KR" altLang="en-US" dirty="0"/>
              <a:t>명령어 모드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2535" y="4995949"/>
            <a:ext cx="3338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:w </a:t>
            </a:r>
            <a:r>
              <a:rPr lang="ko-KR" altLang="en-US" dirty="0">
                <a:solidFill>
                  <a:schemeClr val="bg1"/>
                </a:solidFill>
              </a:rPr>
              <a:t>저장 </a:t>
            </a:r>
            <a:r>
              <a:rPr lang="en-US" altLang="ko-KR" dirty="0">
                <a:solidFill>
                  <a:schemeClr val="bg1"/>
                </a:solidFill>
              </a:rPr>
              <a:t>:q </a:t>
            </a:r>
            <a:r>
              <a:rPr lang="ko-KR" altLang="en-US" dirty="0">
                <a:solidFill>
                  <a:schemeClr val="bg1"/>
                </a:solidFill>
              </a:rPr>
              <a:t>종료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en-US" altLang="ko-KR" dirty="0" err="1">
                <a:solidFill>
                  <a:schemeClr val="bg1"/>
                </a:solidFill>
              </a:rPr>
              <a:t>wq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저장후</a:t>
            </a:r>
            <a:r>
              <a:rPr lang="ko-KR" altLang="en-US" dirty="0">
                <a:solidFill>
                  <a:schemeClr val="bg1"/>
                </a:solidFill>
              </a:rPr>
              <a:t> 종료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:q! </a:t>
            </a:r>
            <a:r>
              <a:rPr lang="ko-KR" altLang="en-US" dirty="0">
                <a:solidFill>
                  <a:schemeClr val="bg1"/>
                </a:solidFill>
              </a:rPr>
              <a:t>강제 종료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:set number </a:t>
            </a:r>
            <a:r>
              <a:rPr lang="ko-KR" altLang="en-US" dirty="0" err="1">
                <a:solidFill>
                  <a:schemeClr val="bg1"/>
                </a:solidFill>
              </a:rPr>
              <a:t>라인넘버</a:t>
            </a:r>
            <a:r>
              <a:rPr lang="ko-KR" altLang="en-US" dirty="0">
                <a:solidFill>
                  <a:schemeClr val="bg1"/>
                </a:solidFill>
              </a:rPr>
              <a:t> 표시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178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 </a:t>
            </a:r>
            <a:r>
              <a:rPr lang="en-US" altLang="ko-KR" dirty="0" err="1"/>
              <a:t>gcc</a:t>
            </a:r>
            <a:br>
              <a:rPr lang="en-US" altLang="ko-KR" dirty="0"/>
            </a:br>
            <a:r>
              <a:rPr lang="ko-KR" altLang="en-US" dirty="0"/>
              <a:t>실행 </a:t>
            </a:r>
            <a:r>
              <a:rPr lang="en-US" altLang="ko-KR" dirty="0"/>
              <a:t>./</a:t>
            </a:r>
            <a:r>
              <a:rPr lang="ko-KR" altLang="en-US" dirty="0"/>
              <a:t>파일명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751" y="1825625"/>
            <a:ext cx="63424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95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삭제 </a:t>
            </a:r>
            <a:r>
              <a:rPr lang="en-US" altLang="ko-KR" dirty="0" err="1"/>
              <a:t>rm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751" y="1825625"/>
            <a:ext cx="63424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81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옵션이 있으니 </a:t>
            </a:r>
            <a:r>
              <a:rPr lang="ko-KR" altLang="en-US" dirty="0" err="1"/>
              <a:t>모를때는명령어</a:t>
            </a:r>
            <a:r>
              <a:rPr lang="ko-KR" altLang="en-US" dirty="0"/>
              <a:t> </a:t>
            </a:r>
            <a:r>
              <a:rPr lang="en-US" altLang="ko-KR" dirty="0"/>
              <a:t>--help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751" y="1825625"/>
            <a:ext cx="63424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2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제출  </a:t>
            </a:r>
            <a:r>
              <a:rPr lang="en-US" altLang="ko-KR" dirty="0"/>
              <a:t>submit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751" y="1825625"/>
            <a:ext cx="63424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27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751" y="1825625"/>
            <a:ext cx="63424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2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 </a:t>
            </a:r>
            <a:r>
              <a:rPr lang="ko-KR" altLang="en-US" dirty="0"/>
              <a:t>실행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350" y="1920081"/>
            <a:ext cx="43053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8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설정이 가능하다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350" y="1920081"/>
            <a:ext cx="43053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117.17.158.40 </a:t>
            </a:r>
            <a:r>
              <a:rPr lang="ko-KR" altLang="en-US" dirty="0"/>
              <a:t>입력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350" y="1653013"/>
            <a:ext cx="4305300" cy="41624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987636" y="5526916"/>
            <a:ext cx="789709" cy="25474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69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751" y="1960807"/>
            <a:ext cx="6342497" cy="435133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823855" y="2269374"/>
            <a:ext cx="2227811" cy="258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  <a:endParaRPr lang="en-US" altLang="ko-KR" dirty="0"/>
          </a:p>
          <a:p>
            <a:pPr algn="ctr"/>
            <a:r>
              <a:rPr lang="ko-KR" altLang="en-US" dirty="0"/>
              <a:t>오전반 </a:t>
            </a:r>
            <a:r>
              <a:rPr lang="en-US" altLang="ko-KR" dirty="0"/>
              <a:t>: </a:t>
            </a:r>
            <a:r>
              <a:rPr lang="ko-KR" altLang="en-US" dirty="0"/>
              <a:t>본인 학번</a:t>
            </a:r>
            <a:endParaRPr lang="en-US" altLang="ko-KR" dirty="0"/>
          </a:p>
          <a:p>
            <a:pPr algn="ctr"/>
            <a:r>
              <a:rPr lang="ko-KR" altLang="en-US" dirty="0"/>
              <a:t>오후반 </a:t>
            </a:r>
            <a:r>
              <a:rPr lang="en-US" altLang="ko-KR" dirty="0"/>
              <a:t>: b </a:t>
            </a:r>
            <a:r>
              <a:rPr lang="ko-KR" altLang="en-US" dirty="0"/>
              <a:t>본인 학번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비밀번호</a:t>
            </a:r>
            <a:endParaRPr lang="en-US" altLang="ko-KR" dirty="0"/>
          </a:p>
          <a:p>
            <a:pPr algn="ctr"/>
            <a:r>
              <a:rPr lang="ko-KR" altLang="en-US" dirty="0"/>
              <a:t>본인 학번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004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변경</a:t>
            </a:r>
            <a:br>
              <a:rPr lang="en-US" altLang="ko-KR" dirty="0"/>
            </a:br>
            <a:r>
              <a:rPr lang="en-US" altLang="ko-KR" dirty="0" err="1"/>
              <a:t>passwd</a:t>
            </a:r>
            <a:r>
              <a:rPr lang="en-US" altLang="ko-KR" dirty="0"/>
              <a:t> </a:t>
            </a:r>
            <a:r>
              <a:rPr lang="ko-KR" altLang="en-US" dirty="0" err="1"/>
              <a:t>본인아이디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751" y="1825625"/>
            <a:ext cx="63424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3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실행중인 명령 취소 </a:t>
            </a:r>
            <a:r>
              <a:rPr lang="en-US" altLang="ko-KR" dirty="0" err="1"/>
              <a:t>ctrl+c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751" y="1825625"/>
            <a:ext cx="63424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폴더 생성 </a:t>
            </a:r>
            <a:r>
              <a:rPr lang="en-US" altLang="ko-KR" dirty="0" err="1"/>
              <a:t>mkdir</a:t>
            </a:r>
            <a:r>
              <a:rPr lang="en-US" altLang="ko-KR" dirty="0"/>
              <a:t>, </a:t>
            </a:r>
            <a:r>
              <a:rPr lang="ko-KR" altLang="en-US" dirty="0"/>
              <a:t>삭제 </a:t>
            </a:r>
            <a:r>
              <a:rPr lang="en-US" altLang="ko-KR" dirty="0" err="1"/>
              <a:t>rmdir</a:t>
            </a:r>
            <a:br>
              <a:rPr lang="en-US" altLang="ko-KR" dirty="0"/>
            </a:br>
            <a:r>
              <a:rPr lang="ko-KR" altLang="en-US" dirty="0"/>
              <a:t>파일 나열 </a:t>
            </a:r>
            <a:r>
              <a:rPr lang="en-US" altLang="ko-KR" dirty="0"/>
              <a:t>ls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751" y="1825625"/>
            <a:ext cx="63424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3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폴더 이동 </a:t>
            </a:r>
            <a:r>
              <a:rPr lang="en-US" altLang="ko-KR" dirty="0"/>
              <a:t>cd </a:t>
            </a:r>
            <a:r>
              <a:rPr lang="ko-KR" altLang="en-US" dirty="0"/>
              <a:t>폴더경로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751" y="1825625"/>
            <a:ext cx="63424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2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70</Words>
  <Application>Microsoft Office PowerPoint</Application>
  <PresentationFormat>화면 슬라이드 쇼(4:3)</PresentationFormat>
  <Paragraphs>22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테마</vt:lpstr>
      <vt:lpstr>초간단 사용법</vt:lpstr>
      <vt:lpstr>Putty 실행</vt:lpstr>
      <vt:lpstr>다양한 설정이 가능하다</vt:lpstr>
      <vt:lpstr>117.17.158.40 입력</vt:lpstr>
      <vt:lpstr>로그인</vt:lpstr>
      <vt:lpstr>비밀번호 변경 passwd 본인아이디</vt:lpstr>
      <vt:lpstr>실행중인 명령 취소 ctrl+c</vt:lpstr>
      <vt:lpstr>폴더 생성 mkdir, 삭제 rmdir 파일 나열 ls</vt:lpstr>
      <vt:lpstr>폴더 이동 cd 폴더경로</vt:lpstr>
      <vt:lpstr>편집기 vi, vim</vt:lpstr>
      <vt:lpstr>i  insert 모드 esc 명령어 모드</vt:lpstr>
      <vt:lpstr>컴파일 gcc 실행 ./파일명</vt:lpstr>
      <vt:lpstr>파일 삭제 rm</vt:lpstr>
      <vt:lpstr>다양한 옵션이 있으니 모를때는명령어 --help</vt:lpstr>
      <vt:lpstr>과제 제출  submit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hrpfs Lee</dc:creator>
  <cp:lastModifiedBy>hrpfs Lee</cp:lastModifiedBy>
  <cp:revision>5</cp:revision>
  <dcterms:created xsi:type="dcterms:W3CDTF">2017-03-16T09:59:23Z</dcterms:created>
  <dcterms:modified xsi:type="dcterms:W3CDTF">2017-03-16T10:32:48Z</dcterms:modified>
</cp:coreProperties>
</file>